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447" r:id="rId4"/>
  </p:sldMasterIdLst>
  <p:notesMasterIdLst>
    <p:notesMasterId r:id="rId24"/>
  </p:notesMasterIdLst>
  <p:sldIdLst>
    <p:sldId id="289" r:id="rId5"/>
    <p:sldId id="279" r:id="rId6"/>
    <p:sldId id="348" r:id="rId7"/>
    <p:sldId id="326" r:id="rId8"/>
    <p:sldId id="338" r:id="rId9"/>
    <p:sldId id="358" r:id="rId10"/>
    <p:sldId id="334" r:id="rId11"/>
    <p:sldId id="305" r:id="rId12"/>
    <p:sldId id="349" r:id="rId13"/>
    <p:sldId id="351" r:id="rId14"/>
    <p:sldId id="288" r:id="rId15"/>
    <p:sldId id="322" r:id="rId16"/>
    <p:sldId id="356" r:id="rId17"/>
    <p:sldId id="357" r:id="rId18"/>
    <p:sldId id="336" r:id="rId19"/>
    <p:sldId id="328" r:id="rId20"/>
    <p:sldId id="331" r:id="rId21"/>
    <p:sldId id="330" r:id="rId22"/>
    <p:sldId id="354" r:id="rId23"/>
  </p:sldIdLst>
  <p:sldSz cx="9144000" cy="6858000" type="screen4x3"/>
  <p:notesSz cx="6665913" cy="9872663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57B9D5E-617C-0F92-82C9-4DFDB4851CB9}" v="18" dt="2026-09-17T08:14:11.54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2#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#3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4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2#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11DC3-97E0-4D45-9712-8C4636106412}" type="doc">
      <dgm:prSet loTypeId="urn:microsoft.com/office/officeart/2005/8/layout/cycle1" loCatId="cycle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B9B8D956-4742-4B71-9F97-26EBB8D8DFF9}">
      <dgm:prSet/>
      <dgm:spPr/>
      <dgm:t>
        <a:bodyPr/>
        <a:lstStyle/>
        <a:p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Aiheita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:</a:t>
          </a:r>
        </a:p>
      </dgm:t>
    </dgm:pt>
    <dgm:pt modelId="{2ACFC75D-B012-40F5-B1C1-91B9C9D19878}" type="parTrans" cxnId="{E19B8B2F-A446-45E6-B43D-CD57483D8B96}">
      <dgm:prSet/>
      <dgm:spPr/>
      <dgm:t>
        <a:bodyPr/>
        <a:lstStyle/>
        <a:p>
          <a:endParaRPr lang="en-US"/>
        </a:p>
      </dgm:t>
    </dgm:pt>
    <dgm:pt modelId="{8E591C48-9F37-4805-9102-0CB8CA0337C0}" type="sibTrans" cxnId="{E19B8B2F-A446-45E6-B43D-CD57483D8B96}">
      <dgm:prSet/>
      <dgm:spPr/>
      <dgm:t>
        <a:bodyPr/>
        <a:lstStyle/>
        <a:p>
          <a:endParaRPr lang="en-US"/>
        </a:p>
      </dgm:t>
    </dgm:pt>
    <dgm:pt modelId="{4ED1567B-0BF3-46EC-8FA6-C8E5367E3120}">
      <dgm:prSet/>
      <dgm:spPr/>
      <dgm:t>
        <a:bodyPr/>
        <a:lstStyle/>
        <a:p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Henkilökunnan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esittely</a:t>
          </a:r>
          <a:endParaRPr lang="en-US">
            <a:solidFill>
              <a:schemeClr val="tx1"/>
            </a:solidFill>
            <a:latin typeface="Quire Sans"/>
            <a:cs typeface="Quire Sans"/>
          </a:endParaRPr>
        </a:p>
      </dgm:t>
    </dgm:pt>
    <dgm:pt modelId="{CC99E683-A878-4A83-8D87-35EBFC0C21D8}" type="parTrans" cxnId="{DA4AC4C5-8BCF-4239-966A-17E08D0D701D}">
      <dgm:prSet/>
      <dgm:spPr/>
      <dgm:t>
        <a:bodyPr/>
        <a:lstStyle/>
        <a:p>
          <a:endParaRPr lang="en-US"/>
        </a:p>
      </dgm:t>
    </dgm:pt>
    <dgm:pt modelId="{483435A5-1F11-4DF4-80AA-5203EACAA14A}" type="sibTrans" cxnId="{DA4AC4C5-8BCF-4239-966A-17E08D0D701D}">
      <dgm:prSet/>
      <dgm:spPr/>
      <dgm:t>
        <a:bodyPr/>
        <a:lstStyle/>
        <a:p>
          <a:endParaRPr lang="en-US"/>
        </a:p>
      </dgm:t>
    </dgm:pt>
    <dgm:pt modelId="{6DF40AD5-25EB-4D75-9C04-2BFC40339F5A}">
      <dgm:prSet/>
      <dgm:spPr/>
      <dgm:t>
        <a:bodyPr/>
        <a:lstStyle/>
        <a:p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Teematyöskentelystä</a:t>
          </a:r>
          <a:endParaRPr lang="en-US">
            <a:solidFill>
              <a:schemeClr val="tx1"/>
            </a:solidFill>
            <a:latin typeface="Quire Sans"/>
            <a:cs typeface="Quire Sans"/>
          </a:endParaRPr>
        </a:p>
      </dgm:t>
    </dgm:pt>
    <dgm:pt modelId="{C97F6231-E957-4794-8EC2-1AC6BFC5BC87}" type="parTrans" cxnId="{7CF9B2FA-738B-4DE9-B165-15BFD0414B67}">
      <dgm:prSet/>
      <dgm:spPr/>
      <dgm:t>
        <a:bodyPr/>
        <a:lstStyle/>
        <a:p>
          <a:endParaRPr lang="en-US"/>
        </a:p>
      </dgm:t>
    </dgm:pt>
    <dgm:pt modelId="{40A9A207-E968-4EF0-B5B5-F7AD500F80A0}" type="sibTrans" cxnId="{7CF9B2FA-738B-4DE9-B165-15BFD0414B67}">
      <dgm:prSet/>
      <dgm:spPr/>
      <dgm:t>
        <a:bodyPr/>
        <a:lstStyle/>
        <a:p>
          <a:endParaRPr lang="en-US"/>
        </a:p>
      </dgm:t>
    </dgm:pt>
    <dgm:pt modelId="{8710EF31-2A10-4711-B73B-74EC4D970FB0}">
      <dgm:prSet/>
      <dgm:spPr/>
      <dgm:t>
        <a:bodyPr/>
        <a:lstStyle/>
        <a:p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Kodin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ja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koulun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yhteistyö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sekä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yhteydenpito</a:t>
          </a:r>
          <a:endParaRPr lang="en-US">
            <a:solidFill>
              <a:schemeClr val="tx1"/>
            </a:solidFill>
            <a:latin typeface="Quire Sans"/>
            <a:cs typeface="Quire Sans"/>
          </a:endParaRPr>
        </a:p>
      </dgm:t>
    </dgm:pt>
    <dgm:pt modelId="{5D3D5D35-4CC9-4473-9726-15EB51539E44}" type="parTrans" cxnId="{2F09948C-0202-449C-8135-ABD490A1FE32}">
      <dgm:prSet/>
      <dgm:spPr/>
      <dgm:t>
        <a:bodyPr/>
        <a:lstStyle/>
        <a:p>
          <a:endParaRPr lang="en-US"/>
        </a:p>
      </dgm:t>
    </dgm:pt>
    <dgm:pt modelId="{410E0BB1-72BC-4C74-B819-26D6DA8CD5AE}" type="sibTrans" cxnId="{2F09948C-0202-449C-8135-ABD490A1FE32}">
      <dgm:prSet/>
      <dgm:spPr/>
      <dgm:t>
        <a:bodyPr/>
        <a:lstStyle/>
        <a:p>
          <a:endParaRPr lang="en-US"/>
        </a:p>
      </dgm:t>
    </dgm:pt>
    <dgm:pt modelId="{7A2B2C75-8812-4453-8C1A-8285599C1FFE}">
      <dgm:prSet/>
      <dgm:spPr/>
      <dgm:t>
        <a:bodyPr/>
        <a:lstStyle/>
        <a:p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Luokkien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omat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asiat</a:t>
          </a:r>
          <a:endParaRPr lang="en-US">
            <a:solidFill>
              <a:schemeClr val="tx1"/>
            </a:solidFill>
            <a:latin typeface="Quire Sans"/>
            <a:cs typeface="Quire Sans"/>
          </a:endParaRPr>
        </a:p>
      </dgm:t>
    </dgm:pt>
    <dgm:pt modelId="{A4C232A4-B95C-46D8-BC0A-3EF5CF38C1C2}" type="parTrans" cxnId="{8BC03B00-76AB-406A-890D-FB32F40DD06D}">
      <dgm:prSet/>
      <dgm:spPr/>
      <dgm:t>
        <a:bodyPr/>
        <a:lstStyle/>
        <a:p>
          <a:endParaRPr lang="en-US"/>
        </a:p>
      </dgm:t>
    </dgm:pt>
    <dgm:pt modelId="{B3686CFB-2F6E-4C56-B1C3-0A9180ECBF08}" type="sibTrans" cxnId="{8BC03B00-76AB-406A-890D-FB32F40DD06D}">
      <dgm:prSet/>
      <dgm:spPr/>
      <dgm:t>
        <a:bodyPr/>
        <a:lstStyle/>
        <a:p>
          <a:endParaRPr lang="en-US"/>
        </a:p>
      </dgm:t>
    </dgm:pt>
    <dgm:pt modelId="{73987ED6-6B8A-403E-B538-5851C3E8C21F}">
      <dgm:prSet phldr="0"/>
      <dgm:spPr/>
      <dgm:t>
        <a:bodyPr/>
        <a:lstStyle/>
        <a:p>
          <a:pPr rtl="0"/>
          <a:r>
            <a:rPr lang="en-US" sz="1100" err="1">
              <a:solidFill>
                <a:schemeClr val="tx1"/>
              </a:solidFill>
              <a:latin typeface="Quire Sans"/>
              <a:ea typeface="Calibri"/>
              <a:cs typeface="Calibri"/>
            </a:rPr>
            <a:t>Arvioinnin</a:t>
          </a:r>
          <a:r>
            <a:rPr lang="en-US" sz="1100">
              <a:solidFill>
                <a:schemeClr val="tx1"/>
              </a:solidFill>
              <a:latin typeface="Quire Sans"/>
              <a:ea typeface="Calibri"/>
              <a:cs typeface="Calibri"/>
            </a:rPr>
            <a:t> </a:t>
          </a:r>
          <a:r>
            <a:rPr lang="en-US" sz="1100" err="1">
              <a:solidFill>
                <a:schemeClr val="tx1"/>
              </a:solidFill>
              <a:latin typeface="Quire Sans"/>
              <a:ea typeface="Calibri"/>
              <a:cs typeface="Calibri"/>
            </a:rPr>
            <a:t>käytänteet</a:t>
          </a:r>
          <a:endParaRPr lang="en-US" sz="1100">
            <a:solidFill>
              <a:schemeClr val="tx1"/>
            </a:solidFill>
            <a:latin typeface="Quire Sans"/>
            <a:ea typeface="Calibri"/>
            <a:cs typeface="Calibri"/>
          </a:endParaRPr>
        </a:p>
      </dgm:t>
    </dgm:pt>
    <dgm:pt modelId="{EAACEC66-FA7C-4CA4-9252-AECC50E26767}" type="parTrans" cxnId="{34333739-67D8-4298-9010-9AC18ED9B1F3}">
      <dgm:prSet/>
      <dgm:spPr/>
    </dgm:pt>
    <dgm:pt modelId="{88DC2CB6-A069-44D2-AD20-43462482AB05}" type="sibTrans" cxnId="{34333739-67D8-4298-9010-9AC18ED9B1F3}">
      <dgm:prSet/>
      <dgm:spPr/>
    </dgm:pt>
    <dgm:pt modelId="{0FE58768-1A53-4A4C-8500-EF6BC47A9460}">
      <dgm:prSet phldr="0"/>
      <dgm:spPr/>
      <dgm:t>
        <a:bodyPr/>
        <a:lstStyle/>
        <a:p>
          <a:r>
            <a:rPr lang="en-US" sz="1100" err="1">
              <a:solidFill>
                <a:schemeClr val="tx1"/>
              </a:solidFill>
              <a:latin typeface="Quire Sans"/>
              <a:ea typeface="Calibri"/>
              <a:cs typeface="Calibri"/>
            </a:rPr>
            <a:t>Poissaoloista</a:t>
          </a:r>
          <a:endParaRPr lang="en-US" err="1">
            <a:solidFill>
              <a:schemeClr val="tx1"/>
            </a:solidFill>
            <a:latin typeface="Quire Sans"/>
            <a:cs typeface="Quire Sans"/>
          </a:endParaRPr>
        </a:p>
      </dgm:t>
    </dgm:pt>
    <dgm:pt modelId="{7AF31C56-0C4E-4518-981A-5DDCE85E6E82}" type="parTrans" cxnId="{FC770AFF-A8B3-4255-8D57-197D88B71340}">
      <dgm:prSet/>
      <dgm:spPr/>
    </dgm:pt>
    <dgm:pt modelId="{B42A2F36-0B9B-42FE-A3BB-A1666D8C001F}" type="sibTrans" cxnId="{FC770AFF-A8B3-4255-8D57-197D88B71340}">
      <dgm:prSet/>
      <dgm:spPr/>
    </dgm:pt>
    <dgm:pt modelId="{87EE707D-B1BD-400B-B37F-961C8782DCED}">
      <dgm:prSet phldrT="[Text]" phldr="0"/>
      <dgm:spPr/>
      <dgm:t>
        <a:bodyPr/>
        <a:lstStyle/>
        <a:p>
          <a:pPr rtl="0"/>
          <a:r>
            <a:rPr lang="en-US">
              <a:solidFill>
                <a:schemeClr val="tx1"/>
              </a:solidFill>
              <a:latin typeface="Quire Sans"/>
              <a:cs typeface="Quire Sans"/>
            </a:rPr>
            <a:t>OPS-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uudistus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: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Liikunnallisen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elämäntavan</a:t>
          </a:r>
          <a:r>
            <a:rPr lang="en-US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err="1">
              <a:solidFill>
                <a:schemeClr val="tx1"/>
              </a:solidFill>
              <a:latin typeface="Quire Sans"/>
              <a:cs typeface="Quire Sans"/>
            </a:rPr>
            <a:t>edistäminen</a:t>
          </a:r>
          <a:endParaRPr lang="en-US">
            <a:solidFill>
              <a:schemeClr val="tx1"/>
            </a:solidFill>
            <a:latin typeface="Quire Sans"/>
            <a:cs typeface="Quire Sans"/>
          </a:endParaRPr>
        </a:p>
      </dgm:t>
    </dgm:pt>
    <dgm:pt modelId="{FE84720A-DE9B-4FFC-B6A1-883792E4B8D2}" type="parTrans" cxnId="{41D47400-3DC8-428F-865A-8E39DE0A7233}">
      <dgm:prSet/>
      <dgm:spPr/>
    </dgm:pt>
    <dgm:pt modelId="{1FE979BD-068A-4B6E-8B4E-CD118B00F5FF}" type="sibTrans" cxnId="{41D47400-3DC8-428F-865A-8E39DE0A7233}">
      <dgm:prSet/>
      <dgm:spPr/>
    </dgm:pt>
    <dgm:pt modelId="{499EADB3-63BA-4F26-8A8A-F55F2D1E75EB}">
      <dgm:prSet phldrT="[Teksti]" phldr="0"/>
      <dgm:spPr/>
      <dgm:t>
        <a:bodyPr/>
        <a:lstStyle/>
        <a:p>
          <a:pPr rtl="0"/>
          <a:r>
            <a:rPr lang="en-US">
              <a:solidFill>
                <a:schemeClr val="tx1"/>
              </a:solidFill>
              <a:latin typeface="Quire Sans"/>
              <a:cs typeface="Quire Sans"/>
            </a:rPr>
            <a:t>Oppimisen tuki 5-6-ympäristössä</a:t>
          </a:r>
        </a:p>
      </dgm:t>
    </dgm:pt>
    <dgm:pt modelId="{B10A64DD-0E49-4DEB-96A1-9815E1D0C963}" type="parTrans" cxnId="{E544B449-F054-4C53-AEC6-ED7C3BAA8882}">
      <dgm:prSet/>
      <dgm:spPr/>
    </dgm:pt>
    <dgm:pt modelId="{E3DCC537-C642-403B-98B5-2D4FEE7EA4A0}" type="sibTrans" cxnId="{E544B449-F054-4C53-AEC6-ED7C3BAA8882}">
      <dgm:prSet/>
      <dgm:spPr/>
    </dgm:pt>
    <dgm:pt modelId="{A2105480-D43D-4596-99B2-B75129D6D3AD}" type="pres">
      <dgm:prSet presAssocID="{A2911DC3-97E0-4D45-9712-8C4636106412}" presName="cycle" presStyleCnt="0">
        <dgm:presLayoutVars>
          <dgm:dir/>
          <dgm:resizeHandles val="exact"/>
        </dgm:presLayoutVars>
      </dgm:prSet>
      <dgm:spPr/>
    </dgm:pt>
    <dgm:pt modelId="{314ECD02-C92C-452C-ACE4-302255250401}" type="pres">
      <dgm:prSet presAssocID="{B9B8D956-4742-4B71-9F97-26EBB8D8DFF9}" presName="node" presStyleLbl="revTx" presStyleIdx="0" presStyleCnt="1">
        <dgm:presLayoutVars>
          <dgm:bulletEnabled val="1"/>
        </dgm:presLayoutVars>
      </dgm:prSet>
      <dgm:spPr/>
    </dgm:pt>
  </dgm:ptLst>
  <dgm:cxnLst>
    <dgm:cxn modelId="{8BC03B00-76AB-406A-890D-FB32F40DD06D}" srcId="{B9B8D956-4742-4B71-9F97-26EBB8D8DFF9}" destId="{7A2B2C75-8812-4453-8C1A-8285599C1FFE}" srcOrd="7" destOrd="0" parTransId="{A4C232A4-B95C-46D8-BC0A-3EF5CF38C1C2}" sibTransId="{B3686CFB-2F6E-4C56-B1C3-0A9180ECBF08}"/>
    <dgm:cxn modelId="{41D47400-3DC8-428F-865A-8E39DE0A7233}" srcId="{B9B8D956-4742-4B71-9F97-26EBB8D8DFF9}" destId="{87EE707D-B1BD-400B-B37F-961C8782DCED}" srcOrd="2" destOrd="0" parTransId="{FE84720A-DE9B-4FFC-B6A1-883792E4B8D2}" sibTransId="{1FE979BD-068A-4B6E-8B4E-CD118B00F5FF}"/>
    <dgm:cxn modelId="{13713C17-D6BF-4A75-B023-36896CF18586}" type="presOf" srcId="{4ED1567B-0BF3-46EC-8FA6-C8E5367E3120}" destId="{314ECD02-C92C-452C-ACE4-302255250401}" srcOrd="0" destOrd="1" presId="urn:microsoft.com/office/officeart/2005/8/layout/cycle1"/>
    <dgm:cxn modelId="{FEFEF619-C594-4774-BE22-7275B660EA01}" type="presOf" srcId="{0FE58768-1A53-4A4C-8500-EF6BC47A9460}" destId="{314ECD02-C92C-452C-ACE4-302255250401}" srcOrd="0" destOrd="7" presId="urn:microsoft.com/office/officeart/2005/8/layout/cycle1"/>
    <dgm:cxn modelId="{D016B22D-39B0-4015-BA8C-3E26B3068ED2}" type="presOf" srcId="{7A2B2C75-8812-4453-8C1A-8285599C1FFE}" destId="{314ECD02-C92C-452C-ACE4-302255250401}" srcOrd="0" destOrd="8" presId="urn:microsoft.com/office/officeart/2005/8/layout/cycle1"/>
    <dgm:cxn modelId="{E19B8B2F-A446-45E6-B43D-CD57483D8B96}" srcId="{A2911DC3-97E0-4D45-9712-8C4636106412}" destId="{B9B8D956-4742-4B71-9F97-26EBB8D8DFF9}" srcOrd="0" destOrd="0" parTransId="{2ACFC75D-B012-40F5-B1C1-91B9C9D19878}" sibTransId="{8E591C48-9F37-4805-9102-0CB8CA0337C0}"/>
    <dgm:cxn modelId="{34333739-67D8-4298-9010-9AC18ED9B1F3}" srcId="{B9B8D956-4742-4B71-9F97-26EBB8D8DFF9}" destId="{73987ED6-6B8A-403E-B538-5851C3E8C21F}" srcOrd="4" destOrd="0" parTransId="{EAACEC66-FA7C-4CA4-9252-AECC50E26767}" sibTransId="{88DC2CB6-A069-44D2-AD20-43462482AB05}"/>
    <dgm:cxn modelId="{E544B449-F054-4C53-AEC6-ED7C3BAA8882}" srcId="{B9B8D956-4742-4B71-9F97-26EBB8D8DFF9}" destId="{499EADB3-63BA-4F26-8A8A-F55F2D1E75EB}" srcOrd="1" destOrd="0" parTransId="{B10A64DD-0E49-4DEB-96A1-9815E1D0C963}" sibTransId="{E3DCC537-C642-403B-98B5-2D4FEE7EA4A0}"/>
    <dgm:cxn modelId="{E6C2236B-D0AE-4820-9F4E-4DC0BA3F934C}" type="presOf" srcId="{6DF40AD5-25EB-4D75-9C04-2BFC40339F5A}" destId="{314ECD02-C92C-452C-ACE4-302255250401}" srcOrd="0" destOrd="4" presId="urn:microsoft.com/office/officeart/2005/8/layout/cycle1"/>
    <dgm:cxn modelId="{F9829F6B-CC56-497D-B22B-3019B46F5C00}" type="presOf" srcId="{B9B8D956-4742-4B71-9F97-26EBB8D8DFF9}" destId="{314ECD02-C92C-452C-ACE4-302255250401}" srcOrd="0" destOrd="0" presId="urn:microsoft.com/office/officeart/2005/8/layout/cycle1"/>
    <dgm:cxn modelId="{D688DB52-1107-4F07-AD5A-0191C9452617}" type="presOf" srcId="{73987ED6-6B8A-403E-B538-5851C3E8C21F}" destId="{314ECD02-C92C-452C-ACE4-302255250401}" srcOrd="0" destOrd="5" presId="urn:microsoft.com/office/officeart/2005/8/layout/cycle1"/>
    <dgm:cxn modelId="{832CE658-17A0-43B8-8752-34E87E1C04D4}" type="presOf" srcId="{499EADB3-63BA-4F26-8A8A-F55F2D1E75EB}" destId="{314ECD02-C92C-452C-ACE4-302255250401}" srcOrd="0" destOrd="2" presId="urn:microsoft.com/office/officeart/2005/8/layout/cycle1"/>
    <dgm:cxn modelId="{8C34AB8B-7D23-4ECA-81E2-9E2F5984C3A3}" type="presOf" srcId="{87EE707D-B1BD-400B-B37F-961C8782DCED}" destId="{314ECD02-C92C-452C-ACE4-302255250401}" srcOrd="0" destOrd="3" presId="urn:microsoft.com/office/officeart/2005/8/layout/cycle1"/>
    <dgm:cxn modelId="{2F09948C-0202-449C-8135-ABD490A1FE32}" srcId="{B9B8D956-4742-4B71-9F97-26EBB8D8DFF9}" destId="{8710EF31-2A10-4711-B73B-74EC4D970FB0}" srcOrd="5" destOrd="0" parTransId="{5D3D5D35-4CC9-4473-9726-15EB51539E44}" sibTransId="{410E0BB1-72BC-4C74-B819-26D6DA8CD5AE}"/>
    <dgm:cxn modelId="{94703AC2-5F9D-4DFB-9700-661E0070868B}" type="presOf" srcId="{8710EF31-2A10-4711-B73B-74EC4D970FB0}" destId="{314ECD02-C92C-452C-ACE4-302255250401}" srcOrd="0" destOrd="6" presId="urn:microsoft.com/office/officeart/2005/8/layout/cycle1"/>
    <dgm:cxn modelId="{DA4AC4C5-8BCF-4239-966A-17E08D0D701D}" srcId="{B9B8D956-4742-4B71-9F97-26EBB8D8DFF9}" destId="{4ED1567B-0BF3-46EC-8FA6-C8E5367E3120}" srcOrd="0" destOrd="0" parTransId="{CC99E683-A878-4A83-8D87-35EBFC0C21D8}" sibTransId="{483435A5-1F11-4DF4-80AA-5203EACAA14A}"/>
    <dgm:cxn modelId="{1682ADCA-3960-4CBD-ACFC-5A1BAC24EB8D}" type="presOf" srcId="{A2911DC3-97E0-4D45-9712-8C4636106412}" destId="{A2105480-D43D-4596-99B2-B75129D6D3AD}" srcOrd="0" destOrd="0" presId="urn:microsoft.com/office/officeart/2005/8/layout/cycle1"/>
    <dgm:cxn modelId="{7CF9B2FA-738B-4DE9-B165-15BFD0414B67}" srcId="{B9B8D956-4742-4B71-9F97-26EBB8D8DFF9}" destId="{6DF40AD5-25EB-4D75-9C04-2BFC40339F5A}" srcOrd="3" destOrd="0" parTransId="{C97F6231-E957-4794-8EC2-1AC6BFC5BC87}" sibTransId="{40A9A207-E968-4EF0-B5B5-F7AD500F80A0}"/>
    <dgm:cxn modelId="{FC770AFF-A8B3-4255-8D57-197D88B71340}" srcId="{B9B8D956-4742-4B71-9F97-26EBB8D8DFF9}" destId="{0FE58768-1A53-4A4C-8500-EF6BC47A9460}" srcOrd="6" destOrd="0" parTransId="{7AF31C56-0C4E-4518-981A-5DDCE85E6E82}" sibTransId="{B42A2F36-0B9B-42FE-A3BB-A1666D8C001F}"/>
    <dgm:cxn modelId="{82233BDE-2575-4FE7-8AF3-8C4F5E4BF111}" type="presParOf" srcId="{A2105480-D43D-4596-99B2-B75129D6D3AD}" destId="{314ECD02-C92C-452C-ACE4-302255250401}" srcOrd="0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76A6E55-FB6E-4765-9248-F4EE3674C7A3}" type="doc">
      <dgm:prSet loTypeId="urn:microsoft.com/office/officeart/2005/8/layout/vList2" loCatId="list" qsTypeId="urn:microsoft.com/office/officeart/2005/8/quickstyle/simple1#4" qsCatId="simple" csTypeId="urn:microsoft.com/office/officeart/2005/8/colors/colorful2#2" csCatId="colorful" phldr="1"/>
      <dgm:spPr/>
      <dgm:t>
        <a:bodyPr/>
        <a:lstStyle/>
        <a:p>
          <a:endParaRPr lang="en-US"/>
        </a:p>
      </dgm:t>
    </dgm:pt>
    <dgm:pt modelId="{BB48E98F-F56F-4BEC-9D3C-E2BA6F44F9DC}">
      <dgm:prSet/>
      <dgm:spPr/>
      <dgm:t>
        <a:bodyPr/>
        <a:lstStyle/>
        <a:p>
          <a:r>
            <a:rPr lang="fi-FI">
              <a:latin typeface="Quire Sans"/>
              <a:cs typeface="Quire Sans"/>
            </a:rPr>
            <a:t>OMASSA OPPIMISYMPÄRISTÖSSÄ</a:t>
          </a:r>
          <a:endParaRPr lang="en-US">
            <a:latin typeface="Quire Sans"/>
            <a:cs typeface="Quire Sans"/>
          </a:endParaRPr>
        </a:p>
      </dgm:t>
    </dgm:pt>
    <dgm:pt modelId="{9AFE9197-98D1-41A4-A178-836A3387F0A2}" type="parTrans" cxnId="{064BA54A-EBBD-4ECC-B8C1-DA3F8DB86425}">
      <dgm:prSet/>
      <dgm:spPr/>
      <dgm:t>
        <a:bodyPr/>
        <a:lstStyle/>
        <a:p>
          <a:endParaRPr lang="en-US"/>
        </a:p>
      </dgm:t>
    </dgm:pt>
    <dgm:pt modelId="{7CB87535-4AE8-4673-B3E8-EE9B6ACD3C17}" type="sibTrans" cxnId="{064BA54A-EBBD-4ECC-B8C1-DA3F8DB86425}">
      <dgm:prSet/>
      <dgm:spPr/>
      <dgm:t>
        <a:bodyPr/>
        <a:lstStyle/>
        <a:p>
          <a:endParaRPr lang="en-US"/>
        </a:p>
      </dgm:t>
    </dgm:pt>
    <dgm:pt modelId="{72AB0B9A-A5D8-4895-BFCD-CDAA32C641B5}" type="pres">
      <dgm:prSet presAssocID="{A76A6E55-FB6E-4765-9248-F4EE3674C7A3}" presName="linear" presStyleCnt="0">
        <dgm:presLayoutVars>
          <dgm:animLvl val="lvl"/>
          <dgm:resizeHandles val="exact"/>
        </dgm:presLayoutVars>
      </dgm:prSet>
      <dgm:spPr/>
    </dgm:pt>
    <dgm:pt modelId="{B17C72A8-FE52-425A-8BAD-6F7F8A09F090}" type="pres">
      <dgm:prSet presAssocID="{BB48E98F-F56F-4BEC-9D3C-E2BA6F44F9DC}" presName="parentText" presStyleLbl="node1" presStyleIdx="0" presStyleCnt="1">
        <dgm:presLayoutVars>
          <dgm:chMax val="0"/>
          <dgm:bulletEnabled val="1"/>
        </dgm:presLayoutVars>
      </dgm:prSet>
      <dgm:spPr/>
    </dgm:pt>
  </dgm:ptLst>
  <dgm:cxnLst>
    <dgm:cxn modelId="{34AA0F09-E3E1-41D5-865F-60905A8D8487}" type="presOf" srcId="{A76A6E55-FB6E-4765-9248-F4EE3674C7A3}" destId="{72AB0B9A-A5D8-4895-BFCD-CDAA32C641B5}" srcOrd="0" destOrd="0" presId="urn:microsoft.com/office/officeart/2005/8/layout/vList2"/>
    <dgm:cxn modelId="{064BA54A-EBBD-4ECC-B8C1-DA3F8DB86425}" srcId="{A76A6E55-FB6E-4765-9248-F4EE3674C7A3}" destId="{BB48E98F-F56F-4BEC-9D3C-E2BA6F44F9DC}" srcOrd="0" destOrd="0" parTransId="{9AFE9197-98D1-41A4-A178-836A3387F0A2}" sibTransId="{7CB87535-4AE8-4673-B3E8-EE9B6ACD3C17}"/>
    <dgm:cxn modelId="{A4344DB0-F8C0-446A-877A-CA3161ADF459}" type="presOf" srcId="{BB48E98F-F56F-4BEC-9D3C-E2BA6F44F9DC}" destId="{B17C72A8-FE52-425A-8BAD-6F7F8A09F090}" srcOrd="0" destOrd="0" presId="urn:microsoft.com/office/officeart/2005/8/layout/vList2"/>
    <dgm:cxn modelId="{8804C6EB-375D-4056-9057-8CF29D72D982}" type="presParOf" srcId="{72AB0B9A-A5D8-4895-BFCD-CDAA32C641B5}" destId="{B17C72A8-FE52-425A-8BAD-6F7F8A09F090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3B7B34A-57B9-4CBB-87DF-CD2D3F66A2DC}" type="doc">
      <dgm:prSet loTypeId="urn:microsoft.com/office/officeart/2005/8/layout/vList2" loCatId="list" qsTypeId="urn:microsoft.com/office/officeart/2005/8/quickstyle/simple1#3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43D8DBB5-29BA-4ABF-A917-68E14E4D8BD4}">
      <dgm:prSet/>
      <dgm:spPr/>
      <dgm:t>
        <a:bodyPr/>
        <a:lstStyle/>
        <a:p>
          <a:r>
            <a:rPr lang="fi-FI" b="1" i="0">
              <a:latin typeface="Quire Sans"/>
              <a:cs typeface="Quire Sans"/>
            </a:rPr>
            <a:t>Terveydenhoitaja:</a:t>
          </a:r>
          <a:br>
            <a:rPr lang="fi-FI" b="1" i="0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Kirsi Rytkönen </a:t>
          </a:r>
          <a:br>
            <a:rPr lang="fi-FI" b="0" i="0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puh. 044 718 6571</a:t>
          </a:r>
          <a:br>
            <a:rPr lang="fi-FI">
              <a:latin typeface="Quire Sans"/>
              <a:cs typeface="Quire Sans"/>
            </a:rPr>
          </a:br>
          <a:r>
            <a:rPr lang="fi-FI" b="0" i="0" err="1">
              <a:latin typeface="Quire Sans"/>
              <a:cs typeface="Quire Sans"/>
            </a:rPr>
            <a:t>kirsi.rytkonen</a:t>
          </a:r>
          <a:r>
            <a:rPr lang="fi-FI" b="0" i="0">
              <a:latin typeface="Quire Sans"/>
              <a:cs typeface="Quire Sans"/>
            </a:rPr>
            <a:t>(at)pshyvinvointialue.fi</a:t>
          </a:r>
          <a:br>
            <a:rPr lang="fi-FI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- koululla ma ja ke-pe</a:t>
          </a:r>
          <a:endParaRPr lang="en-US">
            <a:latin typeface="Quire Sans"/>
            <a:cs typeface="Quire Sans"/>
          </a:endParaRPr>
        </a:p>
      </dgm:t>
    </dgm:pt>
    <dgm:pt modelId="{D366368C-DF5A-436C-A851-82F050774244}" type="parTrans" cxnId="{E51A2188-E641-4A60-887C-58159C15ABB1}">
      <dgm:prSet/>
      <dgm:spPr/>
      <dgm:t>
        <a:bodyPr/>
        <a:lstStyle/>
        <a:p>
          <a:endParaRPr lang="en-US"/>
        </a:p>
      </dgm:t>
    </dgm:pt>
    <dgm:pt modelId="{1134DF6C-16E4-4CF9-A036-035ECF915EC7}" type="sibTrans" cxnId="{E51A2188-E641-4A60-887C-58159C15ABB1}">
      <dgm:prSet/>
      <dgm:spPr/>
      <dgm:t>
        <a:bodyPr/>
        <a:lstStyle/>
        <a:p>
          <a:endParaRPr lang="en-US"/>
        </a:p>
      </dgm:t>
    </dgm:pt>
    <dgm:pt modelId="{835B10FB-AEBB-43D2-A598-6C47AD846B5C}">
      <dgm:prSet/>
      <dgm:spPr/>
      <dgm:t>
        <a:bodyPr/>
        <a:lstStyle/>
        <a:p>
          <a:r>
            <a:rPr lang="fi-FI" b="1" i="0">
              <a:latin typeface="Quire Sans"/>
              <a:cs typeface="Quire Sans"/>
            </a:rPr>
            <a:t>Koulupsykologi:</a:t>
          </a:r>
          <a:br>
            <a:rPr lang="fi-FI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Titta-Riina Mämmelä </a:t>
          </a:r>
          <a:br>
            <a:rPr lang="fi-FI" b="0" i="0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puh. 044 718 4044</a:t>
          </a:r>
          <a:br>
            <a:rPr lang="fi-FI">
              <a:latin typeface="Quire Sans"/>
              <a:cs typeface="Quire Sans"/>
            </a:rPr>
          </a:br>
          <a:r>
            <a:rPr lang="fi-FI" b="0" i="0" err="1">
              <a:latin typeface="Quire Sans"/>
              <a:cs typeface="Quire Sans"/>
            </a:rPr>
            <a:t>titta-riina.mammela</a:t>
          </a:r>
          <a:r>
            <a:rPr lang="fi-FI" b="0" i="0">
              <a:latin typeface="Quire Sans"/>
              <a:cs typeface="Quire Sans"/>
            </a:rPr>
            <a:t>(at)pshyvinvointialue.fi</a:t>
          </a:r>
          <a:br>
            <a:rPr lang="fi-FI" b="1" i="0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- koululla to ja pe</a:t>
          </a:r>
          <a:br>
            <a:rPr lang="fi-FI">
              <a:latin typeface="Quire Sans"/>
              <a:cs typeface="Quire Sans"/>
            </a:rPr>
          </a:br>
          <a:endParaRPr lang="en-US">
            <a:latin typeface="Quire Sans"/>
            <a:cs typeface="Quire Sans"/>
          </a:endParaRPr>
        </a:p>
      </dgm:t>
    </dgm:pt>
    <dgm:pt modelId="{90B2181F-24B4-489E-956C-9896F6C16736}" type="parTrans" cxnId="{ECBE1FE5-3E51-44B2-AA1B-C8671AC81C03}">
      <dgm:prSet/>
      <dgm:spPr/>
      <dgm:t>
        <a:bodyPr/>
        <a:lstStyle/>
        <a:p>
          <a:endParaRPr lang="fi-FI"/>
        </a:p>
      </dgm:t>
    </dgm:pt>
    <dgm:pt modelId="{BC9956F4-AF78-47A7-ACFB-F1E7C47CF3FB}" type="sibTrans" cxnId="{ECBE1FE5-3E51-44B2-AA1B-C8671AC81C03}">
      <dgm:prSet/>
      <dgm:spPr/>
      <dgm:t>
        <a:bodyPr/>
        <a:lstStyle/>
        <a:p>
          <a:endParaRPr lang="fi-FI"/>
        </a:p>
      </dgm:t>
    </dgm:pt>
    <dgm:pt modelId="{E3541030-33F3-4FD9-9F96-CC11D1933E00}">
      <dgm:prSet/>
      <dgm:spPr/>
      <dgm:t>
        <a:bodyPr/>
        <a:lstStyle/>
        <a:p>
          <a:r>
            <a:rPr lang="fi-FI" b="1" i="0">
              <a:latin typeface="Quire Sans"/>
              <a:cs typeface="Quire Sans"/>
            </a:rPr>
            <a:t>Koulukuraattori:</a:t>
          </a:r>
          <a:br>
            <a:rPr lang="fi-FI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Kaisa Kantele </a:t>
          </a:r>
          <a:br>
            <a:rPr lang="fi-FI" b="0" i="0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puh. 044 7181022</a:t>
          </a:r>
          <a:br>
            <a:rPr lang="fi-FI">
              <a:latin typeface="Quire Sans"/>
              <a:cs typeface="Quire Sans"/>
            </a:rPr>
          </a:br>
          <a:r>
            <a:rPr lang="fi-FI" b="0" i="0" err="1">
              <a:latin typeface="Quire Sans"/>
              <a:cs typeface="Quire Sans"/>
            </a:rPr>
            <a:t>kaisa.kantele</a:t>
          </a:r>
          <a:r>
            <a:rPr lang="fi-FI" b="0" i="0">
              <a:latin typeface="Quire Sans"/>
              <a:cs typeface="Quire Sans"/>
            </a:rPr>
            <a:t>(at)pshyvinvointialue.fi</a:t>
          </a:r>
          <a:br>
            <a:rPr lang="fi-FI">
              <a:latin typeface="Quire Sans"/>
              <a:cs typeface="Quire Sans"/>
            </a:rPr>
          </a:br>
          <a:r>
            <a:rPr lang="fi-FI" b="0" i="0">
              <a:latin typeface="Quire Sans"/>
              <a:cs typeface="Quire Sans"/>
            </a:rPr>
            <a:t>- koululla ma ja to-pe, sekä joka toinen tiistai</a:t>
          </a:r>
          <a:endParaRPr lang="en-US">
            <a:latin typeface="Quire Sans"/>
            <a:cs typeface="Quire Sans"/>
          </a:endParaRPr>
        </a:p>
      </dgm:t>
    </dgm:pt>
    <dgm:pt modelId="{07B3DEC7-E500-45EC-A58F-9A26E959131E}" type="parTrans" cxnId="{8E2DA67B-FBFA-48AF-8377-2E55353809B7}">
      <dgm:prSet/>
      <dgm:spPr/>
      <dgm:t>
        <a:bodyPr/>
        <a:lstStyle/>
        <a:p>
          <a:endParaRPr lang="fi-FI"/>
        </a:p>
      </dgm:t>
    </dgm:pt>
    <dgm:pt modelId="{BD544C6A-9DD6-440D-90FE-03951BF4211E}" type="sibTrans" cxnId="{8E2DA67B-FBFA-48AF-8377-2E55353809B7}">
      <dgm:prSet/>
      <dgm:spPr/>
      <dgm:t>
        <a:bodyPr/>
        <a:lstStyle/>
        <a:p>
          <a:endParaRPr lang="fi-FI"/>
        </a:p>
      </dgm:t>
    </dgm:pt>
    <dgm:pt modelId="{93F3395C-8A64-4626-BCC7-068EACDBE174}" type="pres">
      <dgm:prSet presAssocID="{63B7B34A-57B9-4CBB-87DF-CD2D3F66A2DC}" presName="linear" presStyleCnt="0">
        <dgm:presLayoutVars>
          <dgm:animLvl val="lvl"/>
          <dgm:resizeHandles val="exact"/>
        </dgm:presLayoutVars>
      </dgm:prSet>
      <dgm:spPr/>
    </dgm:pt>
    <dgm:pt modelId="{2350F077-B7A0-466A-A826-386C759709E7}" type="pres">
      <dgm:prSet presAssocID="{43D8DBB5-29BA-4ABF-A917-68E14E4D8BD4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419F9759-5A93-4159-B7D3-5633366E7D21}" type="pres">
      <dgm:prSet presAssocID="{1134DF6C-16E4-4CF9-A036-035ECF915EC7}" presName="spacer" presStyleCnt="0"/>
      <dgm:spPr/>
    </dgm:pt>
    <dgm:pt modelId="{ED896BDC-1C33-41A8-BEED-3AC7D9D783E0}" type="pres">
      <dgm:prSet presAssocID="{835B10FB-AEBB-43D2-A598-6C47AD846B5C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97B4094E-979B-45F0-9C01-9D2E92E8294E}" type="pres">
      <dgm:prSet presAssocID="{BC9956F4-AF78-47A7-ACFB-F1E7C47CF3FB}" presName="spacer" presStyleCnt="0"/>
      <dgm:spPr/>
    </dgm:pt>
    <dgm:pt modelId="{81E12949-1C23-43BD-90E4-B2F432BC10A3}" type="pres">
      <dgm:prSet presAssocID="{E3541030-33F3-4FD9-9F96-CC11D1933E00}" presName="parentText" presStyleLbl="node1" presStyleIdx="2" presStyleCnt="3">
        <dgm:presLayoutVars>
          <dgm:chMax val="0"/>
          <dgm:bulletEnabled val="1"/>
        </dgm:presLayoutVars>
      </dgm:prSet>
      <dgm:spPr/>
    </dgm:pt>
  </dgm:ptLst>
  <dgm:cxnLst>
    <dgm:cxn modelId="{0FEAB669-B4E4-451F-B21C-84DC7154084C}" type="presOf" srcId="{43D8DBB5-29BA-4ABF-A917-68E14E4D8BD4}" destId="{2350F077-B7A0-466A-A826-386C759709E7}" srcOrd="0" destOrd="0" presId="urn:microsoft.com/office/officeart/2005/8/layout/vList2"/>
    <dgm:cxn modelId="{E2F32453-9192-444E-A8D2-88F77AA3C91F}" type="presOf" srcId="{E3541030-33F3-4FD9-9F96-CC11D1933E00}" destId="{81E12949-1C23-43BD-90E4-B2F432BC10A3}" srcOrd="0" destOrd="0" presId="urn:microsoft.com/office/officeart/2005/8/layout/vList2"/>
    <dgm:cxn modelId="{8E2DA67B-FBFA-48AF-8377-2E55353809B7}" srcId="{63B7B34A-57B9-4CBB-87DF-CD2D3F66A2DC}" destId="{E3541030-33F3-4FD9-9F96-CC11D1933E00}" srcOrd="2" destOrd="0" parTransId="{07B3DEC7-E500-45EC-A58F-9A26E959131E}" sibTransId="{BD544C6A-9DD6-440D-90FE-03951BF4211E}"/>
    <dgm:cxn modelId="{E51A2188-E641-4A60-887C-58159C15ABB1}" srcId="{63B7B34A-57B9-4CBB-87DF-CD2D3F66A2DC}" destId="{43D8DBB5-29BA-4ABF-A917-68E14E4D8BD4}" srcOrd="0" destOrd="0" parTransId="{D366368C-DF5A-436C-A851-82F050774244}" sibTransId="{1134DF6C-16E4-4CF9-A036-035ECF915EC7}"/>
    <dgm:cxn modelId="{28183DE2-4703-4A7F-AADB-FD30BC6EC663}" type="presOf" srcId="{835B10FB-AEBB-43D2-A598-6C47AD846B5C}" destId="{ED896BDC-1C33-41A8-BEED-3AC7D9D783E0}" srcOrd="0" destOrd="0" presId="urn:microsoft.com/office/officeart/2005/8/layout/vList2"/>
    <dgm:cxn modelId="{ECBE1FE5-3E51-44B2-AA1B-C8671AC81C03}" srcId="{63B7B34A-57B9-4CBB-87DF-CD2D3F66A2DC}" destId="{835B10FB-AEBB-43D2-A598-6C47AD846B5C}" srcOrd="1" destOrd="0" parTransId="{90B2181F-24B4-489E-956C-9896F6C16736}" sibTransId="{BC9956F4-AF78-47A7-ACFB-F1E7C47CF3FB}"/>
    <dgm:cxn modelId="{6E67A5F9-BC9E-4A9C-8E7B-452EAA16CA98}" type="presOf" srcId="{63B7B34A-57B9-4CBB-87DF-CD2D3F66A2DC}" destId="{93F3395C-8A64-4626-BCC7-068EACDBE174}" srcOrd="0" destOrd="0" presId="urn:microsoft.com/office/officeart/2005/8/layout/vList2"/>
    <dgm:cxn modelId="{B20B1A65-3961-4977-979F-5FB49B032DF3}" type="presParOf" srcId="{93F3395C-8A64-4626-BCC7-068EACDBE174}" destId="{2350F077-B7A0-466A-A826-386C759709E7}" srcOrd="0" destOrd="0" presId="urn:microsoft.com/office/officeart/2005/8/layout/vList2"/>
    <dgm:cxn modelId="{B1E9186F-9BE1-475B-83AA-7C8963C0C403}" type="presParOf" srcId="{93F3395C-8A64-4626-BCC7-068EACDBE174}" destId="{419F9759-5A93-4159-B7D3-5633366E7D21}" srcOrd="1" destOrd="0" presId="urn:microsoft.com/office/officeart/2005/8/layout/vList2"/>
    <dgm:cxn modelId="{3E398FCD-0C1E-46BA-81F8-E1DACEB9B098}" type="presParOf" srcId="{93F3395C-8A64-4626-BCC7-068EACDBE174}" destId="{ED896BDC-1C33-41A8-BEED-3AC7D9D783E0}" srcOrd="2" destOrd="0" presId="urn:microsoft.com/office/officeart/2005/8/layout/vList2"/>
    <dgm:cxn modelId="{EDF888EC-1B0A-4160-8DDA-7DF62AE0620D}" type="presParOf" srcId="{93F3395C-8A64-4626-BCC7-068EACDBE174}" destId="{97B4094E-979B-45F0-9C01-9D2E92E8294E}" srcOrd="3" destOrd="0" presId="urn:microsoft.com/office/officeart/2005/8/layout/vList2"/>
    <dgm:cxn modelId="{169F0134-A879-4F25-97DC-F4BA0333E8D5}" type="presParOf" srcId="{93F3395C-8A64-4626-BCC7-068EACDBE174}" destId="{81E12949-1C23-43BD-90E4-B2F432BC10A3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5909CCD-0DAA-40CD-85A0-70FB73CAB1A5}" type="doc">
      <dgm:prSet loTypeId="urn:microsoft.com/office/officeart/2005/8/layout/list1" loCatId="list" qsTypeId="urn:microsoft.com/office/officeart/2005/8/quickstyle/simple1#5" qsCatId="simple" csTypeId="urn:microsoft.com/office/officeart/2005/8/colors/accent2_2#2" csCatId="accent2" phldr="1"/>
      <dgm:spPr/>
      <dgm:t>
        <a:bodyPr/>
        <a:lstStyle/>
        <a:p>
          <a:endParaRPr lang="en-US"/>
        </a:p>
      </dgm:t>
    </dgm:pt>
    <dgm:pt modelId="{3C754751-E85E-4AC7-A3AF-80E996BD6D65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900">
              <a:solidFill>
                <a:srgbClr val="FFFFFF"/>
              </a:solidFill>
              <a:latin typeface="Calibri"/>
              <a:ea typeface="+mn-ea"/>
              <a:cs typeface="Calibri"/>
            </a:rPr>
            <a:t>5A 26 oppilasta</a:t>
          </a:r>
          <a:endParaRPr lang="en-US" sz="1900">
            <a:solidFill>
              <a:srgbClr val="FFFFFF"/>
            </a:solidFill>
            <a:latin typeface="Calibri"/>
            <a:ea typeface="+mn-ea"/>
            <a:cs typeface="Calibri"/>
          </a:endParaRPr>
        </a:p>
      </dgm:t>
    </dgm:pt>
    <dgm:pt modelId="{03BA419D-BD84-498F-84E4-E4554F678F19}" type="parTrans" cxnId="{C1E6C104-2838-4623-A090-F411AA8F31B8}">
      <dgm:prSet/>
      <dgm:spPr/>
      <dgm:t>
        <a:bodyPr/>
        <a:lstStyle/>
        <a:p>
          <a:endParaRPr lang="en-US"/>
        </a:p>
      </dgm:t>
    </dgm:pt>
    <dgm:pt modelId="{26290152-CC0D-452A-9918-E36C5D62B50B}" type="sibTrans" cxnId="{C1E6C104-2838-4623-A090-F411AA8F31B8}">
      <dgm:prSet/>
      <dgm:spPr/>
      <dgm:t>
        <a:bodyPr/>
        <a:lstStyle/>
        <a:p>
          <a:endParaRPr lang="en-US"/>
        </a:p>
      </dgm:t>
    </dgm:pt>
    <dgm:pt modelId="{08CE27D1-68B2-49E1-8A12-BE8816314720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900">
              <a:solidFill>
                <a:srgbClr val="FFFFFF"/>
              </a:solidFill>
              <a:latin typeface="Calibri"/>
              <a:ea typeface="+mn-ea"/>
              <a:cs typeface="Calibri"/>
            </a:rPr>
            <a:t>5B 25 oppilasta</a:t>
          </a:r>
        </a:p>
      </dgm:t>
    </dgm:pt>
    <dgm:pt modelId="{1DC19B1C-D076-496B-82DD-64EB33218B7E}" type="parTrans" cxnId="{115A2C05-C787-42AF-8F21-F4FEBF3001F3}">
      <dgm:prSet/>
      <dgm:spPr/>
      <dgm:t>
        <a:bodyPr/>
        <a:lstStyle/>
        <a:p>
          <a:endParaRPr lang="en-US"/>
        </a:p>
      </dgm:t>
    </dgm:pt>
    <dgm:pt modelId="{7FBA08B3-4511-4810-96DC-32DB8C91FAB5}" type="sibTrans" cxnId="{115A2C05-C787-42AF-8F21-F4FEBF3001F3}">
      <dgm:prSet/>
      <dgm:spPr/>
      <dgm:t>
        <a:bodyPr/>
        <a:lstStyle/>
        <a:p>
          <a:endParaRPr lang="en-US"/>
        </a:p>
      </dgm:t>
    </dgm:pt>
    <dgm:pt modelId="{57EE856D-D32F-4672-8078-6F9C676B5663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900">
              <a:solidFill>
                <a:srgbClr val="FFFFFF"/>
              </a:solidFill>
              <a:latin typeface="Calibri"/>
              <a:ea typeface="+mn-ea"/>
              <a:cs typeface="Calibri"/>
            </a:rPr>
            <a:t>5C 26 oppilasta</a:t>
          </a:r>
          <a:endParaRPr lang="en-US" sz="1900">
            <a:solidFill>
              <a:srgbClr val="FFFFFF"/>
            </a:solidFill>
            <a:latin typeface="Calibri"/>
            <a:ea typeface="+mn-ea"/>
            <a:cs typeface="Calibri"/>
          </a:endParaRPr>
        </a:p>
      </dgm:t>
    </dgm:pt>
    <dgm:pt modelId="{D3B8D6CC-D42A-49C7-9A97-07F9B2F5A306}" type="parTrans" cxnId="{21B75C67-0ABE-4963-8D46-CDDF560E722D}">
      <dgm:prSet/>
      <dgm:spPr/>
      <dgm:t>
        <a:bodyPr/>
        <a:lstStyle/>
        <a:p>
          <a:endParaRPr lang="en-US"/>
        </a:p>
      </dgm:t>
    </dgm:pt>
    <dgm:pt modelId="{2134E18D-8D5F-439D-93BA-017EA6FD8CA9}" type="sibTrans" cxnId="{21B75C67-0ABE-4963-8D46-CDDF560E722D}">
      <dgm:prSet/>
      <dgm:spPr/>
      <dgm:t>
        <a:bodyPr/>
        <a:lstStyle/>
        <a:p>
          <a:endParaRPr lang="en-US"/>
        </a:p>
      </dgm:t>
    </dgm:pt>
    <dgm:pt modelId="{72FCC248-F761-4B71-91C6-F4003993BF2F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900">
              <a:solidFill>
                <a:srgbClr val="FFFFFF"/>
              </a:solidFill>
              <a:latin typeface="Calibri"/>
              <a:ea typeface="+mn-ea"/>
              <a:cs typeface="Calibri"/>
            </a:rPr>
            <a:t> Yhteensä 77 oppilasta</a:t>
          </a:r>
        </a:p>
      </dgm:t>
    </dgm:pt>
    <dgm:pt modelId="{FF6E4AA7-C29D-484C-B984-0D4E55503F12}" type="parTrans" cxnId="{90E70347-D6E4-4C3D-9BD8-0B4EBB46FB1C}">
      <dgm:prSet/>
      <dgm:spPr/>
    </dgm:pt>
    <dgm:pt modelId="{F93243EA-BEF8-48E8-B7C1-269C7BA0BF5C}" type="sibTrans" cxnId="{90E70347-D6E4-4C3D-9BD8-0B4EBB46FB1C}">
      <dgm:prSet/>
      <dgm:spPr/>
      <dgm:t>
        <a:bodyPr/>
        <a:lstStyle/>
        <a:p>
          <a:endParaRPr lang="fi-FI"/>
        </a:p>
      </dgm:t>
    </dgm:pt>
    <dgm:pt modelId="{9CF83A99-2A22-4B2B-B074-7D874220BB1C}" type="pres">
      <dgm:prSet presAssocID="{15909CCD-0DAA-40CD-85A0-70FB73CAB1A5}" presName="linear" presStyleCnt="0">
        <dgm:presLayoutVars>
          <dgm:dir/>
          <dgm:animLvl val="lvl"/>
          <dgm:resizeHandles val="exact"/>
        </dgm:presLayoutVars>
      </dgm:prSet>
      <dgm:spPr/>
    </dgm:pt>
    <dgm:pt modelId="{B209DFDA-B4F9-4284-A76F-1895A219B2A4}" type="pres">
      <dgm:prSet presAssocID="{3C754751-E85E-4AC7-A3AF-80E996BD6D65}" presName="parentLin" presStyleCnt="0"/>
      <dgm:spPr/>
    </dgm:pt>
    <dgm:pt modelId="{25FC9662-B53F-4AB2-BE03-0F09449038E3}" type="pres">
      <dgm:prSet presAssocID="{3C754751-E85E-4AC7-A3AF-80E996BD6D65}" presName="parentLeftMargin" presStyleLbl="node1" presStyleIdx="0" presStyleCnt="4"/>
      <dgm:spPr/>
    </dgm:pt>
    <dgm:pt modelId="{373BB7F1-1AA5-4E34-8BAE-2C0A0524A1CD}" type="pres">
      <dgm:prSet presAssocID="{3C754751-E85E-4AC7-A3AF-80E996BD6D6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635950F2-4C5E-4E52-868C-B8DC0B978C12}" type="pres">
      <dgm:prSet presAssocID="{3C754751-E85E-4AC7-A3AF-80E996BD6D65}" presName="negativeSpace" presStyleCnt="0"/>
      <dgm:spPr/>
    </dgm:pt>
    <dgm:pt modelId="{B3EAAA25-5B62-4995-ADB0-1B468B30E77A}" type="pres">
      <dgm:prSet presAssocID="{3C754751-E85E-4AC7-A3AF-80E996BD6D65}" presName="childText" presStyleLbl="conFgAcc1" presStyleIdx="0" presStyleCnt="4">
        <dgm:presLayoutVars>
          <dgm:bulletEnabled val="1"/>
        </dgm:presLayoutVars>
      </dgm:prSet>
      <dgm:spPr/>
    </dgm:pt>
    <dgm:pt modelId="{A49059C4-4303-411E-8210-E2009060AC0D}" type="pres">
      <dgm:prSet presAssocID="{26290152-CC0D-452A-9918-E36C5D62B50B}" presName="spaceBetweenRectangles" presStyleCnt="0"/>
      <dgm:spPr/>
    </dgm:pt>
    <dgm:pt modelId="{D1FFF3AC-8D82-4CBD-9176-6F2171BAF658}" type="pres">
      <dgm:prSet presAssocID="{08CE27D1-68B2-49E1-8A12-BE8816314720}" presName="parentLin" presStyleCnt="0"/>
      <dgm:spPr/>
    </dgm:pt>
    <dgm:pt modelId="{2EE342D6-8C28-49C3-83AD-4080EC79C64B}" type="pres">
      <dgm:prSet presAssocID="{08CE27D1-68B2-49E1-8A12-BE8816314720}" presName="parentLeftMargin" presStyleLbl="node1" presStyleIdx="0" presStyleCnt="4"/>
      <dgm:spPr/>
    </dgm:pt>
    <dgm:pt modelId="{6D65729C-B15A-456F-8AD0-9BCCF91B6717}" type="pres">
      <dgm:prSet presAssocID="{08CE27D1-68B2-49E1-8A12-BE881631472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77EF89AC-B2B7-469B-B2BF-39E551A20EEF}" type="pres">
      <dgm:prSet presAssocID="{08CE27D1-68B2-49E1-8A12-BE8816314720}" presName="negativeSpace" presStyleCnt="0"/>
      <dgm:spPr/>
    </dgm:pt>
    <dgm:pt modelId="{0A81CEB2-69BB-4346-884C-3AEBCCD5EC60}" type="pres">
      <dgm:prSet presAssocID="{08CE27D1-68B2-49E1-8A12-BE8816314720}" presName="childText" presStyleLbl="conFgAcc1" presStyleIdx="1" presStyleCnt="4">
        <dgm:presLayoutVars>
          <dgm:bulletEnabled val="1"/>
        </dgm:presLayoutVars>
      </dgm:prSet>
      <dgm:spPr/>
    </dgm:pt>
    <dgm:pt modelId="{7E49FB10-F469-4A60-A7E2-7D4A5E6562DD}" type="pres">
      <dgm:prSet presAssocID="{7FBA08B3-4511-4810-96DC-32DB8C91FAB5}" presName="spaceBetweenRectangles" presStyleCnt="0"/>
      <dgm:spPr/>
    </dgm:pt>
    <dgm:pt modelId="{28D1C92D-906B-4600-BFFE-CCDD64537D4D}" type="pres">
      <dgm:prSet presAssocID="{57EE856D-D32F-4672-8078-6F9C676B5663}" presName="parentLin" presStyleCnt="0"/>
      <dgm:spPr/>
    </dgm:pt>
    <dgm:pt modelId="{A762C4D8-6027-4E34-83A3-4C2C3C94EE9A}" type="pres">
      <dgm:prSet presAssocID="{57EE856D-D32F-4672-8078-6F9C676B5663}" presName="parentLeftMargin" presStyleLbl="node1" presStyleIdx="1" presStyleCnt="4"/>
      <dgm:spPr/>
    </dgm:pt>
    <dgm:pt modelId="{35B4D512-83BD-4F69-8896-4801054490DE}" type="pres">
      <dgm:prSet presAssocID="{57EE856D-D32F-4672-8078-6F9C676B56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8E3AFAE8-0ED5-458A-867D-02CD733D884C}" type="pres">
      <dgm:prSet presAssocID="{57EE856D-D32F-4672-8078-6F9C676B5663}" presName="negativeSpace" presStyleCnt="0"/>
      <dgm:spPr/>
    </dgm:pt>
    <dgm:pt modelId="{D379E8B6-74ED-4AF8-98BC-3DB0AB2160DD}" type="pres">
      <dgm:prSet presAssocID="{57EE856D-D32F-4672-8078-6F9C676B5663}" presName="childText" presStyleLbl="conFgAcc1" presStyleIdx="2" presStyleCnt="4">
        <dgm:presLayoutVars>
          <dgm:bulletEnabled val="1"/>
        </dgm:presLayoutVars>
      </dgm:prSet>
      <dgm:spPr/>
    </dgm:pt>
    <dgm:pt modelId="{518E86A7-CDBF-452F-9224-F40AE1E4A3AA}" type="pres">
      <dgm:prSet presAssocID="{2134E18D-8D5F-439D-93BA-017EA6FD8CA9}" presName="spaceBetweenRectangles" presStyleCnt="0"/>
      <dgm:spPr/>
    </dgm:pt>
    <dgm:pt modelId="{C3868309-B4EE-469F-8FF2-E12BA156AA0D}" type="pres">
      <dgm:prSet presAssocID="{72FCC248-F761-4B71-91C6-F4003993BF2F}" presName="parentLin" presStyleCnt="0"/>
      <dgm:spPr/>
    </dgm:pt>
    <dgm:pt modelId="{53FFB082-6F42-4891-82CF-FAA7C8E6D8F8}" type="pres">
      <dgm:prSet presAssocID="{72FCC248-F761-4B71-91C6-F4003993BF2F}" presName="parentLeftMargin" presStyleLbl="node1" presStyleIdx="2" presStyleCnt="4"/>
      <dgm:spPr/>
    </dgm:pt>
    <dgm:pt modelId="{DF74EB51-A079-4F62-AB9F-E3337B5ECECD}" type="pres">
      <dgm:prSet presAssocID="{72FCC248-F761-4B71-91C6-F4003993BF2F}" presName="parentText" presStyleLbl="node1" presStyleIdx="3" presStyleCnt="4">
        <dgm:presLayoutVars>
          <dgm:chMax val="0"/>
          <dgm:bulletEnabled val="1"/>
        </dgm:presLayoutVars>
      </dgm:prSet>
      <dgm:spPr/>
    </dgm:pt>
    <dgm:pt modelId="{DCDA2B94-A74F-4A8A-9424-8609C2FECBA6}" type="pres">
      <dgm:prSet presAssocID="{72FCC248-F761-4B71-91C6-F4003993BF2F}" presName="negativeSpace" presStyleCnt="0"/>
      <dgm:spPr/>
    </dgm:pt>
    <dgm:pt modelId="{19AA5BED-4A1F-4B50-B619-D2F415B28FC3}" type="pres">
      <dgm:prSet presAssocID="{72FCC248-F761-4B71-91C6-F4003993BF2F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C1E6C104-2838-4623-A090-F411AA8F31B8}" srcId="{15909CCD-0DAA-40CD-85A0-70FB73CAB1A5}" destId="{3C754751-E85E-4AC7-A3AF-80E996BD6D65}" srcOrd="0" destOrd="0" parTransId="{03BA419D-BD84-498F-84E4-E4554F678F19}" sibTransId="{26290152-CC0D-452A-9918-E36C5D62B50B}"/>
    <dgm:cxn modelId="{115A2C05-C787-42AF-8F21-F4FEBF3001F3}" srcId="{15909CCD-0DAA-40CD-85A0-70FB73CAB1A5}" destId="{08CE27D1-68B2-49E1-8A12-BE8816314720}" srcOrd="1" destOrd="0" parTransId="{1DC19B1C-D076-496B-82DD-64EB33218B7E}" sibTransId="{7FBA08B3-4511-4810-96DC-32DB8C91FAB5}"/>
    <dgm:cxn modelId="{D2632117-6CA1-4444-821E-3734472A57AC}" type="presOf" srcId="{57EE856D-D32F-4672-8078-6F9C676B5663}" destId="{A762C4D8-6027-4E34-83A3-4C2C3C94EE9A}" srcOrd="0" destOrd="0" presId="urn:microsoft.com/office/officeart/2005/8/layout/list1"/>
    <dgm:cxn modelId="{1E011025-1FFC-4676-98D8-9379F8BAC50C}" type="presOf" srcId="{72FCC248-F761-4B71-91C6-F4003993BF2F}" destId="{53FFB082-6F42-4891-82CF-FAA7C8E6D8F8}" srcOrd="0" destOrd="0" presId="urn:microsoft.com/office/officeart/2005/8/layout/list1"/>
    <dgm:cxn modelId="{44E4522E-7CB2-4DDC-946F-9CBDE1C9F81C}" type="presOf" srcId="{3C754751-E85E-4AC7-A3AF-80E996BD6D65}" destId="{25FC9662-B53F-4AB2-BE03-0F09449038E3}" srcOrd="0" destOrd="0" presId="urn:microsoft.com/office/officeart/2005/8/layout/list1"/>
    <dgm:cxn modelId="{8ED36932-739B-4326-9AAF-562A28509A8B}" type="presOf" srcId="{72FCC248-F761-4B71-91C6-F4003993BF2F}" destId="{DF74EB51-A079-4F62-AB9F-E3337B5ECECD}" srcOrd="1" destOrd="0" presId="urn:microsoft.com/office/officeart/2005/8/layout/list1"/>
    <dgm:cxn modelId="{790B7B3F-608A-465F-891D-EC6935CD9115}" type="presOf" srcId="{08CE27D1-68B2-49E1-8A12-BE8816314720}" destId="{2EE342D6-8C28-49C3-83AD-4080EC79C64B}" srcOrd="0" destOrd="0" presId="urn:microsoft.com/office/officeart/2005/8/layout/list1"/>
    <dgm:cxn modelId="{8DB0F95B-637C-42D5-AC08-33297034CBF4}" type="presOf" srcId="{3C754751-E85E-4AC7-A3AF-80E996BD6D65}" destId="{373BB7F1-1AA5-4E34-8BAE-2C0A0524A1CD}" srcOrd="1" destOrd="0" presId="urn:microsoft.com/office/officeart/2005/8/layout/list1"/>
    <dgm:cxn modelId="{90E70347-D6E4-4C3D-9BD8-0B4EBB46FB1C}" srcId="{15909CCD-0DAA-40CD-85A0-70FB73CAB1A5}" destId="{72FCC248-F761-4B71-91C6-F4003993BF2F}" srcOrd="3" destOrd="0" parTransId="{FF6E4AA7-C29D-484C-B984-0D4E55503F12}" sibTransId="{F93243EA-BEF8-48E8-B7C1-269C7BA0BF5C}"/>
    <dgm:cxn modelId="{21B75C67-0ABE-4963-8D46-CDDF560E722D}" srcId="{15909CCD-0DAA-40CD-85A0-70FB73CAB1A5}" destId="{57EE856D-D32F-4672-8078-6F9C676B5663}" srcOrd="2" destOrd="0" parTransId="{D3B8D6CC-D42A-49C7-9A97-07F9B2F5A306}" sibTransId="{2134E18D-8D5F-439D-93BA-017EA6FD8CA9}"/>
    <dgm:cxn modelId="{E2292674-1836-4310-80CB-8B6892886179}" type="presOf" srcId="{15909CCD-0DAA-40CD-85A0-70FB73CAB1A5}" destId="{9CF83A99-2A22-4B2B-B074-7D874220BB1C}" srcOrd="0" destOrd="0" presId="urn:microsoft.com/office/officeart/2005/8/layout/list1"/>
    <dgm:cxn modelId="{1D2668C3-BAA8-400C-A73D-F449C30F7086}" type="presOf" srcId="{57EE856D-D32F-4672-8078-6F9C676B5663}" destId="{35B4D512-83BD-4F69-8896-4801054490DE}" srcOrd="1" destOrd="0" presId="urn:microsoft.com/office/officeart/2005/8/layout/list1"/>
    <dgm:cxn modelId="{B63546F0-5B2C-46E3-AC63-8AA3F24DF0C3}" type="presOf" srcId="{08CE27D1-68B2-49E1-8A12-BE8816314720}" destId="{6D65729C-B15A-456F-8AD0-9BCCF91B6717}" srcOrd="1" destOrd="0" presId="urn:microsoft.com/office/officeart/2005/8/layout/list1"/>
    <dgm:cxn modelId="{8058D976-CF59-4A1D-B7B3-902EA4B8552C}" type="presParOf" srcId="{9CF83A99-2A22-4B2B-B074-7D874220BB1C}" destId="{B209DFDA-B4F9-4284-A76F-1895A219B2A4}" srcOrd="0" destOrd="0" presId="urn:microsoft.com/office/officeart/2005/8/layout/list1"/>
    <dgm:cxn modelId="{74FC16C8-9F50-47D8-BDDD-0BB23DCF945F}" type="presParOf" srcId="{B209DFDA-B4F9-4284-A76F-1895A219B2A4}" destId="{25FC9662-B53F-4AB2-BE03-0F09449038E3}" srcOrd="0" destOrd="0" presId="urn:microsoft.com/office/officeart/2005/8/layout/list1"/>
    <dgm:cxn modelId="{7EB0A11F-1FA4-40AE-ACD3-ECA3E1A64792}" type="presParOf" srcId="{B209DFDA-B4F9-4284-A76F-1895A219B2A4}" destId="{373BB7F1-1AA5-4E34-8BAE-2C0A0524A1CD}" srcOrd="1" destOrd="0" presId="urn:microsoft.com/office/officeart/2005/8/layout/list1"/>
    <dgm:cxn modelId="{7208E144-45F0-4508-95E2-229D34831BC0}" type="presParOf" srcId="{9CF83A99-2A22-4B2B-B074-7D874220BB1C}" destId="{635950F2-4C5E-4E52-868C-B8DC0B978C12}" srcOrd="1" destOrd="0" presId="urn:microsoft.com/office/officeart/2005/8/layout/list1"/>
    <dgm:cxn modelId="{EAA28D31-EBBE-4EDF-9A86-42CE28C903C0}" type="presParOf" srcId="{9CF83A99-2A22-4B2B-B074-7D874220BB1C}" destId="{B3EAAA25-5B62-4995-ADB0-1B468B30E77A}" srcOrd="2" destOrd="0" presId="urn:microsoft.com/office/officeart/2005/8/layout/list1"/>
    <dgm:cxn modelId="{7E5B26D9-19F5-44E0-83F7-78186478C805}" type="presParOf" srcId="{9CF83A99-2A22-4B2B-B074-7D874220BB1C}" destId="{A49059C4-4303-411E-8210-E2009060AC0D}" srcOrd="3" destOrd="0" presId="urn:microsoft.com/office/officeart/2005/8/layout/list1"/>
    <dgm:cxn modelId="{E60F650C-620B-4420-B541-B43921A21066}" type="presParOf" srcId="{9CF83A99-2A22-4B2B-B074-7D874220BB1C}" destId="{D1FFF3AC-8D82-4CBD-9176-6F2171BAF658}" srcOrd="4" destOrd="0" presId="urn:microsoft.com/office/officeart/2005/8/layout/list1"/>
    <dgm:cxn modelId="{73CF4A77-A874-440F-A264-9D20F9BC889A}" type="presParOf" srcId="{D1FFF3AC-8D82-4CBD-9176-6F2171BAF658}" destId="{2EE342D6-8C28-49C3-83AD-4080EC79C64B}" srcOrd="0" destOrd="0" presId="urn:microsoft.com/office/officeart/2005/8/layout/list1"/>
    <dgm:cxn modelId="{8E8CA0BA-2434-4C76-9E33-10C0A258DE0A}" type="presParOf" srcId="{D1FFF3AC-8D82-4CBD-9176-6F2171BAF658}" destId="{6D65729C-B15A-456F-8AD0-9BCCF91B6717}" srcOrd="1" destOrd="0" presId="urn:microsoft.com/office/officeart/2005/8/layout/list1"/>
    <dgm:cxn modelId="{AB2B8F4D-A689-4BAB-984E-F4B47086CDAE}" type="presParOf" srcId="{9CF83A99-2A22-4B2B-B074-7D874220BB1C}" destId="{77EF89AC-B2B7-469B-B2BF-39E551A20EEF}" srcOrd="5" destOrd="0" presId="urn:microsoft.com/office/officeart/2005/8/layout/list1"/>
    <dgm:cxn modelId="{05730B8A-4370-4235-B7B3-4F63C480913D}" type="presParOf" srcId="{9CF83A99-2A22-4B2B-B074-7D874220BB1C}" destId="{0A81CEB2-69BB-4346-884C-3AEBCCD5EC60}" srcOrd="6" destOrd="0" presId="urn:microsoft.com/office/officeart/2005/8/layout/list1"/>
    <dgm:cxn modelId="{6C1403F2-3ED0-4CB8-91F5-D8540E5CAF2D}" type="presParOf" srcId="{9CF83A99-2A22-4B2B-B074-7D874220BB1C}" destId="{7E49FB10-F469-4A60-A7E2-7D4A5E6562DD}" srcOrd="7" destOrd="0" presId="urn:microsoft.com/office/officeart/2005/8/layout/list1"/>
    <dgm:cxn modelId="{D0E84BEB-FD49-4893-A8F5-1A01669573E7}" type="presParOf" srcId="{9CF83A99-2A22-4B2B-B074-7D874220BB1C}" destId="{28D1C92D-906B-4600-BFFE-CCDD64537D4D}" srcOrd="8" destOrd="0" presId="urn:microsoft.com/office/officeart/2005/8/layout/list1"/>
    <dgm:cxn modelId="{0F10D1B2-47C0-46CD-BCE0-40017FEF5F8D}" type="presParOf" srcId="{28D1C92D-906B-4600-BFFE-CCDD64537D4D}" destId="{A762C4D8-6027-4E34-83A3-4C2C3C94EE9A}" srcOrd="0" destOrd="0" presId="urn:microsoft.com/office/officeart/2005/8/layout/list1"/>
    <dgm:cxn modelId="{8623C23D-4482-4FA8-944B-B00A2CE75652}" type="presParOf" srcId="{28D1C92D-906B-4600-BFFE-CCDD64537D4D}" destId="{35B4D512-83BD-4F69-8896-4801054490DE}" srcOrd="1" destOrd="0" presId="urn:microsoft.com/office/officeart/2005/8/layout/list1"/>
    <dgm:cxn modelId="{89DA4D27-7BB7-4936-A528-46BA0E07E87F}" type="presParOf" srcId="{9CF83A99-2A22-4B2B-B074-7D874220BB1C}" destId="{8E3AFAE8-0ED5-458A-867D-02CD733D884C}" srcOrd="9" destOrd="0" presId="urn:microsoft.com/office/officeart/2005/8/layout/list1"/>
    <dgm:cxn modelId="{64D6A84B-701A-482B-96AA-444415311CC1}" type="presParOf" srcId="{9CF83A99-2A22-4B2B-B074-7D874220BB1C}" destId="{D379E8B6-74ED-4AF8-98BC-3DB0AB2160DD}" srcOrd="10" destOrd="0" presId="urn:microsoft.com/office/officeart/2005/8/layout/list1"/>
    <dgm:cxn modelId="{29C1CBFC-82DC-41C1-91CA-7C3BC39BC4E5}" type="presParOf" srcId="{9CF83A99-2A22-4B2B-B074-7D874220BB1C}" destId="{518E86A7-CDBF-452F-9224-F40AE1E4A3AA}" srcOrd="11" destOrd="0" presId="urn:microsoft.com/office/officeart/2005/8/layout/list1"/>
    <dgm:cxn modelId="{AD50A020-6B20-4A88-8E9D-250032F88A9A}" type="presParOf" srcId="{9CF83A99-2A22-4B2B-B074-7D874220BB1C}" destId="{C3868309-B4EE-469F-8FF2-E12BA156AA0D}" srcOrd="12" destOrd="0" presId="urn:microsoft.com/office/officeart/2005/8/layout/list1"/>
    <dgm:cxn modelId="{81BF978F-E167-4243-8BED-D79F09E4FB27}" type="presParOf" srcId="{C3868309-B4EE-469F-8FF2-E12BA156AA0D}" destId="{53FFB082-6F42-4891-82CF-FAA7C8E6D8F8}" srcOrd="0" destOrd="0" presId="urn:microsoft.com/office/officeart/2005/8/layout/list1"/>
    <dgm:cxn modelId="{30D329AC-E490-4D5B-A6FC-CB402EB49A82}" type="presParOf" srcId="{C3868309-B4EE-469F-8FF2-E12BA156AA0D}" destId="{DF74EB51-A079-4F62-AB9F-E3337B5ECECD}" srcOrd="1" destOrd="0" presId="urn:microsoft.com/office/officeart/2005/8/layout/list1"/>
    <dgm:cxn modelId="{010C6FCA-5F7F-4E58-9EC9-C5CA5377E662}" type="presParOf" srcId="{9CF83A99-2A22-4B2B-B074-7D874220BB1C}" destId="{DCDA2B94-A74F-4A8A-9424-8609C2FECBA6}" srcOrd="13" destOrd="0" presId="urn:microsoft.com/office/officeart/2005/8/layout/list1"/>
    <dgm:cxn modelId="{444DBEC7-0A49-4DAB-AF04-EA5A59C356AB}" type="presParOf" srcId="{9CF83A99-2A22-4B2B-B074-7D874220BB1C}" destId="{19AA5BED-4A1F-4B50-B619-D2F415B28FC3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5909CCD-0DAA-40CD-85A0-70FB73CAB1A5}" type="doc">
      <dgm:prSet loTypeId="urn:microsoft.com/office/officeart/2005/8/layout/vList2" loCatId="list" qsTypeId="urn:microsoft.com/office/officeart/2005/8/quickstyle/simple1#6" qsCatId="simple" csTypeId="urn:microsoft.com/office/officeart/2005/8/colors/colorful2#3" csCatId="colorful" phldr="1"/>
      <dgm:spPr/>
      <dgm:t>
        <a:bodyPr/>
        <a:lstStyle/>
        <a:p>
          <a:endParaRPr lang="en-US"/>
        </a:p>
      </dgm:t>
    </dgm:pt>
    <dgm:pt modelId="{3C754751-E85E-4AC7-A3AF-80E996BD6D65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3500">
              <a:solidFill>
                <a:srgbClr val="FFFFFF"/>
              </a:solidFill>
              <a:latin typeface="Calibri"/>
              <a:ea typeface="+mn-ea"/>
              <a:cs typeface="Calibri"/>
            </a:rPr>
            <a:t>6A 22 oppilasta</a:t>
          </a:r>
          <a:endParaRPr lang="en-US" sz="3500">
            <a:solidFill>
              <a:srgbClr val="FFFFFF"/>
            </a:solidFill>
            <a:latin typeface="Calibri"/>
            <a:ea typeface="+mn-ea"/>
            <a:cs typeface="Calibri"/>
          </a:endParaRPr>
        </a:p>
      </dgm:t>
    </dgm:pt>
    <dgm:pt modelId="{03BA419D-BD84-498F-84E4-E4554F678F19}" type="parTrans" cxnId="{C1E6C104-2838-4623-A090-F411AA8F31B8}">
      <dgm:prSet/>
      <dgm:spPr/>
      <dgm:t>
        <a:bodyPr/>
        <a:lstStyle/>
        <a:p>
          <a:endParaRPr lang="en-US"/>
        </a:p>
      </dgm:t>
    </dgm:pt>
    <dgm:pt modelId="{26290152-CC0D-452A-9918-E36C5D62B50B}" type="sibTrans" cxnId="{C1E6C104-2838-4623-A090-F411AA8F31B8}">
      <dgm:prSet/>
      <dgm:spPr/>
      <dgm:t>
        <a:bodyPr/>
        <a:lstStyle/>
        <a:p>
          <a:endParaRPr lang="en-US"/>
        </a:p>
      </dgm:t>
    </dgm:pt>
    <dgm:pt modelId="{08CE27D1-68B2-49E1-8A12-BE8816314720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3500">
              <a:solidFill>
                <a:srgbClr val="FFFFFF"/>
              </a:solidFill>
              <a:latin typeface="Calibri"/>
              <a:ea typeface="+mn-ea"/>
              <a:cs typeface="Calibri"/>
            </a:rPr>
            <a:t>6B 20 oppilasta</a:t>
          </a:r>
        </a:p>
      </dgm:t>
    </dgm:pt>
    <dgm:pt modelId="{1DC19B1C-D076-496B-82DD-64EB33218B7E}" type="parTrans" cxnId="{115A2C05-C787-42AF-8F21-F4FEBF3001F3}">
      <dgm:prSet/>
      <dgm:spPr/>
      <dgm:t>
        <a:bodyPr/>
        <a:lstStyle/>
        <a:p>
          <a:endParaRPr lang="en-US"/>
        </a:p>
      </dgm:t>
    </dgm:pt>
    <dgm:pt modelId="{7FBA08B3-4511-4810-96DC-32DB8C91FAB5}" type="sibTrans" cxnId="{115A2C05-C787-42AF-8F21-F4FEBF3001F3}">
      <dgm:prSet/>
      <dgm:spPr/>
      <dgm:t>
        <a:bodyPr/>
        <a:lstStyle/>
        <a:p>
          <a:endParaRPr lang="en-US"/>
        </a:p>
      </dgm:t>
    </dgm:pt>
    <dgm:pt modelId="{57EE856D-D32F-4672-8078-6F9C676B5663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3500">
              <a:solidFill>
                <a:srgbClr val="FFFFFF"/>
              </a:solidFill>
              <a:latin typeface="Calibri"/>
              <a:ea typeface="+mn-ea"/>
              <a:cs typeface="Calibri"/>
            </a:rPr>
            <a:t>6C 20 oppilasta</a:t>
          </a:r>
          <a:endParaRPr lang="en-US" sz="3500">
            <a:solidFill>
              <a:srgbClr val="FFFFFF"/>
            </a:solidFill>
            <a:latin typeface="Calibri"/>
            <a:ea typeface="+mn-ea"/>
            <a:cs typeface="Calibri"/>
          </a:endParaRPr>
        </a:p>
      </dgm:t>
    </dgm:pt>
    <dgm:pt modelId="{D3B8D6CC-D42A-49C7-9A97-07F9B2F5A306}" type="parTrans" cxnId="{21B75C67-0ABE-4963-8D46-CDDF560E722D}">
      <dgm:prSet/>
      <dgm:spPr/>
      <dgm:t>
        <a:bodyPr/>
        <a:lstStyle/>
        <a:p>
          <a:endParaRPr lang="en-US"/>
        </a:p>
      </dgm:t>
    </dgm:pt>
    <dgm:pt modelId="{2134E18D-8D5F-439D-93BA-017EA6FD8CA9}" type="sibTrans" cxnId="{21B75C67-0ABE-4963-8D46-CDDF560E722D}">
      <dgm:prSet/>
      <dgm:spPr/>
      <dgm:t>
        <a:bodyPr/>
        <a:lstStyle/>
        <a:p>
          <a:endParaRPr lang="en-US"/>
        </a:p>
      </dgm:t>
    </dgm:pt>
    <dgm:pt modelId="{72FCC248-F761-4B71-91C6-F4003993BF2F}">
      <dgm:prSet phldr="0"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3500">
              <a:solidFill>
                <a:srgbClr val="FFFFFF"/>
              </a:solidFill>
              <a:latin typeface="Calibri"/>
              <a:ea typeface="+mn-ea"/>
              <a:cs typeface="Calibri"/>
            </a:rPr>
            <a:t> Yhteensä 62 oppilasta</a:t>
          </a:r>
        </a:p>
      </dgm:t>
    </dgm:pt>
    <dgm:pt modelId="{FF6E4AA7-C29D-484C-B984-0D4E55503F12}" type="parTrans" cxnId="{90E70347-D6E4-4C3D-9BD8-0B4EBB46FB1C}">
      <dgm:prSet/>
      <dgm:spPr/>
    </dgm:pt>
    <dgm:pt modelId="{F93243EA-BEF8-48E8-B7C1-269C7BA0BF5C}" type="sibTrans" cxnId="{90E70347-D6E4-4C3D-9BD8-0B4EBB46FB1C}">
      <dgm:prSet/>
      <dgm:spPr/>
      <dgm:t>
        <a:bodyPr/>
        <a:lstStyle/>
        <a:p>
          <a:endParaRPr lang="fi-FI"/>
        </a:p>
      </dgm:t>
    </dgm:pt>
    <dgm:pt modelId="{A963E9AA-9B38-4C0F-B215-B568160F53F0}" type="pres">
      <dgm:prSet presAssocID="{15909CCD-0DAA-40CD-85A0-70FB73CAB1A5}" presName="linear" presStyleCnt="0">
        <dgm:presLayoutVars>
          <dgm:animLvl val="lvl"/>
          <dgm:resizeHandles val="exact"/>
        </dgm:presLayoutVars>
      </dgm:prSet>
      <dgm:spPr/>
    </dgm:pt>
    <dgm:pt modelId="{AF2DF1B8-20A1-4D92-9491-17BFF4C283FA}" type="pres">
      <dgm:prSet presAssocID="{3C754751-E85E-4AC7-A3AF-80E996BD6D65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B0ACA86D-2972-44D8-B08C-DDC700ADC902}" type="pres">
      <dgm:prSet presAssocID="{26290152-CC0D-452A-9918-E36C5D62B50B}" presName="spacer" presStyleCnt="0"/>
      <dgm:spPr/>
    </dgm:pt>
    <dgm:pt modelId="{C6792505-2C96-4F6B-A009-5072A878A4F1}" type="pres">
      <dgm:prSet presAssocID="{08CE27D1-68B2-49E1-8A12-BE8816314720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55A3F368-8AFB-48A3-96E0-61500C7D230C}" type="pres">
      <dgm:prSet presAssocID="{7FBA08B3-4511-4810-96DC-32DB8C91FAB5}" presName="spacer" presStyleCnt="0"/>
      <dgm:spPr/>
    </dgm:pt>
    <dgm:pt modelId="{D42856B3-D043-4110-BAD5-3F51E3D57927}" type="pres">
      <dgm:prSet presAssocID="{57EE856D-D32F-4672-8078-6F9C676B5663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7114561-7CEA-4071-A114-19BCB6FA345D}" type="pres">
      <dgm:prSet presAssocID="{2134E18D-8D5F-439D-93BA-017EA6FD8CA9}" presName="spacer" presStyleCnt="0"/>
      <dgm:spPr/>
    </dgm:pt>
    <dgm:pt modelId="{7B1FA7F1-E784-4537-9E62-939C236A2F49}" type="pres">
      <dgm:prSet presAssocID="{72FCC248-F761-4B71-91C6-F4003993BF2F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C1E6C104-2838-4623-A090-F411AA8F31B8}" srcId="{15909CCD-0DAA-40CD-85A0-70FB73CAB1A5}" destId="{3C754751-E85E-4AC7-A3AF-80E996BD6D65}" srcOrd="0" destOrd="0" parTransId="{03BA419D-BD84-498F-84E4-E4554F678F19}" sibTransId="{26290152-CC0D-452A-9918-E36C5D62B50B}"/>
    <dgm:cxn modelId="{115A2C05-C787-42AF-8F21-F4FEBF3001F3}" srcId="{15909CCD-0DAA-40CD-85A0-70FB73CAB1A5}" destId="{08CE27D1-68B2-49E1-8A12-BE8816314720}" srcOrd="1" destOrd="0" parTransId="{1DC19B1C-D076-496B-82DD-64EB33218B7E}" sibTransId="{7FBA08B3-4511-4810-96DC-32DB8C91FAB5}"/>
    <dgm:cxn modelId="{231B8720-D53F-47EC-81BF-388D84621569}" type="presOf" srcId="{72FCC248-F761-4B71-91C6-F4003993BF2F}" destId="{7B1FA7F1-E784-4537-9E62-939C236A2F49}" srcOrd="0" destOrd="0" presId="urn:microsoft.com/office/officeart/2005/8/layout/vList2"/>
    <dgm:cxn modelId="{C0B43C2B-C057-4EC9-A6C8-3BDCE0E7E96C}" type="presOf" srcId="{3C754751-E85E-4AC7-A3AF-80E996BD6D65}" destId="{AF2DF1B8-20A1-4D92-9491-17BFF4C283FA}" srcOrd="0" destOrd="0" presId="urn:microsoft.com/office/officeart/2005/8/layout/vList2"/>
    <dgm:cxn modelId="{90E70347-D6E4-4C3D-9BD8-0B4EBB46FB1C}" srcId="{15909CCD-0DAA-40CD-85A0-70FB73CAB1A5}" destId="{72FCC248-F761-4B71-91C6-F4003993BF2F}" srcOrd="3" destOrd="0" parTransId="{FF6E4AA7-C29D-484C-B984-0D4E55503F12}" sibTransId="{F93243EA-BEF8-48E8-B7C1-269C7BA0BF5C}"/>
    <dgm:cxn modelId="{08EA3567-EE92-4CFF-BDE2-A479D1C9E640}" type="presOf" srcId="{15909CCD-0DAA-40CD-85A0-70FB73CAB1A5}" destId="{A963E9AA-9B38-4C0F-B215-B568160F53F0}" srcOrd="0" destOrd="0" presId="urn:microsoft.com/office/officeart/2005/8/layout/vList2"/>
    <dgm:cxn modelId="{21B75C67-0ABE-4963-8D46-CDDF560E722D}" srcId="{15909CCD-0DAA-40CD-85A0-70FB73CAB1A5}" destId="{57EE856D-D32F-4672-8078-6F9C676B5663}" srcOrd="2" destOrd="0" parTransId="{D3B8D6CC-D42A-49C7-9A97-07F9B2F5A306}" sibTransId="{2134E18D-8D5F-439D-93BA-017EA6FD8CA9}"/>
    <dgm:cxn modelId="{F564B76C-B2F0-4E50-AA21-1890BF9ED602}" type="presOf" srcId="{57EE856D-D32F-4672-8078-6F9C676B5663}" destId="{D42856B3-D043-4110-BAD5-3F51E3D57927}" srcOrd="0" destOrd="0" presId="urn:microsoft.com/office/officeart/2005/8/layout/vList2"/>
    <dgm:cxn modelId="{0E895D7F-96DB-4CCD-BE10-A1F672B69829}" type="presOf" srcId="{08CE27D1-68B2-49E1-8A12-BE8816314720}" destId="{C6792505-2C96-4F6B-A009-5072A878A4F1}" srcOrd="0" destOrd="0" presId="urn:microsoft.com/office/officeart/2005/8/layout/vList2"/>
    <dgm:cxn modelId="{5EB85343-7B07-4148-9BAE-1D8E770F1E2B}" type="presParOf" srcId="{A963E9AA-9B38-4C0F-B215-B568160F53F0}" destId="{AF2DF1B8-20A1-4D92-9491-17BFF4C283FA}" srcOrd="0" destOrd="0" presId="urn:microsoft.com/office/officeart/2005/8/layout/vList2"/>
    <dgm:cxn modelId="{40255078-E3C7-43CE-B80E-2696CE841EC5}" type="presParOf" srcId="{A963E9AA-9B38-4C0F-B215-B568160F53F0}" destId="{B0ACA86D-2972-44D8-B08C-DDC700ADC902}" srcOrd="1" destOrd="0" presId="urn:microsoft.com/office/officeart/2005/8/layout/vList2"/>
    <dgm:cxn modelId="{4E731751-EA93-4428-A8AF-4E22152A628E}" type="presParOf" srcId="{A963E9AA-9B38-4C0F-B215-B568160F53F0}" destId="{C6792505-2C96-4F6B-A009-5072A878A4F1}" srcOrd="2" destOrd="0" presId="urn:microsoft.com/office/officeart/2005/8/layout/vList2"/>
    <dgm:cxn modelId="{89514269-8AFA-44A2-B287-071815389763}" type="presParOf" srcId="{A963E9AA-9B38-4C0F-B215-B568160F53F0}" destId="{55A3F368-8AFB-48A3-96E0-61500C7D230C}" srcOrd="3" destOrd="0" presId="urn:microsoft.com/office/officeart/2005/8/layout/vList2"/>
    <dgm:cxn modelId="{33B25265-5760-45B9-8DD0-D3FE7DF8D896}" type="presParOf" srcId="{A963E9AA-9B38-4C0F-B215-B568160F53F0}" destId="{D42856B3-D043-4110-BAD5-3F51E3D57927}" srcOrd="4" destOrd="0" presId="urn:microsoft.com/office/officeart/2005/8/layout/vList2"/>
    <dgm:cxn modelId="{3CAF7673-8176-4CB0-9B51-E58B9C57558E}" type="presParOf" srcId="{A963E9AA-9B38-4C0F-B215-B568160F53F0}" destId="{27114561-7CEA-4071-A114-19BCB6FA345D}" srcOrd="5" destOrd="0" presId="urn:microsoft.com/office/officeart/2005/8/layout/vList2"/>
    <dgm:cxn modelId="{7BFA43F6-D7F0-4789-8101-3E9DA21F66BF}" type="presParOf" srcId="{A963E9AA-9B38-4C0F-B215-B568160F53F0}" destId="{7B1FA7F1-E784-4537-9E62-939C236A2F49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A1A55C0-96CC-48B0-9D07-8D0BE687C9B5}" type="doc">
      <dgm:prSet loTypeId="urn:microsoft.com/office/officeart/2005/8/layout/vList2" loCatId="list" qsTypeId="urn:microsoft.com/office/officeart/2005/8/quickstyle/simple1#7" qsCatId="simple" csTypeId="urn:microsoft.com/office/officeart/2005/8/colors/colorful2#4" csCatId="colorful" phldr="1"/>
      <dgm:spPr/>
      <dgm:t>
        <a:bodyPr/>
        <a:lstStyle/>
        <a:p>
          <a:endParaRPr lang="en-US"/>
        </a:p>
      </dgm:t>
    </dgm:pt>
    <dgm:pt modelId="{7747DDC8-7FF6-4B0E-9641-A05DDBCBDECB}">
      <dgm:prSet custT="1"/>
      <dgm:spPr/>
      <dgm:t>
        <a:bodyPr/>
        <a:lstStyle/>
        <a:p>
          <a:pPr rtl="0"/>
          <a:r>
            <a:rPr lang="fi-FI" sz="2000">
              <a:latin typeface="Calibri Light" panose="020F0302020204030204"/>
            </a:rPr>
            <a:t>8.00-8.45 oppitunti, 8.45-9.00 </a:t>
          </a:r>
          <a:r>
            <a:rPr lang="fi-FI" sz="2000" i="1">
              <a:latin typeface="Calibri Light" panose="020F0302020204030204"/>
            </a:rPr>
            <a:t>välitunti</a:t>
          </a:r>
          <a:endParaRPr lang="en-US" sz="2000" i="1">
            <a:latin typeface="Calibri Light" panose="020F0302020204030204"/>
          </a:endParaRPr>
        </a:p>
      </dgm:t>
    </dgm:pt>
    <dgm:pt modelId="{3E59B950-9F84-41EF-BFB0-125E7CB3E3B7}" type="parTrans" cxnId="{AD63EEAC-7F12-498F-9CA1-D1C600412EA6}">
      <dgm:prSet/>
      <dgm:spPr/>
      <dgm:t>
        <a:bodyPr/>
        <a:lstStyle/>
        <a:p>
          <a:endParaRPr lang="en-US"/>
        </a:p>
      </dgm:t>
    </dgm:pt>
    <dgm:pt modelId="{790BA8D5-B728-405A-95FD-97956C7614CF}" type="sibTrans" cxnId="{AD63EEAC-7F12-498F-9CA1-D1C600412EA6}">
      <dgm:prSet/>
      <dgm:spPr/>
      <dgm:t>
        <a:bodyPr/>
        <a:lstStyle/>
        <a:p>
          <a:endParaRPr lang="en-US"/>
        </a:p>
      </dgm:t>
    </dgm:pt>
    <dgm:pt modelId="{0D104C06-7230-411C-B75A-F75E71BA6A4E}">
      <dgm:prSet/>
      <dgm:spPr/>
      <dgm:t>
        <a:bodyPr/>
        <a:lstStyle/>
        <a:p>
          <a:pPr rtl="0"/>
          <a:r>
            <a:rPr lang="fi-FI" sz="2000">
              <a:latin typeface="Calibri Light" panose="020F0302020204030204"/>
            </a:rPr>
            <a:t>10.00-11.00</a:t>
          </a:r>
          <a:r>
            <a:rPr lang="fi-FI" sz="2000"/>
            <a:t> oppitunti</a:t>
          </a:r>
          <a:r>
            <a:rPr lang="fi-FI" sz="2000">
              <a:latin typeface="Calibri Light" panose="020F0302020204030204"/>
            </a:rPr>
            <a:t> (ensimmäinen ruokailuvuoro) </a:t>
          </a:r>
          <a:endParaRPr lang="en-US" sz="2000">
            <a:latin typeface="Calibri Light" panose="020F0302020204030204"/>
          </a:endParaRPr>
        </a:p>
      </dgm:t>
    </dgm:pt>
    <dgm:pt modelId="{DE466E08-E6B5-4E94-A999-333CDA424C70}" type="parTrans" cxnId="{A9F56712-8F8C-4ABD-9F50-C313DDCF11B0}">
      <dgm:prSet/>
      <dgm:spPr/>
      <dgm:t>
        <a:bodyPr/>
        <a:lstStyle/>
        <a:p>
          <a:endParaRPr lang="en-US"/>
        </a:p>
      </dgm:t>
    </dgm:pt>
    <dgm:pt modelId="{0DC84A69-00CB-4B0E-95C1-AA0E595238F9}" type="sibTrans" cxnId="{A9F56712-8F8C-4ABD-9F50-C313DDCF11B0}">
      <dgm:prSet/>
      <dgm:spPr/>
      <dgm:t>
        <a:bodyPr/>
        <a:lstStyle/>
        <a:p>
          <a:endParaRPr lang="en-US"/>
        </a:p>
      </dgm:t>
    </dgm:pt>
    <dgm:pt modelId="{E4BC3673-F2B7-4642-9F90-4D5766E7C454}">
      <dgm:prSet/>
      <dgm:spPr/>
      <dgm:t>
        <a:bodyPr/>
        <a:lstStyle/>
        <a:p>
          <a:pPr rtl="0"/>
          <a:r>
            <a:rPr lang="fi-FI" sz="2000">
              <a:latin typeface="Calibri Light" panose="020F0302020204030204"/>
            </a:rPr>
            <a:t>11.30-12.15 </a:t>
          </a:r>
          <a:r>
            <a:rPr lang="fi-FI" sz="2000" b="1" i="0">
              <a:latin typeface="Calibri Light" panose="020F0302020204030204"/>
            </a:rPr>
            <a:t>oppitunti</a:t>
          </a:r>
          <a:r>
            <a:rPr lang="fi-FI" sz="2000" i="1">
              <a:latin typeface="Calibri Light" panose="020F0302020204030204"/>
            </a:rPr>
            <a:t> (toinen ruokailuvuoro)</a:t>
          </a:r>
          <a:endParaRPr lang="fi-FI" sz="2000" i="1">
            <a:latin typeface="Calibri Light" panose="020F0302020204030204"/>
            <a:ea typeface="Calibri Light" panose="020F0302020204030204"/>
            <a:cs typeface="Calibri Light" panose="020F0302020204030204"/>
          </a:endParaRPr>
        </a:p>
      </dgm:t>
    </dgm:pt>
    <dgm:pt modelId="{8F762B0D-5C4D-4A3D-9226-614A92956AEB}" type="parTrans" cxnId="{77183BD4-B06F-4F34-BD77-E05F1A114F70}">
      <dgm:prSet/>
      <dgm:spPr/>
      <dgm:t>
        <a:bodyPr/>
        <a:lstStyle/>
        <a:p>
          <a:endParaRPr lang="en-US"/>
        </a:p>
      </dgm:t>
    </dgm:pt>
    <dgm:pt modelId="{8577FCD5-DAB7-4C9E-8D01-F962FD0FBF90}" type="sibTrans" cxnId="{77183BD4-B06F-4F34-BD77-E05F1A114F70}">
      <dgm:prSet/>
      <dgm:spPr/>
      <dgm:t>
        <a:bodyPr/>
        <a:lstStyle/>
        <a:p>
          <a:endParaRPr lang="en-US"/>
        </a:p>
      </dgm:t>
    </dgm:pt>
    <dgm:pt modelId="{02E97085-534E-49CF-BA24-E86A666472FC}">
      <dgm:prSet phldr="0"/>
      <dgm:spPr/>
      <dgm:t>
        <a:bodyPr/>
        <a:lstStyle/>
        <a:p>
          <a:pPr rtl="0"/>
          <a:r>
            <a:rPr lang="fi-FI" sz="2000">
              <a:latin typeface="Calibri Light" panose="020F0302020204030204"/>
            </a:rPr>
            <a:t>11.00-11.30 </a:t>
          </a:r>
          <a:r>
            <a:rPr lang="fi-FI" sz="2000" i="1">
              <a:latin typeface="Calibri Light" panose="020F0302020204030204"/>
            </a:rPr>
            <a:t>pitkä välitunti</a:t>
          </a:r>
        </a:p>
      </dgm:t>
    </dgm:pt>
    <dgm:pt modelId="{86FECE69-DBCD-4DE8-AC1F-881A195064B6}" type="parTrans" cxnId="{A1497019-3249-4401-A1FF-2A882451218F}">
      <dgm:prSet/>
      <dgm:spPr/>
    </dgm:pt>
    <dgm:pt modelId="{294C10C6-BA09-4242-AF7E-B7B1D76E2E70}" type="sibTrans" cxnId="{A1497019-3249-4401-A1FF-2A882451218F}">
      <dgm:prSet/>
      <dgm:spPr/>
      <dgm:t>
        <a:bodyPr/>
        <a:lstStyle/>
        <a:p>
          <a:endParaRPr lang="fi-FI"/>
        </a:p>
      </dgm:t>
    </dgm:pt>
    <dgm:pt modelId="{9F85C015-9C3A-4914-9689-EA750D234670}">
      <dgm:prSet phldr="0"/>
      <dgm:spPr/>
      <dgm:t>
        <a:bodyPr/>
        <a:lstStyle/>
        <a:p>
          <a:pPr rtl="0"/>
          <a:r>
            <a:rPr lang="fi-FI" sz="2000">
              <a:latin typeface="Calibri Light" panose="020F0302020204030204"/>
            </a:rPr>
            <a:t>9.00-9.45</a:t>
          </a:r>
          <a:r>
            <a:rPr lang="fi-FI" sz="2000"/>
            <a:t> oppitunti</a:t>
          </a:r>
          <a:r>
            <a:rPr lang="fi-FI" sz="2000">
              <a:latin typeface="Calibri Light" panose="020F0302020204030204"/>
            </a:rPr>
            <a:t>, 9.45-10.00</a:t>
          </a:r>
          <a:r>
            <a:rPr lang="fi-FI" sz="2000" i="1">
              <a:latin typeface="Calibri Light" panose="020F0302020204030204"/>
            </a:rPr>
            <a:t> välitunti</a:t>
          </a:r>
        </a:p>
      </dgm:t>
    </dgm:pt>
    <dgm:pt modelId="{18C58411-89D6-4465-9621-246B71195621}" type="parTrans" cxnId="{21BA3535-4798-4CF5-B802-1787D3384EE1}">
      <dgm:prSet/>
      <dgm:spPr/>
    </dgm:pt>
    <dgm:pt modelId="{1B4D8BDA-D4F4-419C-B851-2B66B9FA5A1A}" type="sibTrans" cxnId="{21BA3535-4798-4CF5-B802-1787D3384EE1}">
      <dgm:prSet/>
      <dgm:spPr/>
      <dgm:t>
        <a:bodyPr/>
        <a:lstStyle/>
        <a:p>
          <a:endParaRPr lang="fi-FI"/>
        </a:p>
      </dgm:t>
    </dgm:pt>
    <dgm:pt modelId="{A11B318A-01F0-4CC1-934C-468A0CBD9563}">
      <dgm:prSet phldr="0"/>
      <dgm:spPr/>
      <dgm:t>
        <a:bodyPr/>
        <a:lstStyle/>
        <a:p>
          <a:pPr rtl="0"/>
          <a:r>
            <a:rPr lang="fi-FI" sz="2000" i="0">
              <a:latin typeface="Calibri Light" panose="020F0302020204030204"/>
            </a:rPr>
            <a:t>13.15-14.00 oppitunti</a:t>
          </a:r>
        </a:p>
      </dgm:t>
    </dgm:pt>
    <dgm:pt modelId="{C8909E05-5951-4C59-94AC-E168F9AB1FFD}" type="parTrans" cxnId="{B4883C94-DDCC-4C9A-AD46-1583733156CF}">
      <dgm:prSet/>
      <dgm:spPr/>
    </dgm:pt>
    <dgm:pt modelId="{150DEC29-3F38-4541-94B5-0D8C7A3D3C6D}" type="sibTrans" cxnId="{B4883C94-DDCC-4C9A-AD46-1583733156CF}">
      <dgm:prSet/>
      <dgm:spPr/>
      <dgm:t>
        <a:bodyPr/>
        <a:lstStyle/>
        <a:p>
          <a:endParaRPr lang="fi-FI"/>
        </a:p>
      </dgm:t>
    </dgm:pt>
    <dgm:pt modelId="{02DA2D67-6283-42A6-888C-8ED1452EBB7A}">
      <dgm:prSet phldr="0"/>
      <dgm:spPr/>
      <dgm:t>
        <a:bodyPr/>
        <a:lstStyle/>
        <a:p>
          <a:pPr rtl="0"/>
          <a:r>
            <a:rPr lang="fi-FI" sz="2000" i="0">
              <a:latin typeface="Calibri Light" panose="020F0302020204030204"/>
            </a:rPr>
            <a:t>14.00-14.45 oppitunti</a:t>
          </a:r>
        </a:p>
      </dgm:t>
    </dgm:pt>
    <dgm:pt modelId="{DF6E4785-0FF7-46CF-B8B6-0AC821F4B554}" type="parTrans" cxnId="{42CB728A-4B2D-41E4-97D5-1F78112CAA69}">
      <dgm:prSet/>
      <dgm:spPr/>
    </dgm:pt>
    <dgm:pt modelId="{5EEBB98D-8F1B-49DC-AB26-CEAAE0979280}" type="sibTrans" cxnId="{42CB728A-4B2D-41E4-97D5-1F78112CAA69}">
      <dgm:prSet/>
      <dgm:spPr/>
    </dgm:pt>
    <dgm:pt modelId="{FD03CA1C-02A2-4D61-A92D-EFE91D984D43}">
      <dgm:prSet phldr="0"/>
      <dgm:spPr/>
      <dgm:t>
        <a:bodyPr/>
        <a:lstStyle/>
        <a:p>
          <a:pPr rtl="0"/>
          <a:r>
            <a:rPr lang="fi-FI" sz="2000" i="0">
              <a:latin typeface="Calibri"/>
              <a:ea typeface="Calibri"/>
              <a:cs typeface="Calibri"/>
            </a:rPr>
            <a:t>12.15-13.00 oppitunti, 13.00-13.15 </a:t>
          </a:r>
          <a:r>
            <a:rPr lang="fi-FI" sz="2000" i="1">
              <a:latin typeface="Calibri"/>
              <a:ea typeface="Calibri"/>
              <a:cs typeface="Calibri"/>
            </a:rPr>
            <a:t>välitunti</a:t>
          </a:r>
          <a:endParaRPr lang="fi-FI" sz="2000" i="1"/>
        </a:p>
      </dgm:t>
    </dgm:pt>
    <dgm:pt modelId="{DF076886-9C64-4ECB-9539-495660695AD9}" type="parTrans" cxnId="{5078E82B-6880-43C5-9C48-322F830CBB51}">
      <dgm:prSet/>
      <dgm:spPr/>
    </dgm:pt>
    <dgm:pt modelId="{39DE08DD-42E3-4D00-A432-426EA177C377}" type="sibTrans" cxnId="{5078E82B-6880-43C5-9C48-322F830CBB51}">
      <dgm:prSet/>
      <dgm:spPr/>
      <dgm:t>
        <a:bodyPr/>
        <a:lstStyle/>
        <a:p>
          <a:endParaRPr lang="fi-FI"/>
        </a:p>
      </dgm:t>
    </dgm:pt>
    <dgm:pt modelId="{2D7C5BE4-82DC-4205-BBA1-66CA52E5636C}" type="pres">
      <dgm:prSet presAssocID="{2A1A55C0-96CC-48B0-9D07-8D0BE687C9B5}" presName="linear" presStyleCnt="0">
        <dgm:presLayoutVars>
          <dgm:animLvl val="lvl"/>
          <dgm:resizeHandles val="exact"/>
        </dgm:presLayoutVars>
      </dgm:prSet>
      <dgm:spPr/>
    </dgm:pt>
    <dgm:pt modelId="{77076BB5-CD0E-4830-A997-2EF7FDB9BD26}" type="pres">
      <dgm:prSet presAssocID="{7747DDC8-7FF6-4B0E-9641-A05DDBCBDECB}" presName="parentText" presStyleLbl="node1" presStyleIdx="0" presStyleCnt="8">
        <dgm:presLayoutVars>
          <dgm:chMax val="0"/>
          <dgm:bulletEnabled val="1"/>
        </dgm:presLayoutVars>
      </dgm:prSet>
      <dgm:spPr/>
    </dgm:pt>
    <dgm:pt modelId="{86B16C25-25F9-42CF-A15A-72A411E60EF4}" type="pres">
      <dgm:prSet presAssocID="{790BA8D5-B728-405A-95FD-97956C7614CF}" presName="spacer" presStyleCnt="0"/>
      <dgm:spPr/>
    </dgm:pt>
    <dgm:pt modelId="{CBB457E3-C2DC-4587-ACC6-FFED3D1E49D0}" type="pres">
      <dgm:prSet presAssocID="{9F85C015-9C3A-4914-9689-EA750D234670}" presName="parentText" presStyleLbl="node1" presStyleIdx="1" presStyleCnt="8">
        <dgm:presLayoutVars>
          <dgm:chMax val="0"/>
          <dgm:bulletEnabled val="1"/>
        </dgm:presLayoutVars>
      </dgm:prSet>
      <dgm:spPr/>
    </dgm:pt>
    <dgm:pt modelId="{8FDDB804-39B4-4129-870D-3AFDC1D11F9E}" type="pres">
      <dgm:prSet presAssocID="{1B4D8BDA-D4F4-419C-B851-2B66B9FA5A1A}" presName="spacer" presStyleCnt="0"/>
      <dgm:spPr/>
    </dgm:pt>
    <dgm:pt modelId="{3FD59AFC-15A5-4A1E-98E2-E43EC2580288}" type="pres">
      <dgm:prSet presAssocID="{0D104C06-7230-411C-B75A-F75E71BA6A4E}" presName="parentText" presStyleLbl="node1" presStyleIdx="2" presStyleCnt="8">
        <dgm:presLayoutVars>
          <dgm:chMax val="0"/>
          <dgm:bulletEnabled val="1"/>
        </dgm:presLayoutVars>
      </dgm:prSet>
      <dgm:spPr/>
    </dgm:pt>
    <dgm:pt modelId="{0639BA07-6FE2-4ACA-83A1-2F44FFFDF4B3}" type="pres">
      <dgm:prSet presAssocID="{0DC84A69-00CB-4B0E-95C1-AA0E595238F9}" presName="spacer" presStyleCnt="0"/>
      <dgm:spPr/>
    </dgm:pt>
    <dgm:pt modelId="{58D5E353-6E87-4656-9B66-F12722677EB8}" type="pres">
      <dgm:prSet presAssocID="{02E97085-534E-49CF-BA24-E86A666472FC}" presName="parentText" presStyleLbl="node1" presStyleIdx="3" presStyleCnt="8">
        <dgm:presLayoutVars>
          <dgm:chMax val="0"/>
          <dgm:bulletEnabled val="1"/>
        </dgm:presLayoutVars>
      </dgm:prSet>
      <dgm:spPr/>
    </dgm:pt>
    <dgm:pt modelId="{9277BB19-339D-4DDF-8DAF-63D8CD2894DC}" type="pres">
      <dgm:prSet presAssocID="{294C10C6-BA09-4242-AF7E-B7B1D76E2E70}" presName="spacer" presStyleCnt="0"/>
      <dgm:spPr/>
    </dgm:pt>
    <dgm:pt modelId="{1B7FBBD0-70A1-4E62-A542-F99644BFB0DD}" type="pres">
      <dgm:prSet presAssocID="{E4BC3673-F2B7-4642-9F90-4D5766E7C454}" presName="parentText" presStyleLbl="node1" presStyleIdx="4" presStyleCnt="8">
        <dgm:presLayoutVars>
          <dgm:chMax val="0"/>
          <dgm:bulletEnabled val="1"/>
        </dgm:presLayoutVars>
      </dgm:prSet>
      <dgm:spPr/>
    </dgm:pt>
    <dgm:pt modelId="{7A61D806-F85B-4895-98A2-80C45D110FBA}" type="pres">
      <dgm:prSet presAssocID="{8577FCD5-DAB7-4C9E-8D01-F962FD0FBF90}" presName="spacer" presStyleCnt="0"/>
      <dgm:spPr/>
    </dgm:pt>
    <dgm:pt modelId="{BABBCE76-E3A3-4ACB-B5FC-DBABB851EDF0}" type="pres">
      <dgm:prSet presAssocID="{FD03CA1C-02A2-4D61-A92D-EFE91D984D43}" presName="parentText" presStyleLbl="node1" presStyleIdx="5" presStyleCnt="8">
        <dgm:presLayoutVars>
          <dgm:chMax val="0"/>
          <dgm:bulletEnabled val="1"/>
        </dgm:presLayoutVars>
      </dgm:prSet>
      <dgm:spPr/>
    </dgm:pt>
    <dgm:pt modelId="{CBC7E942-F2BE-4515-87A3-03B81260DBEB}" type="pres">
      <dgm:prSet presAssocID="{39DE08DD-42E3-4D00-A432-426EA177C377}" presName="spacer" presStyleCnt="0"/>
      <dgm:spPr/>
    </dgm:pt>
    <dgm:pt modelId="{AA7B2A88-BDA2-4B0C-83E5-6703165E1101}" type="pres">
      <dgm:prSet presAssocID="{A11B318A-01F0-4CC1-934C-468A0CBD9563}" presName="parentText" presStyleLbl="node1" presStyleIdx="6" presStyleCnt="8">
        <dgm:presLayoutVars>
          <dgm:chMax val="0"/>
          <dgm:bulletEnabled val="1"/>
        </dgm:presLayoutVars>
      </dgm:prSet>
      <dgm:spPr/>
    </dgm:pt>
    <dgm:pt modelId="{D7DA4607-EC71-45F7-AC26-A26663F258DE}" type="pres">
      <dgm:prSet presAssocID="{150DEC29-3F38-4541-94B5-0D8C7A3D3C6D}" presName="spacer" presStyleCnt="0"/>
      <dgm:spPr/>
    </dgm:pt>
    <dgm:pt modelId="{E77195D2-456D-427B-A0B0-1E8BDB78AF6F}" type="pres">
      <dgm:prSet presAssocID="{02DA2D67-6283-42A6-888C-8ED1452EBB7A}" presName="parentText" presStyleLbl="node1" presStyleIdx="7" presStyleCnt="8">
        <dgm:presLayoutVars>
          <dgm:chMax val="0"/>
          <dgm:bulletEnabled val="1"/>
        </dgm:presLayoutVars>
      </dgm:prSet>
      <dgm:spPr/>
    </dgm:pt>
  </dgm:ptLst>
  <dgm:cxnLst>
    <dgm:cxn modelId="{A9F56712-8F8C-4ABD-9F50-C313DDCF11B0}" srcId="{2A1A55C0-96CC-48B0-9D07-8D0BE687C9B5}" destId="{0D104C06-7230-411C-B75A-F75E71BA6A4E}" srcOrd="2" destOrd="0" parTransId="{DE466E08-E6B5-4E94-A999-333CDA424C70}" sibTransId="{0DC84A69-00CB-4B0E-95C1-AA0E595238F9}"/>
    <dgm:cxn modelId="{23E3EE13-CACE-4A0F-834B-F09CC86F404E}" type="presOf" srcId="{02DA2D67-6283-42A6-888C-8ED1452EBB7A}" destId="{E77195D2-456D-427B-A0B0-1E8BDB78AF6F}" srcOrd="0" destOrd="0" presId="urn:microsoft.com/office/officeart/2005/8/layout/vList2"/>
    <dgm:cxn modelId="{A1497019-3249-4401-A1FF-2A882451218F}" srcId="{2A1A55C0-96CC-48B0-9D07-8D0BE687C9B5}" destId="{02E97085-534E-49CF-BA24-E86A666472FC}" srcOrd="3" destOrd="0" parTransId="{86FECE69-DBCD-4DE8-AC1F-881A195064B6}" sibTransId="{294C10C6-BA09-4242-AF7E-B7B1D76E2E70}"/>
    <dgm:cxn modelId="{F975671A-A488-410D-BED8-ADCB5077C304}" type="presOf" srcId="{0D104C06-7230-411C-B75A-F75E71BA6A4E}" destId="{3FD59AFC-15A5-4A1E-98E2-E43EC2580288}" srcOrd="0" destOrd="0" presId="urn:microsoft.com/office/officeart/2005/8/layout/vList2"/>
    <dgm:cxn modelId="{81094129-B2B0-4442-AF27-BB57AA624189}" type="presOf" srcId="{2A1A55C0-96CC-48B0-9D07-8D0BE687C9B5}" destId="{2D7C5BE4-82DC-4205-BBA1-66CA52E5636C}" srcOrd="0" destOrd="0" presId="urn:microsoft.com/office/officeart/2005/8/layout/vList2"/>
    <dgm:cxn modelId="{5078E82B-6880-43C5-9C48-322F830CBB51}" srcId="{2A1A55C0-96CC-48B0-9D07-8D0BE687C9B5}" destId="{FD03CA1C-02A2-4D61-A92D-EFE91D984D43}" srcOrd="5" destOrd="0" parTransId="{DF076886-9C64-4ECB-9539-495660695AD9}" sibTransId="{39DE08DD-42E3-4D00-A432-426EA177C377}"/>
    <dgm:cxn modelId="{21BA3535-4798-4CF5-B802-1787D3384EE1}" srcId="{2A1A55C0-96CC-48B0-9D07-8D0BE687C9B5}" destId="{9F85C015-9C3A-4914-9689-EA750D234670}" srcOrd="1" destOrd="0" parTransId="{18C58411-89D6-4465-9621-246B71195621}" sibTransId="{1B4D8BDA-D4F4-419C-B851-2B66B9FA5A1A}"/>
    <dgm:cxn modelId="{36D4005B-98E2-449B-ABFB-1852D7D52A95}" type="presOf" srcId="{A11B318A-01F0-4CC1-934C-468A0CBD9563}" destId="{AA7B2A88-BDA2-4B0C-83E5-6703165E1101}" srcOrd="0" destOrd="0" presId="urn:microsoft.com/office/officeart/2005/8/layout/vList2"/>
    <dgm:cxn modelId="{81EC7D5C-4F24-4C49-93D5-E8445F5B06EA}" type="presOf" srcId="{9F85C015-9C3A-4914-9689-EA750D234670}" destId="{CBB457E3-C2DC-4587-ACC6-FFED3D1E49D0}" srcOrd="0" destOrd="0" presId="urn:microsoft.com/office/officeart/2005/8/layout/vList2"/>
    <dgm:cxn modelId="{1769BC5D-DCD0-4390-B80D-C4DA7E18F5CA}" type="presOf" srcId="{7747DDC8-7FF6-4B0E-9641-A05DDBCBDECB}" destId="{77076BB5-CD0E-4830-A997-2EF7FDB9BD26}" srcOrd="0" destOrd="0" presId="urn:microsoft.com/office/officeart/2005/8/layout/vList2"/>
    <dgm:cxn modelId="{D3A2A076-A63E-40F1-AECD-49C9EDD7B41D}" type="presOf" srcId="{FD03CA1C-02A2-4D61-A92D-EFE91D984D43}" destId="{BABBCE76-E3A3-4ACB-B5FC-DBABB851EDF0}" srcOrd="0" destOrd="0" presId="urn:microsoft.com/office/officeart/2005/8/layout/vList2"/>
    <dgm:cxn modelId="{42CB728A-4B2D-41E4-97D5-1F78112CAA69}" srcId="{2A1A55C0-96CC-48B0-9D07-8D0BE687C9B5}" destId="{02DA2D67-6283-42A6-888C-8ED1452EBB7A}" srcOrd="7" destOrd="0" parTransId="{DF6E4785-0FF7-46CF-B8B6-0AC821F4B554}" sibTransId="{5EEBB98D-8F1B-49DC-AB26-CEAAE0979280}"/>
    <dgm:cxn modelId="{B4883C94-DDCC-4C9A-AD46-1583733156CF}" srcId="{2A1A55C0-96CC-48B0-9D07-8D0BE687C9B5}" destId="{A11B318A-01F0-4CC1-934C-468A0CBD9563}" srcOrd="6" destOrd="0" parTransId="{C8909E05-5951-4C59-94AC-E168F9AB1FFD}" sibTransId="{150DEC29-3F38-4541-94B5-0D8C7A3D3C6D}"/>
    <dgm:cxn modelId="{3ED15F97-0550-4F89-8B9C-A6590F72890A}" type="presOf" srcId="{02E97085-534E-49CF-BA24-E86A666472FC}" destId="{58D5E353-6E87-4656-9B66-F12722677EB8}" srcOrd="0" destOrd="0" presId="urn:microsoft.com/office/officeart/2005/8/layout/vList2"/>
    <dgm:cxn modelId="{AD63EEAC-7F12-498F-9CA1-D1C600412EA6}" srcId="{2A1A55C0-96CC-48B0-9D07-8D0BE687C9B5}" destId="{7747DDC8-7FF6-4B0E-9641-A05DDBCBDECB}" srcOrd="0" destOrd="0" parTransId="{3E59B950-9F84-41EF-BFB0-125E7CB3E3B7}" sibTransId="{790BA8D5-B728-405A-95FD-97956C7614CF}"/>
    <dgm:cxn modelId="{77183BD4-B06F-4F34-BD77-E05F1A114F70}" srcId="{2A1A55C0-96CC-48B0-9D07-8D0BE687C9B5}" destId="{E4BC3673-F2B7-4642-9F90-4D5766E7C454}" srcOrd="4" destOrd="0" parTransId="{8F762B0D-5C4D-4A3D-9226-614A92956AEB}" sibTransId="{8577FCD5-DAB7-4C9E-8D01-F962FD0FBF90}"/>
    <dgm:cxn modelId="{5DB543EF-DABB-4AE6-A65A-CB622A662FA3}" type="presOf" srcId="{E4BC3673-F2B7-4642-9F90-4D5766E7C454}" destId="{1B7FBBD0-70A1-4E62-A542-F99644BFB0DD}" srcOrd="0" destOrd="0" presId="urn:microsoft.com/office/officeart/2005/8/layout/vList2"/>
    <dgm:cxn modelId="{4E7A6617-A6BF-4BCD-B491-EE10DFA8C633}" type="presParOf" srcId="{2D7C5BE4-82DC-4205-BBA1-66CA52E5636C}" destId="{77076BB5-CD0E-4830-A997-2EF7FDB9BD26}" srcOrd="0" destOrd="0" presId="urn:microsoft.com/office/officeart/2005/8/layout/vList2"/>
    <dgm:cxn modelId="{E01C5051-A5B6-4A4D-9582-AF3A80C6FE52}" type="presParOf" srcId="{2D7C5BE4-82DC-4205-BBA1-66CA52E5636C}" destId="{86B16C25-25F9-42CF-A15A-72A411E60EF4}" srcOrd="1" destOrd="0" presId="urn:microsoft.com/office/officeart/2005/8/layout/vList2"/>
    <dgm:cxn modelId="{1EFD202E-92C6-4347-83BC-05EBF33837F8}" type="presParOf" srcId="{2D7C5BE4-82DC-4205-BBA1-66CA52E5636C}" destId="{CBB457E3-C2DC-4587-ACC6-FFED3D1E49D0}" srcOrd="2" destOrd="0" presId="urn:microsoft.com/office/officeart/2005/8/layout/vList2"/>
    <dgm:cxn modelId="{2C22A353-80E4-4E53-AE81-CEA941873EA0}" type="presParOf" srcId="{2D7C5BE4-82DC-4205-BBA1-66CA52E5636C}" destId="{8FDDB804-39B4-4129-870D-3AFDC1D11F9E}" srcOrd="3" destOrd="0" presId="urn:microsoft.com/office/officeart/2005/8/layout/vList2"/>
    <dgm:cxn modelId="{11659984-9989-450E-94D5-F0127EC3CB03}" type="presParOf" srcId="{2D7C5BE4-82DC-4205-BBA1-66CA52E5636C}" destId="{3FD59AFC-15A5-4A1E-98E2-E43EC2580288}" srcOrd="4" destOrd="0" presId="urn:microsoft.com/office/officeart/2005/8/layout/vList2"/>
    <dgm:cxn modelId="{F5F5B013-2D13-46E9-8EC4-3A284FE50BB9}" type="presParOf" srcId="{2D7C5BE4-82DC-4205-BBA1-66CA52E5636C}" destId="{0639BA07-6FE2-4ACA-83A1-2F44FFFDF4B3}" srcOrd="5" destOrd="0" presId="urn:microsoft.com/office/officeart/2005/8/layout/vList2"/>
    <dgm:cxn modelId="{6CDB7498-CA4A-4D89-BA16-F6389F32A5F3}" type="presParOf" srcId="{2D7C5BE4-82DC-4205-BBA1-66CA52E5636C}" destId="{58D5E353-6E87-4656-9B66-F12722677EB8}" srcOrd="6" destOrd="0" presId="urn:microsoft.com/office/officeart/2005/8/layout/vList2"/>
    <dgm:cxn modelId="{DD0E9F96-7ACE-4068-99E3-2600D4B116B6}" type="presParOf" srcId="{2D7C5BE4-82DC-4205-BBA1-66CA52E5636C}" destId="{9277BB19-339D-4DDF-8DAF-63D8CD2894DC}" srcOrd="7" destOrd="0" presId="urn:microsoft.com/office/officeart/2005/8/layout/vList2"/>
    <dgm:cxn modelId="{243EB1D8-6237-4CC3-B52E-1BD289CA579B}" type="presParOf" srcId="{2D7C5BE4-82DC-4205-BBA1-66CA52E5636C}" destId="{1B7FBBD0-70A1-4E62-A542-F99644BFB0DD}" srcOrd="8" destOrd="0" presId="urn:microsoft.com/office/officeart/2005/8/layout/vList2"/>
    <dgm:cxn modelId="{2DF7E421-78FD-4A87-8086-CC31D4C05E60}" type="presParOf" srcId="{2D7C5BE4-82DC-4205-BBA1-66CA52E5636C}" destId="{7A61D806-F85B-4895-98A2-80C45D110FBA}" srcOrd="9" destOrd="0" presId="urn:microsoft.com/office/officeart/2005/8/layout/vList2"/>
    <dgm:cxn modelId="{BF3D0290-BB02-468A-ACC2-41F5D84070A7}" type="presParOf" srcId="{2D7C5BE4-82DC-4205-BBA1-66CA52E5636C}" destId="{BABBCE76-E3A3-4ACB-B5FC-DBABB851EDF0}" srcOrd="10" destOrd="0" presId="urn:microsoft.com/office/officeart/2005/8/layout/vList2"/>
    <dgm:cxn modelId="{F5482BC6-9C1E-4360-A6E1-B516E159B469}" type="presParOf" srcId="{2D7C5BE4-82DC-4205-BBA1-66CA52E5636C}" destId="{CBC7E942-F2BE-4515-87A3-03B81260DBEB}" srcOrd="11" destOrd="0" presId="urn:microsoft.com/office/officeart/2005/8/layout/vList2"/>
    <dgm:cxn modelId="{A582175C-1343-4FE3-9B25-258B3856FE12}" type="presParOf" srcId="{2D7C5BE4-82DC-4205-BBA1-66CA52E5636C}" destId="{AA7B2A88-BDA2-4B0C-83E5-6703165E1101}" srcOrd="12" destOrd="0" presId="urn:microsoft.com/office/officeart/2005/8/layout/vList2"/>
    <dgm:cxn modelId="{0F148CB7-3766-46FC-AD39-1245607FAB72}" type="presParOf" srcId="{2D7C5BE4-82DC-4205-BBA1-66CA52E5636C}" destId="{D7DA4607-EC71-45F7-AC26-A26663F258DE}" srcOrd="13" destOrd="0" presId="urn:microsoft.com/office/officeart/2005/8/layout/vList2"/>
    <dgm:cxn modelId="{62C197B8-47F6-405E-AF63-138B9CFDDE94}" type="presParOf" srcId="{2D7C5BE4-82DC-4205-BBA1-66CA52E5636C}" destId="{E77195D2-456D-427B-A0B0-1E8BDB78AF6F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02C7CDE-FA3F-4BA6-89CE-152B11727B66}" type="doc">
      <dgm:prSet loTypeId="urn:microsoft.com/office/officeart/2008/layout/LinedList" loCatId="list" qsTypeId="urn:microsoft.com/office/officeart/2005/8/quickstyle/simple1#8" qsCatId="simple" csTypeId="urn:microsoft.com/office/officeart/2005/8/colors/colorful2#5" csCatId="colorful"/>
      <dgm:spPr/>
      <dgm:t>
        <a:bodyPr/>
        <a:lstStyle/>
        <a:p>
          <a:endParaRPr lang="en-US"/>
        </a:p>
      </dgm:t>
    </dgm:pt>
    <dgm:pt modelId="{4325A0A2-4480-4825-BD73-7DF490A1FDB3}">
      <dgm:prSet/>
      <dgm:spPr/>
      <dgm:t>
        <a:bodyPr/>
        <a:lstStyle/>
        <a:p>
          <a:pPr rtl="0"/>
          <a:r>
            <a:rPr lang="fi-FI"/>
            <a:t>Tänä lukuvuonna 5.-6. luokkalaiset opiskelevat historiaa</a:t>
          </a:r>
          <a:r>
            <a:rPr lang="fi-FI">
              <a:latin typeface="Modern Love"/>
            </a:rPr>
            <a:t> ja</a:t>
          </a:r>
          <a:r>
            <a:rPr lang="fi-FI"/>
            <a:t> ympäristöoppia</a:t>
          </a:r>
          <a:r>
            <a:rPr lang="fi-FI" b="0">
              <a:latin typeface="Modern Love"/>
              <a:cs typeface="Arial"/>
            </a:rPr>
            <a:t>.</a:t>
          </a:r>
          <a:endParaRPr lang="fi-FI" b="0">
            <a:latin typeface="Arial"/>
            <a:cs typeface="Arial"/>
          </a:endParaRPr>
        </a:p>
      </dgm:t>
    </dgm:pt>
    <dgm:pt modelId="{FCD31D49-AA4D-4BDA-A24A-DCFB612FCD8D}" type="parTrans" cxnId="{FD923DC5-0F92-41DD-AB69-C33334592B7B}">
      <dgm:prSet/>
      <dgm:spPr/>
      <dgm:t>
        <a:bodyPr/>
        <a:lstStyle/>
        <a:p>
          <a:endParaRPr lang="en-US"/>
        </a:p>
      </dgm:t>
    </dgm:pt>
    <dgm:pt modelId="{F633DB26-520F-43D0-B3A2-85914968AD8A}" type="sibTrans" cxnId="{FD923DC5-0F92-41DD-AB69-C33334592B7B}">
      <dgm:prSet/>
      <dgm:spPr/>
      <dgm:t>
        <a:bodyPr/>
        <a:lstStyle/>
        <a:p>
          <a:endParaRPr lang="en-US"/>
        </a:p>
      </dgm:t>
    </dgm:pt>
    <dgm:pt modelId="{FF075889-D01A-4058-ACAD-972260C2B022}">
      <dgm:prSet/>
      <dgm:spPr/>
      <dgm:t>
        <a:bodyPr/>
        <a:lstStyle/>
        <a:p>
          <a:r>
            <a:rPr lang="fi-FI"/>
            <a:t>Oppilaat on jaettu </a:t>
          </a:r>
          <a:r>
            <a:rPr lang="fi-FI" b="1"/>
            <a:t>kolmeen eri opetusryhmään. </a:t>
          </a:r>
          <a:r>
            <a:rPr lang="fi-FI"/>
            <a:t>Ryhmät kiertävät kaikilla opettajilla.</a:t>
          </a:r>
          <a:endParaRPr lang="en-US"/>
        </a:p>
      </dgm:t>
    </dgm:pt>
    <dgm:pt modelId="{FF2437B7-AC2C-4EA6-A806-06F1FF7F025E}" type="parTrans" cxnId="{9F4E9FFC-2CE8-43EA-AE48-88802834D9E7}">
      <dgm:prSet/>
      <dgm:spPr/>
      <dgm:t>
        <a:bodyPr/>
        <a:lstStyle/>
        <a:p>
          <a:endParaRPr lang="en-US"/>
        </a:p>
      </dgm:t>
    </dgm:pt>
    <dgm:pt modelId="{8768BA0E-BA25-4FBF-B460-B866B4677530}" type="sibTrans" cxnId="{9F4E9FFC-2CE8-43EA-AE48-88802834D9E7}">
      <dgm:prSet/>
      <dgm:spPr/>
      <dgm:t>
        <a:bodyPr/>
        <a:lstStyle/>
        <a:p>
          <a:endParaRPr lang="en-US"/>
        </a:p>
      </dgm:t>
    </dgm:pt>
    <dgm:pt modelId="{34447D90-279A-402F-A2C1-3E436203960C}">
      <dgm:prSet/>
      <dgm:spPr/>
      <dgm:t>
        <a:bodyPr/>
        <a:lstStyle/>
        <a:p>
          <a:pPr rtl="0"/>
          <a:r>
            <a:rPr lang="fi-FI"/>
            <a:t>Teemaopetuksen aikana oppilas opiskelee vain </a:t>
          </a:r>
          <a:r>
            <a:rPr lang="fi-FI" b="1"/>
            <a:t>yhtä oppiainetta kerrallaan,</a:t>
          </a:r>
          <a:r>
            <a:rPr lang="fi-FI" b="1">
              <a:latin typeface="Modern Love"/>
            </a:rPr>
            <a:t> viisi</a:t>
          </a:r>
          <a:r>
            <a:rPr lang="fi-FI" b="1"/>
            <a:t> tuntia viikossa</a:t>
          </a:r>
          <a:r>
            <a:rPr lang="fi-FI" b="1">
              <a:latin typeface="Arial" panose="020B0604020202020204"/>
            </a:rPr>
            <a:t>.</a:t>
          </a:r>
          <a:endParaRPr lang="en-US"/>
        </a:p>
      </dgm:t>
    </dgm:pt>
    <dgm:pt modelId="{F2B11AF6-FA19-472A-AC85-B4E15AB47B8F}" type="parTrans" cxnId="{4415A7BB-3569-4433-A799-0AAB78A5F212}">
      <dgm:prSet/>
      <dgm:spPr/>
      <dgm:t>
        <a:bodyPr/>
        <a:lstStyle/>
        <a:p>
          <a:endParaRPr lang="en-US"/>
        </a:p>
      </dgm:t>
    </dgm:pt>
    <dgm:pt modelId="{0A582CF2-9F8E-4ADB-997D-03A8B4C9A4E8}" type="sibTrans" cxnId="{4415A7BB-3569-4433-A799-0AAB78A5F212}">
      <dgm:prSet/>
      <dgm:spPr/>
      <dgm:t>
        <a:bodyPr/>
        <a:lstStyle/>
        <a:p>
          <a:endParaRPr lang="en-US"/>
        </a:p>
      </dgm:t>
    </dgm:pt>
    <dgm:pt modelId="{566B5929-A3D9-4A99-8507-0F311BE8E0EB}">
      <dgm:prSet/>
      <dgm:spPr/>
      <dgm:t>
        <a:bodyPr/>
        <a:lstStyle/>
        <a:p>
          <a:pPr rtl="0"/>
          <a:r>
            <a:rPr lang="fi-FI"/>
            <a:t>Teemajaksojen kestot vaihtelevat; </a:t>
          </a:r>
          <a:r>
            <a:rPr lang="fi-FI">
              <a:latin typeface="Arial" panose="020B0604020202020204"/>
            </a:rPr>
            <a:t>Yleensä</a:t>
          </a:r>
          <a:r>
            <a:rPr lang="fi-FI" b="0">
              <a:latin typeface="Arial" panose="020B0604020202020204"/>
            </a:rPr>
            <a:t> jakso kestää kolme viikkoa.</a:t>
          </a:r>
          <a:endParaRPr lang="fi-FI" b="1"/>
        </a:p>
      </dgm:t>
    </dgm:pt>
    <dgm:pt modelId="{95F523F6-0448-482F-80CE-BEEAC6565E38}" type="parTrans" cxnId="{E45A3E45-5C8C-4EE1-BF8C-6A36431110DC}">
      <dgm:prSet/>
      <dgm:spPr/>
      <dgm:t>
        <a:bodyPr/>
        <a:lstStyle/>
        <a:p>
          <a:endParaRPr lang="en-US"/>
        </a:p>
      </dgm:t>
    </dgm:pt>
    <dgm:pt modelId="{23BF288A-40A3-4E6C-BEF6-5A7916708F58}" type="sibTrans" cxnId="{E45A3E45-5C8C-4EE1-BF8C-6A36431110DC}">
      <dgm:prSet/>
      <dgm:spPr/>
      <dgm:t>
        <a:bodyPr/>
        <a:lstStyle/>
        <a:p>
          <a:endParaRPr lang="en-US"/>
        </a:p>
      </dgm:t>
    </dgm:pt>
    <dgm:pt modelId="{6C95399C-C9B0-4AF2-B705-EDC0692712F8}" type="pres">
      <dgm:prSet presAssocID="{002C7CDE-FA3F-4BA6-89CE-152B11727B66}" presName="vert0" presStyleCnt="0">
        <dgm:presLayoutVars>
          <dgm:dir/>
          <dgm:animOne val="branch"/>
          <dgm:animLvl val="lvl"/>
        </dgm:presLayoutVars>
      </dgm:prSet>
      <dgm:spPr/>
    </dgm:pt>
    <dgm:pt modelId="{0E5D013A-7D5A-40B9-A176-EAA16874A087}" type="pres">
      <dgm:prSet presAssocID="{4325A0A2-4480-4825-BD73-7DF490A1FDB3}" presName="thickLine" presStyleLbl="alignNode1" presStyleIdx="0" presStyleCnt="4"/>
      <dgm:spPr/>
    </dgm:pt>
    <dgm:pt modelId="{2FA27577-7757-440E-B4B0-F002CDA43DF6}" type="pres">
      <dgm:prSet presAssocID="{4325A0A2-4480-4825-BD73-7DF490A1FDB3}" presName="horz1" presStyleCnt="0"/>
      <dgm:spPr/>
    </dgm:pt>
    <dgm:pt modelId="{F77E80AD-DEB6-4A64-86CB-55249E429C5C}" type="pres">
      <dgm:prSet presAssocID="{4325A0A2-4480-4825-BD73-7DF490A1FDB3}" presName="tx1" presStyleLbl="revTx" presStyleIdx="0" presStyleCnt="4"/>
      <dgm:spPr/>
    </dgm:pt>
    <dgm:pt modelId="{D58FEDCE-E7E5-4AA3-A7C2-3BF1255F9ADD}" type="pres">
      <dgm:prSet presAssocID="{4325A0A2-4480-4825-BD73-7DF490A1FDB3}" presName="vert1" presStyleCnt="0"/>
      <dgm:spPr/>
    </dgm:pt>
    <dgm:pt modelId="{692D1705-680A-4F78-BBC1-C0FA3CDEAE42}" type="pres">
      <dgm:prSet presAssocID="{FF075889-D01A-4058-ACAD-972260C2B022}" presName="thickLine" presStyleLbl="alignNode1" presStyleIdx="1" presStyleCnt="4"/>
      <dgm:spPr/>
    </dgm:pt>
    <dgm:pt modelId="{36528B09-37CA-4075-990F-210AEFD5A05A}" type="pres">
      <dgm:prSet presAssocID="{FF075889-D01A-4058-ACAD-972260C2B022}" presName="horz1" presStyleCnt="0"/>
      <dgm:spPr/>
    </dgm:pt>
    <dgm:pt modelId="{46F59EA9-F824-4C65-A4B6-59163FE0E3C0}" type="pres">
      <dgm:prSet presAssocID="{FF075889-D01A-4058-ACAD-972260C2B022}" presName="tx1" presStyleLbl="revTx" presStyleIdx="1" presStyleCnt="4"/>
      <dgm:spPr/>
    </dgm:pt>
    <dgm:pt modelId="{359EF409-F0DC-4BE4-9159-0422788539DE}" type="pres">
      <dgm:prSet presAssocID="{FF075889-D01A-4058-ACAD-972260C2B022}" presName="vert1" presStyleCnt="0"/>
      <dgm:spPr/>
    </dgm:pt>
    <dgm:pt modelId="{DBB50E31-10A0-42CF-A903-7F936EAD110E}" type="pres">
      <dgm:prSet presAssocID="{34447D90-279A-402F-A2C1-3E436203960C}" presName="thickLine" presStyleLbl="alignNode1" presStyleIdx="2" presStyleCnt="4"/>
      <dgm:spPr/>
    </dgm:pt>
    <dgm:pt modelId="{BC1961D2-84FE-4C3A-BB9F-00E0D87EE3EE}" type="pres">
      <dgm:prSet presAssocID="{34447D90-279A-402F-A2C1-3E436203960C}" presName="horz1" presStyleCnt="0"/>
      <dgm:spPr/>
    </dgm:pt>
    <dgm:pt modelId="{1DD9FA43-E49B-4C77-8E3B-30BDE7D98AE7}" type="pres">
      <dgm:prSet presAssocID="{34447D90-279A-402F-A2C1-3E436203960C}" presName="tx1" presStyleLbl="revTx" presStyleIdx="2" presStyleCnt="4"/>
      <dgm:spPr/>
    </dgm:pt>
    <dgm:pt modelId="{1572F484-3FA3-4BDC-B781-19B059F11A10}" type="pres">
      <dgm:prSet presAssocID="{34447D90-279A-402F-A2C1-3E436203960C}" presName="vert1" presStyleCnt="0"/>
      <dgm:spPr/>
    </dgm:pt>
    <dgm:pt modelId="{BC19C231-4E0C-4CE3-BAA2-B963B32186A5}" type="pres">
      <dgm:prSet presAssocID="{566B5929-A3D9-4A99-8507-0F311BE8E0EB}" presName="thickLine" presStyleLbl="alignNode1" presStyleIdx="3" presStyleCnt="4"/>
      <dgm:spPr/>
    </dgm:pt>
    <dgm:pt modelId="{FCEEA61A-4F33-45B0-B66F-AD95D7E0BA8A}" type="pres">
      <dgm:prSet presAssocID="{566B5929-A3D9-4A99-8507-0F311BE8E0EB}" presName="horz1" presStyleCnt="0"/>
      <dgm:spPr/>
    </dgm:pt>
    <dgm:pt modelId="{DC8268BB-E03A-4DFB-937C-37535570E289}" type="pres">
      <dgm:prSet presAssocID="{566B5929-A3D9-4A99-8507-0F311BE8E0EB}" presName="tx1" presStyleLbl="revTx" presStyleIdx="3" presStyleCnt="4"/>
      <dgm:spPr/>
    </dgm:pt>
    <dgm:pt modelId="{2B7F64AE-6FA6-4D06-837D-49058EC09A2F}" type="pres">
      <dgm:prSet presAssocID="{566B5929-A3D9-4A99-8507-0F311BE8E0EB}" presName="vert1" presStyleCnt="0"/>
      <dgm:spPr/>
    </dgm:pt>
  </dgm:ptLst>
  <dgm:cxnLst>
    <dgm:cxn modelId="{FAFE5420-DFCB-4671-AB3C-8CBF15B368B7}" type="presOf" srcId="{FF075889-D01A-4058-ACAD-972260C2B022}" destId="{46F59EA9-F824-4C65-A4B6-59163FE0E3C0}" srcOrd="0" destOrd="0" presId="urn:microsoft.com/office/officeart/2008/layout/LinedList"/>
    <dgm:cxn modelId="{E45A3E45-5C8C-4EE1-BF8C-6A36431110DC}" srcId="{002C7CDE-FA3F-4BA6-89CE-152B11727B66}" destId="{566B5929-A3D9-4A99-8507-0F311BE8E0EB}" srcOrd="3" destOrd="0" parTransId="{95F523F6-0448-482F-80CE-BEEAC6565E38}" sibTransId="{23BF288A-40A3-4E6C-BEF6-5A7916708F58}"/>
    <dgm:cxn modelId="{8CFACE6E-3F61-4761-A023-EEB0606E355E}" type="presOf" srcId="{34447D90-279A-402F-A2C1-3E436203960C}" destId="{1DD9FA43-E49B-4C77-8E3B-30BDE7D98AE7}" srcOrd="0" destOrd="0" presId="urn:microsoft.com/office/officeart/2008/layout/LinedList"/>
    <dgm:cxn modelId="{DE6A4F55-1401-42D0-9F3F-DBA517FE2A3E}" type="presOf" srcId="{002C7CDE-FA3F-4BA6-89CE-152B11727B66}" destId="{6C95399C-C9B0-4AF2-B705-EDC0692712F8}" srcOrd="0" destOrd="0" presId="urn:microsoft.com/office/officeart/2008/layout/LinedList"/>
    <dgm:cxn modelId="{4415A7BB-3569-4433-A799-0AAB78A5F212}" srcId="{002C7CDE-FA3F-4BA6-89CE-152B11727B66}" destId="{34447D90-279A-402F-A2C1-3E436203960C}" srcOrd="2" destOrd="0" parTransId="{F2B11AF6-FA19-472A-AC85-B4E15AB47B8F}" sibTransId="{0A582CF2-9F8E-4ADB-997D-03A8B4C9A4E8}"/>
    <dgm:cxn modelId="{FD923DC5-0F92-41DD-AB69-C33334592B7B}" srcId="{002C7CDE-FA3F-4BA6-89CE-152B11727B66}" destId="{4325A0A2-4480-4825-BD73-7DF490A1FDB3}" srcOrd="0" destOrd="0" parTransId="{FCD31D49-AA4D-4BDA-A24A-DCFB612FCD8D}" sibTransId="{F633DB26-520F-43D0-B3A2-85914968AD8A}"/>
    <dgm:cxn modelId="{7386A9CC-57B0-47F3-BF1A-57B333410FF0}" type="presOf" srcId="{4325A0A2-4480-4825-BD73-7DF490A1FDB3}" destId="{F77E80AD-DEB6-4A64-86CB-55249E429C5C}" srcOrd="0" destOrd="0" presId="urn:microsoft.com/office/officeart/2008/layout/LinedList"/>
    <dgm:cxn modelId="{4E5F77ED-940D-4C94-8284-9A4FB962BF3E}" type="presOf" srcId="{566B5929-A3D9-4A99-8507-0F311BE8E0EB}" destId="{DC8268BB-E03A-4DFB-937C-37535570E289}" srcOrd="0" destOrd="0" presId="urn:microsoft.com/office/officeart/2008/layout/LinedList"/>
    <dgm:cxn modelId="{9F4E9FFC-2CE8-43EA-AE48-88802834D9E7}" srcId="{002C7CDE-FA3F-4BA6-89CE-152B11727B66}" destId="{FF075889-D01A-4058-ACAD-972260C2B022}" srcOrd="1" destOrd="0" parTransId="{FF2437B7-AC2C-4EA6-A806-06F1FF7F025E}" sibTransId="{8768BA0E-BA25-4FBF-B460-B866B4677530}"/>
    <dgm:cxn modelId="{A890CB89-DB8F-4645-B0E7-3BE4692D7F2A}" type="presParOf" srcId="{6C95399C-C9B0-4AF2-B705-EDC0692712F8}" destId="{0E5D013A-7D5A-40B9-A176-EAA16874A087}" srcOrd="0" destOrd="0" presId="urn:microsoft.com/office/officeart/2008/layout/LinedList"/>
    <dgm:cxn modelId="{55EF0D2C-FE13-45CD-9602-B4287D337512}" type="presParOf" srcId="{6C95399C-C9B0-4AF2-B705-EDC0692712F8}" destId="{2FA27577-7757-440E-B4B0-F002CDA43DF6}" srcOrd="1" destOrd="0" presId="urn:microsoft.com/office/officeart/2008/layout/LinedList"/>
    <dgm:cxn modelId="{FC8F2F45-C153-420C-9250-5CCC8CE2F67B}" type="presParOf" srcId="{2FA27577-7757-440E-B4B0-F002CDA43DF6}" destId="{F77E80AD-DEB6-4A64-86CB-55249E429C5C}" srcOrd="0" destOrd="0" presId="urn:microsoft.com/office/officeart/2008/layout/LinedList"/>
    <dgm:cxn modelId="{9D2C60C8-50E0-4BC4-AE84-8543B16CEABB}" type="presParOf" srcId="{2FA27577-7757-440E-B4B0-F002CDA43DF6}" destId="{D58FEDCE-E7E5-4AA3-A7C2-3BF1255F9ADD}" srcOrd="1" destOrd="0" presId="urn:microsoft.com/office/officeart/2008/layout/LinedList"/>
    <dgm:cxn modelId="{29EFCF1B-CB72-40B8-9D59-73B3F16BB957}" type="presParOf" srcId="{6C95399C-C9B0-4AF2-B705-EDC0692712F8}" destId="{692D1705-680A-4F78-BBC1-C0FA3CDEAE42}" srcOrd="2" destOrd="0" presId="urn:microsoft.com/office/officeart/2008/layout/LinedList"/>
    <dgm:cxn modelId="{6401DB58-14DF-4656-AA37-969590469C2E}" type="presParOf" srcId="{6C95399C-C9B0-4AF2-B705-EDC0692712F8}" destId="{36528B09-37CA-4075-990F-210AEFD5A05A}" srcOrd="3" destOrd="0" presId="urn:microsoft.com/office/officeart/2008/layout/LinedList"/>
    <dgm:cxn modelId="{38D7E04C-FA4A-49F0-A3FE-164C248360A1}" type="presParOf" srcId="{36528B09-37CA-4075-990F-210AEFD5A05A}" destId="{46F59EA9-F824-4C65-A4B6-59163FE0E3C0}" srcOrd="0" destOrd="0" presId="urn:microsoft.com/office/officeart/2008/layout/LinedList"/>
    <dgm:cxn modelId="{B6DE69C9-7BE5-45F3-9D88-71053DF65ED0}" type="presParOf" srcId="{36528B09-37CA-4075-990F-210AEFD5A05A}" destId="{359EF409-F0DC-4BE4-9159-0422788539DE}" srcOrd="1" destOrd="0" presId="urn:microsoft.com/office/officeart/2008/layout/LinedList"/>
    <dgm:cxn modelId="{06EAA884-3796-4706-AC19-9DE9263840EB}" type="presParOf" srcId="{6C95399C-C9B0-4AF2-B705-EDC0692712F8}" destId="{DBB50E31-10A0-42CF-A903-7F936EAD110E}" srcOrd="4" destOrd="0" presId="urn:microsoft.com/office/officeart/2008/layout/LinedList"/>
    <dgm:cxn modelId="{D5221FD2-E0BE-4ABC-959D-9A8C3D1F927B}" type="presParOf" srcId="{6C95399C-C9B0-4AF2-B705-EDC0692712F8}" destId="{BC1961D2-84FE-4C3A-BB9F-00E0D87EE3EE}" srcOrd="5" destOrd="0" presId="urn:microsoft.com/office/officeart/2008/layout/LinedList"/>
    <dgm:cxn modelId="{58EC8976-779D-47AA-BB6A-1DCD08F8AAA4}" type="presParOf" srcId="{BC1961D2-84FE-4C3A-BB9F-00E0D87EE3EE}" destId="{1DD9FA43-E49B-4C77-8E3B-30BDE7D98AE7}" srcOrd="0" destOrd="0" presId="urn:microsoft.com/office/officeart/2008/layout/LinedList"/>
    <dgm:cxn modelId="{11A1DB4D-7E7C-470C-804F-FC577351C32C}" type="presParOf" srcId="{BC1961D2-84FE-4C3A-BB9F-00E0D87EE3EE}" destId="{1572F484-3FA3-4BDC-B781-19B059F11A10}" srcOrd="1" destOrd="0" presId="urn:microsoft.com/office/officeart/2008/layout/LinedList"/>
    <dgm:cxn modelId="{70CC9B45-321F-4895-A35D-9E20344D3825}" type="presParOf" srcId="{6C95399C-C9B0-4AF2-B705-EDC0692712F8}" destId="{BC19C231-4E0C-4CE3-BAA2-B963B32186A5}" srcOrd="6" destOrd="0" presId="urn:microsoft.com/office/officeart/2008/layout/LinedList"/>
    <dgm:cxn modelId="{96EDBF23-A1C8-4AA2-9608-8FCF015E3601}" type="presParOf" srcId="{6C95399C-C9B0-4AF2-B705-EDC0692712F8}" destId="{FCEEA61A-4F33-45B0-B66F-AD95D7E0BA8A}" srcOrd="7" destOrd="0" presId="urn:microsoft.com/office/officeart/2008/layout/LinedList"/>
    <dgm:cxn modelId="{440F2EC5-1098-432E-9CAB-6B1D5E432F36}" type="presParOf" srcId="{FCEEA61A-4F33-45B0-B66F-AD95D7E0BA8A}" destId="{DC8268BB-E03A-4DFB-937C-37535570E289}" srcOrd="0" destOrd="0" presId="urn:microsoft.com/office/officeart/2008/layout/LinedList"/>
    <dgm:cxn modelId="{2ECCD6D9-D02F-4903-AE23-4A0EA94A45AA}" type="presParOf" srcId="{FCEEA61A-4F33-45B0-B66F-AD95D7E0BA8A}" destId="{2B7F64AE-6FA6-4D06-837D-49058EC09A2F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040CFAF4-5895-4BAA-92EC-AEB325734522}" type="doc">
      <dgm:prSet loTypeId="urn:microsoft.com/office/officeart/2005/8/layout/default" loCatId="list" qsTypeId="urn:microsoft.com/office/officeart/2005/8/quickstyle/simple1#9" qsCatId="simple" csTypeId="urn:microsoft.com/office/officeart/2018/5/colors/Iconchunking_neutralbg_colorful2" csCatId="colorful" phldr="1"/>
      <dgm:spPr/>
      <dgm:t>
        <a:bodyPr/>
        <a:lstStyle/>
        <a:p>
          <a:endParaRPr lang="en-US"/>
        </a:p>
      </dgm:t>
    </dgm:pt>
    <dgm:pt modelId="{A38D7CBA-4F7A-4889-85A1-375F9378FBF5}">
      <dgm:prSet/>
      <dgm:spPr/>
      <dgm:t>
        <a:bodyPr/>
        <a:lstStyle/>
        <a:p>
          <a:r>
            <a:rPr lang="fi-FI"/>
            <a:t>Historia</a:t>
          </a:r>
          <a:endParaRPr lang="en-US"/>
        </a:p>
      </dgm:t>
    </dgm:pt>
    <dgm:pt modelId="{A953573D-7A60-4095-921A-3723CBF264DD}" type="parTrans" cxnId="{4FA9016F-B478-4AB4-B4C4-F4385BCED83F}">
      <dgm:prSet/>
      <dgm:spPr/>
      <dgm:t>
        <a:bodyPr/>
        <a:lstStyle/>
        <a:p>
          <a:endParaRPr lang="en-US"/>
        </a:p>
      </dgm:t>
    </dgm:pt>
    <dgm:pt modelId="{8D4EC75B-D17E-4AB1-A2CB-DA3C2671C6FC}" type="sibTrans" cxnId="{4FA9016F-B478-4AB4-B4C4-F4385BCED83F}">
      <dgm:prSet/>
      <dgm:spPr/>
      <dgm:t>
        <a:bodyPr/>
        <a:lstStyle/>
        <a:p>
          <a:endParaRPr lang="en-US"/>
        </a:p>
      </dgm:t>
    </dgm:pt>
    <dgm:pt modelId="{E1D5CCEA-9301-461C-89A9-7706B98B3CCC}">
      <dgm:prSet/>
      <dgm:spPr/>
      <dgm:t>
        <a:bodyPr/>
        <a:lstStyle/>
        <a:p>
          <a:r>
            <a:rPr lang="fi-FI"/>
            <a:t>Opiskelemme </a:t>
          </a:r>
          <a:r>
            <a:rPr lang="fi-FI">
              <a:latin typeface="Modern Love"/>
            </a:rPr>
            <a:t>5</a:t>
          </a:r>
          <a:r>
            <a:rPr lang="fi-FI"/>
            <a:t>. luokan sisältöjä</a:t>
          </a:r>
          <a:endParaRPr lang="en-US"/>
        </a:p>
      </dgm:t>
    </dgm:pt>
    <dgm:pt modelId="{98478C5E-7A3A-4F9E-9C0E-53187A38F119}" type="parTrans" cxnId="{94AF8C6C-41C0-4F47-A1B5-8CD8F7C10737}">
      <dgm:prSet/>
      <dgm:spPr/>
      <dgm:t>
        <a:bodyPr/>
        <a:lstStyle/>
        <a:p>
          <a:endParaRPr lang="en-US"/>
        </a:p>
      </dgm:t>
    </dgm:pt>
    <dgm:pt modelId="{942913FE-7FA6-4160-94AB-7AD7AB11B192}" type="sibTrans" cxnId="{94AF8C6C-41C0-4F47-A1B5-8CD8F7C10737}">
      <dgm:prSet/>
      <dgm:spPr/>
      <dgm:t>
        <a:bodyPr/>
        <a:lstStyle/>
        <a:p>
          <a:endParaRPr lang="en-US"/>
        </a:p>
      </dgm:t>
    </dgm:pt>
    <dgm:pt modelId="{C6974E4E-F5BA-44B6-8B4B-E9F4167FC506}">
      <dgm:prSet/>
      <dgm:spPr/>
      <dgm:t>
        <a:bodyPr/>
        <a:lstStyle/>
        <a:p>
          <a:r>
            <a:rPr lang="fi-FI"/>
            <a:t>Pääasiallisena oppimateriaalina Historian jäljillä </a:t>
          </a:r>
          <a:r>
            <a:rPr lang="fi-FI">
              <a:latin typeface="Modern Love"/>
            </a:rPr>
            <a:t>5</a:t>
          </a:r>
          <a:r>
            <a:rPr lang="fi-FI"/>
            <a:t>:n oppikirja </a:t>
          </a:r>
          <a:endParaRPr lang="en-US"/>
        </a:p>
      </dgm:t>
    </dgm:pt>
    <dgm:pt modelId="{FBA38D28-E770-4005-878D-3B0A662789CF}" type="parTrans" cxnId="{5A11BF13-4520-4C11-8A05-52AC7F9F6706}">
      <dgm:prSet/>
      <dgm:spPr/>
      <dgm:t>
        <a:bodyPr/>
        <a:lstStyle/>
        <a:p>
          <a:endParaRPr lang="en-US"/>
        </a:p>
      </dgm:t>
    </dgm:pt>
    <dgm:pt modelId="{7F38A086-8694-4A01-96AD-06BA6AE71C33}" type="sibTrans" cxnId="{5A11BF13-4520-4C11-8A05-52AC7F9F6706}">
      <dgm:prSet/>
      <dgm:spPr/>
      <dgm:t>
        <a:bodyPr/>
        <a:lstStyle/>
        <a:p>
          <a:endParaRPr lang="en-US"/>
        </a:p>
      </dgm:t>
    </dgm:pt>
    <dgm:pt modelId="{B3D6A8E6-735D-4181-ACD9-A0CB13CBC5DD}">
      <dgm:prSet/>
      <dgm:spPr/>
      <dgm:t>
        <a:bodyPr/>
        <a:lstStyle/>
        <a:p>
          <a:r>
            <a:rPr lang="fi-FI">
              <a:latin typeface="Arial" panose="020B0604020202020204"/>
            </a:rPr>
            <a:t>Ympäristöoppi</a:t>
          </a:r>
          <a:endParaRPr lang="en-US"/>
        </a:p>
      </dgm:t>
    </dgm:pt>
    <dgm:pt modelId="{F6B9E6EA-93B3-4976-B376-A66E08E0817D}" type="parTrans" cxnId="{A89EBA4A-CB78-4E95-896F-C76CEEA17786}">
      <dgm:prSet/>
      <dgm:spPr/>
      <dgm:t>
        <a:bodyPr/>
        <a:lstStyle/>
        <a:p>
          <a:endParaRPr lang="en-US"/>
        </a:p>
      </dgm:t>
    </dgm:pt>
    <dgm:pt modelId="{4D72D6D8-8617-4F01-AD59-5B55157F1326}" type="sibTrans" cxnId="{A89EBA4A-CB78-4E95-896F-C76CEEA17786}">
      <dgm:prSet/>
      <dgm:spPr/>
      <dgm:t>
        <a:bodyPr/>
        <a:lstStyle/>
        <a:p>
          <a:endParaRPr lang="en-US"/>
        </a:p>
      </dgm:t>
    </dgm:pt>
    <dgm:pt modelId="{8560C1D5-7D6B-461F-B6DB-56B802D97E04}">
      <dgm:prSet/>
      <dgm:spPr/>
      <dgm:t>
        <a:bodyPr/>
        <a:lstStyle/>
        <a:p>
          <a:r>
            <a:rPr lang="fi-FI"/>
            <a:t>Opiskelemme </a:t>
          </a:r>
          <a:r>
            <a:rPr lang="fi-FI">
              <a:latin typeface="Modern Love"/>
            </a:rPr>
            <a:t>5</a:t>
          </a:r>
          <a:r>
            <a:rPr lang="fi-FI"/>
            <a:t>. luokan sisältöjä</a:t>
          </a:r>
          <a:endParaRPr lang="en-US"/>
        </a:p>
      </dgm:t>
    </dgm:pt>
    <dgm:pt modelId="{29B04B13-3501-44B0-8F11-30BC085DB225}" type="parTrans" cxnId="{E4E6580D-4DF8-4507-9B43-B2E9CDFBC669}">
      <dgm:prSet/>
      <dgm:spPr/>
      <dgm:t>
        <a:bodyPr/>
        <a:lstStyle/>
        <a:p>
          <a:endParaRPr lang="en-US"/>
        </a:p>
      </dgm:t>
    </dgm:pt>
    <dgm:pt modelId="{8883089A-3B3E-42E6-B898-673C22BFB325}" type="sibTrans" cxnId="{E4E6580D-4DF8-4507-9B43-B2E9CDFBC669}">
      <dgm:prSet/>
      <dgm:spPr/>
      <dgm:t>
        <a:bodyPr/>
        <a:lstStyle/>
        <a:p>
          <a:endParaRPr lang="en-US"/>
        </a:p>
      </dgm:t>
    </dgm:pt>
    <dgm:pt modelId="{9AE551BD-5F3D-4761-85E6-4C43A2880EE9}">
      <dgm:prSet/>
      <dgm:spPr/>
      <dgm:t>
        <a:bodyPr/>
        <a:lstStyle/>
        <a:p>
          <a:r>
            <a:rPr lang="fi-FI"/>
            <a:t>Pääasiallisena oppimateriaalina </a:t>
          </a:r>
          <a:r>
            <a:rPr lang="fi-FI">
              <a:latin typeface="Arial" panose="020B0604020202020204"/>
            </a:rPr>
            <a:t>Luontoon5</a:t>
          </a:r>
          <a:r>
            <a:rPr lang="fi-FI" sz="2200">
              <a:latin typeface="Arial" panose="020B0604020202020204"/>
            </a:rPr>
            <a:t> </a:t>
          </a:r>
          <a:r>
            <a:rPr lang="fi-FI" sz="2200"/>
            <a:t>oppikirja ja sähköinen materiaali</a:t>
          </a:r>
          <a:endParaRPr lang="en-US" sz="2200">
            <a:latin typeface="Arial" panose="020B0604020202020204"/>
          </a:endParaRPr>
        </a:p>
      </dgm:t>
    </dgm:pt>
    <dgm:pt modelId="{D1116FF5-61B4-4165-9633-A89A4DEEC4C7}" type="parTrans" cxnId="{A9D618A3-F0BA-4990-8496-BC192A72C853}">
      <dgm:prSet/>
      <dgm:spPr/>
      <dgm:t>
        <a:bodyPr/>
        <a:lstStyle/>
        <a:p>
          <a:endParaRPr lang="en-US"/>
        </a:p>
      </dgm:t>
    </dgm:pt>
    <dgm:pt modelId="{FE075EFA-E4B5-4897-8708-E05ED0E07FDC}" type="sibTrans" cxnId="{A9D618A3-F0BA-4990-8496-BC192A72C853}">
      <dgm:prSet/>
      <dgm:spPr/>
      <dgm:t>
        <a:bodyPr/>
        <a:lstStyle/>
        <a:p>
          <a:endParaRPr lang="en-US"/>
        </a:p>
      </dgm:t>
    </dgm:pt>
    <dgm:pt modelId="{D50D36F7-9CA6-4B02-948F-46672D777671}" type="pres">
      <dgm:prSet presAssocID="{040CFAF4-5895-4BAA-92EC-AEB325734522}" presName="diagram" presStyleCnt="0">
        <dgm:presLayoutVars>
          <dgm:dir/>
          <dgm:resizeHandles val="exact"/>
        </dgm:presLayoutVars>
      </dgm:prSet>
      <dgm:spPr/>
    </dgm:pt>
    <dgm:pt modelId="{72F61F63-98CF-4D52-8057-70E691ADD596}" type="pres">
      <dgm:prSet presAssocID="{A38D7CBA-4F7A-4889-85A1-375F9378FBF5}" presName="node" presStyleLbl="node1" presStyleIdx="0" presStyleCnt="2">
        <dgm:presLayoutVars>
          <dgm:bulletEnabled val="1"/>
        </dgm:presLayoutVars>
      </dgm:prSet>
      <dgm:spPr/>
    </dgm:pt>
    <dgm:pt modelId="{05F65308-52AA-4AA6-A55F-BF9C7D7F5C95}" type="pres">
      <dgm:prSet presAssocID="{8D4EC75B-D17E-4AB1-A2CB-DA3C2671C6FC}" presName="sibTrans" presStyleCnt="0"/>
      <dgm:spPr/>
    </dgm:pt>
    <dgm:pt modelId="{4E860135-A8E8-45B1-B037-9DF4BE772E98}" type="pres">
      <dgm:prSet presAssocID="{B3D6A8E6-735D-4181-ACD9-A0CB13CBC5DD}" presName="node" presStyleLbl="node1" presStyleIdx="1" presStyleCnt="2">
        <dgm:presLayoutVars>
          <dgm:bulletEnabled val="1"/>
        </dgm:presLayoutVars>
      </dgm:prSet>
      <dgm:spPr/>
    </dgm:pt>
  </dgm:ptLst>
  <dgm:cxnLst>
    <dgm:cxn modelId="{E4E6580D-4DF8-4507-9B43-B2E9CDFBC669}" srcId="{B3D6A8E6-735D-4181-ACD9-A0CB13CBC5DD}" destId="{8560C1D5-7D6B-461F-B6DB-56B802D97E04}" srcOrd="0" destOrd="0" parTransId="{29B04B13-3501-44B0-8F11-30BC085DB225}" sibTransId="{8883089A-3B3E-42E6-B898-673C22BFB325}"/>
    <dgm:cxn modelId="{5A11BF13-4520-4C11-8A05-52AC7F9F6706}" srcId="{A38D7CBA-4F7A-4889-85A1-375F9378FBF5}" destId="{C6974E4E-F5BA-44B6-8B4B-E9F4167FC506}" srcOrd="1" destOrd="0" parTransId="{FBA38D28-E770-4005-878D-3B0A662789CF}" sibTransId="{7F38A086-8694-4A01-96AD-06BA6AE71C33}"/>
    <dgm:cxn modelId="{0B2DC760-AD4D-4448-A6C1-12B6EA92973E}" type="presOf" srcId="{8560C1D5-7D6B-461F-B6DB-56B802D97E04}" destId="{4E860135-A8E8-45B1-B037-9DF4BE772E98}" srcOrd="0" destOrd="1" presId="urn:microsoft.com/office/officeart/2005/8/layout/default"/>
    <dgm:cxn modelId="{57D16E46-DC4B-467C-8C58-62BF89C9743F}" type="presOf" srcId="{C6974E4E-F5BA-44B6-8B4B-E9F4167FC506}" destId="{72F61F63-98CF-4D52-8057-70E691ADD596}" srcOrd="0" destOrd="2" presId="urn:microsoft.com/office/officeart/2005/8/layout/default"/>
    <dgm:cxn modelId="{A89EBA4A-CB78-4E95-896F-C76CEEA17786}" srcId="{040CFAF4-5895-4BAA-92EC-AEB325734522}" destId="{B3D6A8E6-735D-4181-ACD9-A0CB13CBC5DD}" srcOrd="1" destOrd="0" parTransId="{F6B9E6EA-93B3-4976-B376-A66E08E0817D}" sibTransId="{4D72D6D8-8617-4F01-AD59-5B55157F1326}"/>
    <dgm:cxn modelId="{94AF8C6C-41C0-4F47-A1B5-8CD8F7C10737}" srcId="{A38D7CBA-4F7A-4889-85A1-375F9378FBF5}" destId="{E1D5CCEA-9301-461C-89A9-7706B98B3CCC}" srcOrd="0" destOrd="0" parTransId="{98478C5E-7A3A-4F9E-9C0E-53187A38F119}" sibTransId="{942913FE-7FA6-4160-94AB-7AD7AB11B192}"/>
    <dgm:cxn modelId="{4FA9016F-B478-4AB4-B4C4-F4385BCED83F}" srcId="{040CFAF4-5895-4BAA-92EC-AEB325734522}" destId="{A38D7CBA-4F7A-4889-85A1-375F9378FBF5}" srcOrd="0" destOrd="0" parTransId="{A953573D-7A60-4095-921A-3723CBF264DD}" sibTransId="{8D4EC75B-D17E-4AB1-A2CB-DA3C2671C6FC}"/>
    <dgm:cxn modelId="{DD1C1356-777B-4830-952A-9BEF406CD6DD}" type="presOf" srcId="{E1D5CCEA-9301-461C-89A9-7706B98B3CCC}" destId="{72F61F63-98CF-4D52-8057-70E691ADD596}" srcOrd="0" destOrd="1" presId="urn:microsoft.com/office/officeart/2005/8/layout/default"/>
    <dgm:cxn modelId="{E530E489-684D-4BF1-A33A-8E5E5B9E324F}" type="presOf" srcId="{9AE551BD-5F3D-4761-85E6-4C43A2880EE9}" destId="{4E860135-A8E8-45B1-B037-9DF4BE772E98}" srcOrd="0" destOrd="2" presId="urn:microsoft.com/office/officeart/2005/8/layout/default"/>
    <dgm:cxn modelId="{4C476591-F070-46A2-9366-A1B8435D7329}" type="presOf" srcId="{A38D7CBA-4F7A-4889-85A1-375F9378FBF5}" destId="{72F61F63-98CF-4D52-8057-70E691ADD596}" srcOrd="0" destOrd="0" presId="urn:microsoft.com/office/officeart/2005/8/layout/default"/>
    <dgm:cxn modelId="{FC242893-0662-4218-9790-7CEE7EE83F47}" type="presOf" srcId="{040CFAF4-5895-4BAA-92EC-AEB325734522}" destId="{D50D36F7-9CA6-4B02-948F-46672D777671}" srcOrd="0" destOrd="0" presId="urn:microsoft.com/office/officeart/2005/8/layout/default"/>
    <dgm:cxn modelId="{A9D618A3-F0BA-4990-8496-BC192A72C853}" srcId="{B3D6A8E6-735D-4181-ACD9-A0CB13CBC5DD}" destId="{9AE551BD-5F3D-4761-85E6-4C43A2880EE9}" srcOrd="1" destOrd="0" parTransId="{D1116FF5-61B4-4165-9633-A89A4DEEC4C7}" sibTransId="{FE075EFA-E4B5-4897-8708-E05ED0E07FDC}"/>
    <dgm:cxn modelId="{E38754F2-0F31-412D-B55D-BB6A4728693B}" type="presOf" srcId="{B3D6A8E6-735D-4181-ACD9-A0CB13CBC5DD}" destId="{4E860135-A8E8-45B1-B037-9DF4BE772E98}" srcOrd="0" destOrd="0" presId="urn:microsoft.com/office/officeart/2005/8/layout/default"/>
    <dgm:cxn modelId="{8AD111EE-675A-43DB-8F0F-1A6BD4C0C44C}" type="presParOf" srcId="{D50D36F7-9CA6-4B02-948F-46672D777671}" destId="{72F61F63-98CF-4D52-8057-70E691ADD596}" srcOrd="0" destOrd="0" presId="urn:microsoft.com/office/officeart/2005/8/layout/default"/>
    <dgm:cxn modelId="{C39B1B52-2865-4708-89F3-CF7FB52374EC}" type="presParOf" srcId="{D50D36F7-9CA6-4B02-948F-46672D777671}" destId="{05F65308-52AA-4AA6-A55F-BF9C7D7F5C95}" srcOrd="1" destOrd="0" presId="urn:microsoft.com/office/officeart/2005/8/layout/default"/>
    <dgm:cxn modelId="{E7BD6369-D7AB-4FC0-A653-6119B69B639B}" type="presParOf" srcId="{D50D36F7-9CA6-4B02-948F-46672D777671}" destId="{4E860135-A8E8-45B1-B037-9DF4BE772E9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F53D8BF-A946-40B0-ADC3-F677EC892434}" type="doc">
      <dgm:prSet loTypeId="urn:microsoft.com/office/officeart/2005/8/layout/vList2" loCatId="list" qsTypeId="urn:microsoft.com/office/officeart/2005/8/quickstyle/simple1#10" qsCatId="simple" csTypeId="urn:microsoft.com/office/officeart/2005/8/colors/colorful2#6" csCatId="colorful" phldr="1"/>
      <dgm:spPr/>
      <dgm:t>
        <a:bodyPr/>
        <a:lstStyle/>
        <a:p>
          <a:endParaRPr lang="en-US"/>
        </a:p>
      </dgm:t>
    </dgm:pt>
    <dgm:pt modelId="{2C6F99E1-C1BB-4D3E-AD7A-A86A49165236}">
      <dgm:prSet custT="1"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600">
              <a:solidFill>
                <a:srgbClr val="FFFFFF"/>
              </a:solidFill>
              <a:latin typeface="Calibri"/>
              <a:ea typeface="Calibri"/>
              <a:cs typeface="Calibri"/>
            </a:rPr>
            <a:t>Arviointi pohjautuu perusopetuksen opetussuunnitelman perusteisiin ja paikallisiin painotuksiin -&gt; Oppimiskeskustelu syksyllä ja keväällä numeroarviointi lukuvuositodistukseen.</a:t>
          </a:r>
          <a:endParaRPr lang="en-US" sz="1600">
            <a:solidFill>
              <a:srgbClr val="FFFFFF"/>
            </a:solidFill>
            <a:latin typeface="Calibri"/>
            <a:ea typeface="Calibri"/>
            <a:cs typeface="Calibri"/>
          </a:endParaRPr>
        </a:p>
      </dgm:t>
    </dgm:pt>
    <dgm:pt modelId="{C299B0A4-FBEC-47DD-8F85-0B775E855925}" type="parTrans" cxnId="{78E254EE-F1CA-4E83-A59C-FDD24C8502A8}">
      <dgm:prSet/>
      <dgm:spPr/>
      <dgm:t>
        <a:bodyPr/>
        <a:lstStyle/>
        <a:p>
          <a:endParaRPr lang="en-US"/>
        </a:p>
      </dgm:t>
    </dgm:pt>
    <dgm:pt modelId="{A8CAF4F7-CA91-4F71-A9A4-061FDE74E81B}" type="sibTrans" cxnId="{78E254EE-F1CA-4E83-A59C-FDD24C8502A8}">
      <dgm:prSet/>
      <dgm:spPr/>
      <dgm:t>
        <a:bodyPr/>
        <a:lstStyle/>
        <a:p>
          <a:endParaRPr lang="en-US"/>
        </a:p>
      </dgm:t>
    </dgm:pt>
    <dgm:pt modelId="{4EDC63F8-1290-41A7-B6D5-3C19AB1A0E19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800">
              <a:solidFill>
                <a:srgbClr val="FFFFFF"/>
              </a:solidFill>
              <a:latin typeface="Calibri"/>
              <a:ea typeface="Calibri"/>
              <a:cs typeface="Calibri"/>
            </a:rPr>
            <a:t>Tavoitteet ja arviointi käydään oppilaiden kanssa jaksojen alussa läpi. Arvioinnin kohteena ovat oppiminen, osaaminen ja työskentely (esim. </a:t>
          </a:r>
          <a:r>
            <a:rPr lang="fi-FI" sz="1800" err="1">
              <a:solidFill>
                <a:srgbClr val="FFFFFF"/>
              </a:solidFill>
              <a:latin typeface="Calibri"/>
              <a:ea typeface="Calibri"/>
              <a:cs typeface="Calibri"/>
            </a:rPr>
            <a:t>Classroomin</a:t>
          </a:r>
          <a:r>
            <a:rPr lang="fi-FI" sz="1800">
              <a:solidFill>
                <a:srgbClr val="FFFFFF"/>
              </a:solidFill>
              <a:latin typeface="Calibri"/>
              <a:ea typeface="Calibri"/>
              <a:cs typeface="Calibri"/>
            </a:rPr>
            <a:t> arviointirubriikit, vihkotyöskentely, kokeet, esitykset, keskustelut, projektit, jne.) -&gt; monipuolisuus ja joustavuus</a:t>
          </a:r>
          <a:endParaRPr lang="en-US" sz="1800">
            <a:solidFill>
              <a:srgbClr val="FFFFFF"/>
            </a:solidFill>
            <a:latin typeface="Calibri"/>
            <a:ea typeface="Calibri"/>
            <a:cs typeface="Calibri"/>
          </a:endParaRPr>
        </a:p>
      </dgm:t>
    </dgm:pt>
    <dgm:pt modelId="{17C0FC1E-B1AC-41F4-8E11-EAA7F4BEAB31}" type="parTrans" cxnId="{F871E21F-77BF-4B85-A377-4F3EFDBD8568}">
      <dgm:prSet/>
      <dgm:spPr/>
      <dgm:t>
        <a:bodyPr/>
        <a:lstStyle/>
        <a:p>
          <a:endParaRPr lang="en-US"/>
        </a:p>
      </dgm:t>
    </dgm:pt>
    <dgm:pt modelId="{092495C9-08BE-460F-98AE-9389C0A8574E}" type="sibTrans" cxnId="{F871E21F-77BF-4B85-A377-4F3EFDBD8568}">
      <dgm:prSet/>
      <dgm:spPr/>
      <dgm:t>
        <a:bodyPr/>
        <a:lstStyle/>
        <a:p>
          <a:endParaRPr lang="en-US"/>
        </a:p>
      </dgm:t>
    </dgm:pt>
    <dgm:pt modelId="{32863B82-7DE1-4058-9C28-29430F86E86D}">
      <dgm:prSet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800">
              <a:solidFill>
                <a:srgbClr val="FFFFFF"/>
              </a:solidFill>
              <a:latin typeface="Calibri"/>
              <a:ea typeface="Calibri"/>
              <a:cs typeface="Calibri"/>
            </a:rPr>
            <a:t>Jatkuva, yksilöllinen kannustus ja palaute luokassa sekä tuntimerkinnät Wilmassa</a:t>
          </a:r>
          <a:endParaRPr lang="en-US" sz="1800">
            <a:solidFill>
              <a:srgbClr val="FFFFFF"/>
            </a:solidFill>
            <a:latin typeface="Calibri"/>
            <a:ea typeface="Calibri"/>
            <a:cs typeface="Calibri"/>
          </a:endParaRPr>
        </a:p>
      </dgm:t>
    </dgm:pt>
    <dgm:pt modelId="{8451802A-5964-4A4C-B2EA-9C0D7D7B0D45}" type="parTrans" cxnId="{BE393102-F36A-45C8-B36A-D45289DA6C0C}">
      <dgm:prSet/>
      <dgm:spPr/>
      <dgm:t>
        <a:bodyPr/>
        <a:lstStyle/>
        <a:p>
          <a:endParaRPr lang="en-US"/>
        </a:p>
      </dgm:t>
    </dgm:pt>
    <dgm:pt modelId="{3B2F7129-4482-4BF5-AA6B-B852689D393A}" type="sibTrans" cxnId="{BE393102-F36A-45C8-B36A-D45289DA6C0C}">
      <dgm:prSet/>
      <dgm:spPr/>
      <dgm:t>
        <a:bodyPr/>
        <a:lstStyle/>
        <a:p>
          <a:endParaRPr lang="en-US"/>
        </a:p>
      </dgm:t>
    </dgm:pt>
    <dgm:pt modelId="{75A201D8-50F3-41B2-AAEB-64A6143090B8}">
      <dgm:prSet phldrT="[Text]" phldr="0"/>
      <dgm:spPr/>
      <dgm:t>
        <a:bodyPr/>
        <a:lstStyle/>
        <a:p>
          <a:pPr algn="l" rtl="0">
            <a:lnSpc>
              <a:spcPct val="90000"/>
            </a:lnSpc>
          </a:pPr>
          <a:r>
            <a:rPr lang="fi-FI" sz="1800">
              <a:solidFill>
                <a:srgbClr val="FFFFFF"/>
              </a:solidFill>
              <a:latin typeface="Calibri"/>
              <a:ea typeface="Calibri"/>
              <a:cs typeface="Calibri"/>
            </a:rPr>
            <a:t>Arvioinnin tukena OPS:n hyvän osaamisen kriteerit oppiaineissa ja käyttäytymisessä.</a:t>
          </a:r>
        </a:p>
      </dgm:t>
    </dgm:pt>
    <dgm:pt modelId="{433BF299-48FA-49EF-B042-2CA334C4443E}" type="parTrans" cxnId="{CF9A69C0-9B51-43B2-B2F6-F28D68E2143C}">
      <dgm:prSet/>
      <dgm:spPr/>
    </dgm:pt>
    <dgm:pt modelId="{31D8BB0D-A058-45F0-81BD-358CDCEA8F1F}" type="sibTrans" cxnId="{CF9A69C0-9B51-43B2-B2F6-F28D68E2143C}">
      <dgm:prSet/>
      <dgm:spPr/>
    </dgm:pt>
    <dgm:pt modelId="{16DB54EC-435F-4C86-8CE9-5AD9144F0E38}" type="pres">
      <dgm:prSet presAssocID="{5F53D8BF-A946-40B0-ADC3-F677EC892434}" presName="linear" presStyleCnt="0">
        <dgm:presLayoutVars>
          <dgm:animLvl val="lvl"/>
          <dgm:resizeHandles val="exact"/>
        </dgm:presLayoutVars>
      </dgm:prSet>
      <dgm:spPr/>
    </dgm:pt>
    <dgm:pt modelId="{E3DE24E4-F217-4546-B671-EF8AD4807EB5}" type="pres">
      <dgm:prSet presAssocID="{2C6F99E1-C1BB-4D3E-AD7A-A86A49165236}" presName="parentText" presStyleLbl="node1" presStyleIdx="0" presStyleCnt="4">
        <dgm:presLayoutVars>
          <dgm:chMax val="0"/>
          <dgm:bulletEnabled val="1"/>
        </dgm:presLayoutVars>
      </dgm:prSet>
      <dgm:spPr/>
    </dgm:pt>
    <dgm:pt modelId="{51FE2134-05AE-4FC6-96C7-4FE6840D59DB}" type="pres">
      <dgm:prSet presAssocID="{A8CAF4F7-CA91-4F71-A9A4-061FDE74E81B}" presName="spacer" presStyleCnt="0"/>
      <dgm:spPr/>
    </dgm:pt>
    <dgm:pt modelId="{21CB09C9-9938-41F1-94CE-157537F586E5}" type="pres">
      <dgm:prSet presAssocID="{75A201D8-50F3-41B2-AAEB-64A6143090B8}" presName="parentText" presStyleLbl="node1" presStyleIdx="1" presStyleCnt="4">
        <dgm:presLayoutVars>
          <dgm:chMax val="0"/>
          <dgm:bulletEnabled val="1"/>
        </dgm:presLayoutVars>
      </dgm:prSet>
      <dgm:spPr/>
    </dgm:pt>
    <dgm:pt modelId="{4CF1208B-DFE5-47EE-95C9-21A78C9E6FE1}" type="pres">
      <dgm:prSet presAssocID="{31D8BB0D-A058-45F0-81BD-358CDCEA8F1F}" presName="spacer" presStyleCnt="0"/>
      <dgm:spPr/>
    </dgm:pt>
    <dgm:pt modelId="{DC19CB23-AA53-441E-AA19-83500956E02C}" type="pres">
      <dgm:prSet presAssocID="{4EDC63F8-1290-41A7-B6D5-3C19AB1A0E19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2E7C4152-120E-4190-A80E-8C3AF9A742A1}" type="pres">
      <dgm:prSet presAssocID="{092495C9-08BE-460F-98AE-9389C0A8574E}" presName="spacer" presStyleCnt="0"/>
      <dgm:spPr/>
    </dgm:pt>
    <dgm:pt modelId="{7A4A6E7B-B4FC-4D90-BB63-36844DB24FBE}" type="pres">
      <dgm:prSet presAssocID="{32863B82-7DE1-4058-9C28-29430F86E86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BE393102-F36A-45C8-B36A-D45289DA6C0C}" srcId="{5F53D8BF-A946-40B0-ADC3-F677EC892434}" destId="{32863B82-7DE1-4058-9C28-29430F86E86D}" srcOrd="3" destOrd="0" parTransId="{8451802A-5964-4A4C-B2EA-9C0D7D7B0D45}" sibTransId="{3B2F7129-4482-4BF5-AA6B-B852689D393A}"/>
    <dgm:cxn modelId="{F871E21F-77BF-4B85-A377-4F3EFDBD8568}" srcId="{5F53D8BF-A946-40B0-ADC3-F677EC892434}" destId="{4EDC63F8-1290-41A7-B6D5-3C19AB1A0E19}" srcOrd="2" destOrd="0" parTransId="{17C0FC1E-B1AC-41F4-8E11-EAA7F4BEAB31}" sibTransId="{092495C9-08BE-460F-98AE-9389C0A8574E}"/>
    <dgm:cxn modelId="{797A9D23-0C0E-43D6-9ECC-F03DD969C83B}" type="presOf" srcId="{5F53D8BF-A946-40B0-ADC3-F677EC892434}" destId="{16DB54EC-435F-4C86-8CE9-5AD9144F0E38}" srcOrd="0" destOrd="0" presId="urn:microsoft.com/office/officeart/2005/8/layout/vList2"/>
    <dgm:cxn modelId="{2E6AE12A-B4FD-49E7-AF3F-58CC0B64A7BD}" type="presOf" srcId="{4EDC63F8-1290-41A7-B6D5-3C19AB1A0E19}" destId="{DC19CB23-AA53-441E-AA19-83500956E02C}" srcOrd="0" destOrd="0" presId="urn:microsoft.com/office/officeart/2005/8/layout/vList2"/>
    <dgm:cxn modelId="{4832303F-F83A-440B-A0CA-2E3E29B21FFA}" type="presOf" srcId="{32863B82-7DE1-4058-9C28-29430F86E86D}" destId="{7A4A6E7B-B4FC-4D90-BB63-36844DB24FBE}" srcOrd="0" destOrd="0" presId="urn:microsoft.com/office/officeart/2005/8/layout/vList2"/>
    <dgm:cxn modelId="{B2291DBF-8638-43D4-B403-3E7DA0B3BB1B}" type="presOf" srcId="{2C6F99E1-C1BB-4D3E-AD7A-A86A49165236}" destId="{E3DE24E4-F217-4546-B671-EF8AD4807EB5}" srcOrd="0" destOrd="0" presId="urn:microsoft.com/office/officeart/2005/8/layout/vList2"/>
    <dgm:cxn modelId="{CF9A69C0-9B51-43B2-B2F6-F28D68E2143C}" srcId="{5F53D8BF-A946-40B0-ADC3-F677EC892434}" destId="{75A201D8-50F3-41B2-AAEB-64A6143090B8}" srcOrd="1" destOrd="0" parTransId="{433BF299-48FA-49EF-B042-2CA334C4443E}" sibTransId="{31D8BB0D-A058-45F0-81BD-358CDCEA8F1F}"/>
    <dgm:cxn modelId="{78E254EE-F1CA-4E83-A59C-FDD24C8502A8}" srcId="{5F53D8BF-A946-40B0-ADC3-F677EC892434}" destId="{2C6F99E1-C1BB-4D3E-AD7A-A86A49165236}" srcOrd="0" destOrd="0" parTransId="{C299B0A4-FBEC-47DD-8F85-0B775E855925}" sibTransId="{A8CAF4F7-CA91-4F71-A9A4-061FDE74E81B}"/>
    <dgm:cxn modelId="{30DD2DF5-9CD0-4F67-8BEE-D9F5374B92E9}" type="presOf" srcId="{75A201D8-50F3-41B2-AAEB-64A6143090B8}" destId="{21CB09C9-9938-41F1-94CE-157537F586E5}" srcOrd="0" destOrd="0" presId="urn:microsoft.com/office/officeart/2005/8/layout/vList2"/>
    <dgm:cxn modelId="{4BAA822B-F1E3-4ECB-9287-F4F7630A6A9B}" type="presParOf" srcId="{16DB54EC-435F-4C86-8CE9-5AD9144F0E38}" destId="{E3DE24E4-F217-4546-B671-EF8AD4807EB5}" srcOrd="0" destOrd="0" presId="urn:microsoft.com/office/officeart/2005/8/layout/vList2"/>
    <dgm:cxn modelId="{7E2C7EA0-2ABD-4137-8022-7095A712E8C3}" type="presParOf" srcId="{16DB54EC-435F-4C86-8CE9-5AD9144F0E38}" destId="{51FE2134-05AE-4FC6-96C7-4FE6840D59DB}" srcOrd="1" destOrd="0" presId="urn:microsoft.com/office/officeart/2005/8/layout/vList2"/>
    <dgm:cxn modelId="{5F6557C2-A1B1-4463-9154-BE07584D51E6}" type="presParOf" srcId="{16DB54EC-435F-4C86-8CE9-5AD9144F0E38}" destId="{21CB09C9-9938-41F1-94CE-157537F586E5}" srcOrd="2" destOrd="0" presId="urn:microsoft.com/office/officeart/2005/8/layout/vList2"/>
    <dgm:cxn modelId="{79956F18-14FC-4620-A3C0-2EC13F9E5379}" type="presParOf" srcId="{16DB54EC-435F-4C86-8CE9-5AD9144F0E38}" destId="{4CF1208B-DFE5-47EE-95C9-21A78C9E6FE1}" srcOrd="3" destOrd="0" presId="urn:microsoft.com/office/officeart/2005/8/layout/vList2"/>
    <dgm:cxn modelId="{03794695-6BA5-4A6E-835B-C0AE62B84139}" type="presParOf" srcId="{16DB54EC-435F-4C86-8CE9-5AD9144F0E38}" destId="{DC19CB23-AA53-441E-AA19-83500956E02C}" srcOrd="4" destOrd="0" presId="urn:microsoft.com/office/officeart/2005/8/layout/vList2"/>
    <dgm:cxn modelId="{1E476724-E261-4BF9-A410-670D7D52BA01}" type="presParOf" srcId="{16DB54EC-435F-4C86-8CE9-5AD9144F0E38}" destId="{2E7C4152-120E-4190-A80E-8C3AF9A742A1}" srcOrd="5" destOrd="0" presId="urn:microsoft.com/office/officeart/2005/8/layout/vList2"/>
    <dgm:cxn modelId="{18141320-3214-4005-95B0-AE8CED0C51CD}" type="presParOf" srcId="{16DB54EC-435F-4C86-8CE9-5AD9144F0E38}" destId="{7A4A6E7B-B4FC-4D90-BB63-36844DB24FB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4ECD02-C92C-452C-ACE4-302255250401}">
      <dsp:nvSpPr>
        <dsp:cNvPr id="0" name=""/>
        <dsp:cNvSpPr/>
      </dsp:nvSpPr>
      <dsp:spPr>
        <a:xfrm>
          <a:off x="0" y="110468"/>
          <a:ext cx="5894516" cy="589451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1733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900" kern="1200" err="1">
              <a:solidFill>
                <a:schemeClr val="tx1"/>
              </a:solidFill>
              <a:latin typeface="Quire Sans"/>
              <a:cs typeface="Quire Sans"/>
            </a:rPr>
            <a:t>Aiheita</a:t>
          </a:r>
          <a:r>
            <a:rPr lang="en-US" sz="3900" kern="1200">
              <a:solidFill>
                <a:schemeClr val="tx1"/>
              </a:solidFill>
              <a:latin typeface="Quire Sans"/>
              <a:cs typeface="Quire Sans"/>
            </a:rPr>
            <a:t>:</a:t>
          </a: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Henkilökunnan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esittely</a:t>
          </a:r>
          <a:endParaRPr lang="en-US" sz="3000" kern="1200">
            <a:solidFill>
              <a:schemeClr val="tx1"/>
            </a:solidFill>
            <a:latin typeface="Quire Sans"/>
            <a:cs typeface="Quire Sans"/>
          </a:endParaRPr>
        </a:p>
        <a:p>
          <a:pPr marL="285750" lvl="1" indent="-285750" algn="l" defTabSz="1333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Oppimisen tuki 5-6-ympäristössä</a:t>
          </a:r>
        </a:p>
        <a:p>
          <a:pPr marL="285750" lvl="1" indent="-285750" algn="l" defTabSz="1333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OPS-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uudistus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: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Liikunnallisen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elämäntavan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edistäminen</a:t>
          </a:r>
          <a:endParaRPr lang="en-US" sz="3000" kern="1200">
            <a:solidFill>
              <a:schemeClr val="tx1"/>
            </a:solidFill>
            <a:latin typeface="Quire Sans"/>
            <a:cs typeface="Quire Sans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Teematyöskentelystä</a:t>
          </a:r>
          <a:endParaRPr lang="en-US" sz="3000" kern="1200">
            <a:solidFill>
              <a:schemeClr val="tx1"/>
            </a:solidFill>
            <a:latin typeface="Quire Sans"/>
            <a:cs typeface="Quire Sans"/>
          </a:endParaRPr>
        </a:p>
        <a:p>
          <a:pPr marL="285750" lvl="1" indent="-285750" algn="l" defTabSz="13335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err="1">
              <a:solidFill>
                <a:schemeClr val="tx1"/>
              </a:solidFill>
              <a:latin typeface="Quire Sans"/>
              <a:ea typeface="Calibri"/>
              <a:cs typeface="Calibri"/>
            </a:rPr>
            <a:t>Arvioinnin</a:t>
          </a:r>
          <a:r>
            <a:rPr lang="en-US" sz="3000" kern="1200">
              <a:solidFill>
                <a:schemeClr val="tx1"/>
              </a:solidFill>
              <a:latin typeface="Quire Sans"/>
              <a:ea typeface="Calibri"/>
              <a:cs typeface="Calibri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ea typeface="Calibri"/>
              <a:cs typeface="Calibri"/>
            </a:rPr>
            <a:t>käytänteet</a:t>
          </a:r>
          <a:endParaRPr lang="en-US" sz="3000" kern="1200">
            <a:solidFill>
              <a:schemeClr val="tx1"/>
            </a:solidFill>
            <a:latin typeface="Quire Sans"/>
            <a:ea typeface="Calibri"/>
            <a:cs typeface="Calibri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Kodin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ja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koulun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yhteistyö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sekä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yhteydenpito</a:t>
          </a:r>
          <a:endParaRPr lang="en-US" sz="3000" kern="1200">
            <a:solidFill>
              <a:schemeClr val="tx1"/>
            </a:solidFill>
            <a:latin typeface="Quire Sans"/>
            <a:cs typeface="Quire Sans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err="1">
              <a:solidFill>
                <a:schemeClr val="tx1"/>
              </a:solidFill>
              <a:latin typeface="Quire Sans"/>
              <a:ea typeface="Calibri"/>
              <a:cs typeface="Calibri"/>
            </a:rPr>
            <a:t>Poissaoloista</a:t>
          </a:r>
          <a:endParaRPr lang="en-US" sz="3000" kern="1200" err="1">
            <a:solidFill>
              <a:schemeClr val="tx1"/>
            </a:solidFill>
            <a:latin typeface="Quire Sans"/>
            <a:cs typeface="Quire Sans"/>
          </a:endParaRPr>
        </a:p>
        <a:p>
          <a:pPr marL="285750" lvl="1" indent="-285750" algn="l" defTabSz="1333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Luokkien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omat</a:t>
          </a:r>
          <a:r>
            <a:rPr lang="en-US" sz="3000" kern="1200">
              <a:solidFill>
                <a:schemeClr val="tx1"/>
              </a:solidFill>
              <a:latin typeface="Quire Sans"/>
              <a:cs typeface="Quire Sans"/>
            </a:rPr>
            <a:t> </a:t>
          </a:r>
          <a:r>
            <a:rPr lang="en-US" sz="3000" kern="1200" err="1">
              <a:solidFill>
                <a:schemeClr val="tx1"/>
              </a:solidFill>
              <a:latin typeface="Quire Sans"/>
              <a:cs typeface="Quire Sans"/>
            </a:rPr>
            <a:t>asiat</a:t>
          </a:r>
          <a:endParaRPr lang="en-US" sz="3000" kern="1200">
            <a:solidFill>
              <a:schemeClr val="tx1"/>
            </a:solidFill>
            <a:latin typeface="Quire Sans"/>
            <a:cs typeface="Quire Sans"/>
          </a:endParaRPr>
        </a:p>
      </dsp:txBody>
      <dsp:txXfrm>
        <a:off x="0" y="110468"/>
        <a:ext cx="5894516" cy="58945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17C72A8-FE52-425A-8BAD-6F7F8A09F090}">
      <dsp:nvSpPr>
        <dsp:cNvPr id="0" name=""/>
        <dsp:cNvSpPr/>
      </dsp:nvSpPr>
      <dsp:spPr>
        <a:xfrm>
          <a:off x="0" y="2065845"/>
          <a:ext cx="4417265" cy="118755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900" kern="1200">
              <a:latin typeface="Quire Sans"/>
              <a:cs typeface="Quire Sans"/>
            </a:rPr>
            <a:t>OMASSA OPPIMISYMPÄRISTÖSSÄ</a:t>
          </a:r>
          <a:endParaRPr lang="en-US" sz="2900" kern="1200">
            <a:latin typeface="Quire Sans"/>
            <a:cs typeface="Quire Sans"/>
          </a:endParaRPr>
        </a:p>
      </dsp:txBody>
      <dsp:txXfrm>
        <a:off x="57971" y="2123816"/>
        <a:ext cx="4301323" cy="10716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50F077-B7A0-466A-A826-386C759709E7}">
      <dsp:nvSpPr>
        <dsp:cNvPr id="0" name=""/>
        <dsp:cNvSpPr/>
      </dsp:nvSpPr>
      <dsp:spPr>
        <a:xfrm>
          <a:off x="0" y="79320"/>
          <a:ext cx="4417265" cy="1689479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i="0" kern="1200">
              <a:latin typeface="Quire Sans"/>
              <a:cs typeface="Quire Sans"/>
            </a:rPr>
            <a:t>Terveydenhoitaja:</a:t>
          </a:r>
          <a:br>
            <a:rPr lang="fi-FI" sz="1600" b="1" i="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Kirsi Rytkönen </a:t>
          </a:r>
          <a:br>
            <a:rPr lang="fi-FI" sz="1600" b="0" i="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puh. 044 718 6571</a:t>
          </a:r>
          <a:br>
            <a:rPr lang="fi-FI" sz="1600" kern="1200">
              <a:latin typeface="Quire Sans"/>
              <a:cs typeface="Quire Sans"/>
            </a:rPr>
          </a:br>
          <a:r>
            <a:rPr lang="fi-FI" sz="1600" b="0" i="0" kern="1200" err="1">
              <a:latin typeface="Quire Sans"/>
              <a:cs typeface="Quire Sans"/>
            </a:rPr>
            <a:t>kirsi.rytkonen</a:t>
          </a:r>
          <a:r>
            <a:rPr lang="fi-FI" sz="1600" b="0" i="0" kern="1200">
              <a:latin typeface="Quire Sans"/>
              <a:cs typeface="Quire Sans"/>
            </a:rPr>
            <a:t>(at)pshyvinvointialue.fi</a:t>
          </a:r>
          <a:br>
            <a:rPr lang="fi-FI" sz="160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- koululla ma ja ke-pe</a:t>
          </a:r>
          <a:endParaRPr lang="en-US" sz="1600" kern="1200">
            <a:latin typeface="Quire Sans"/>
            <a:cs typeface="Quire Sans"/>
          </a:endParaRPr>
        </a:p>
      </dsp:txBody>
      <dsp:txXfrm>
        <a:off x="82474" y="161794"/>
        <a:ext cx="4252317" cy="1524531"/>
      </dsp:txXfrm>
    </dsp:sp>
    <dsp:sp modelId="{ED896BDC-1C33-41A8-BEED-3AC7D9D783E0}">
      <dsp:nvSpPr>
        <dsp:cNvPr id="0" name=""/>
        <dsp:cNvSpPr/>
      </dsp:nvSpPr>
      <dsp:spPr>
        <a:xfrm>
          <a:off x="0" y="1814880"/>
          <a:ext cx="4417265" cy="1689479"/>
        </a:xfrm>
        <a:prstGeom prst="roundRect">
          <a:avLst/>
        </a:prstGeom>
        <a:solidFill>
          <a:schemeClr val="accent2">
            <a:hueOff val="390212"/>
            <a:satOff val="-4135"/>
            <a:lumOff val="-58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i="0" kern="1200">
              <a:latin typeface="Quire Sans"/>
              <a:cs typeface="Quire Sans"/>
            </a:rPr>
            <a:t>Koulupsykologi:</a:t>
          </a:r>
          <a:br>
            <a:rPr lang="fi-FI" sz="160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Titta-Riina Mämmelä </a:t>
          </a:r>
          <a:br>
            <a:rPr lang="fi-FI" sz="1600" b="0" i="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puh. 044 718 4044</a:t>
          </a:r>
          <a:br>
            <a:rPr lang="fi-FI" sz="1600" kern="1200">
              <a:latin typeface="Quire Sans"/>
              <a:cs typeface="Quire Sans"/>
            </a:rPr>
          </a:br>
          <a:r>
            <a:rPr lang="fi-FI" sz="1600" b="0" i="0" kern="1200" err="1">
              <a:latin typeface="Quire Sans"/>
              <a:cs typeface="Quire Sans"/>
            </a:rPr>
            <a:t>titta-riina.mammela</a:t>
          </a:r>
          <a:r>
            <a:rPr lang="fi-FI" sz="1600" b="0" i="0" kern="1200">
              <a:latin typeface="Quire Sans"/>
              <a:cs typeface="Quire Sans"/>
            </a:rPr>
            <a:t>(at)pshyvinvointialue.fi</a:t>
          </a:r>
          <a:br>
            <a:rPr lang="fi-FI" sz="1600" b="1" i="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- koululla to ja pe</a:t>
          </a:r>
          <a:br>
            <a:rPr lang="fi-FI" sz="1600" kern="1200">
              <a:latin typeface="Quire Sans"/>
              <a:cs typeface="Quire Sans"/>
            </a:rPr>
          </a:br>
          <a:endParaRPr lang="en-US" sz="1600" kern="1200">
            <a:latin typeface="Quire Sans"/>
            <a:cs typeface="Quire Sans"/>
          </a:endParaRPr>
        </a:p>
      </dsp:txBody>
      <dsp:txXfrm>
        <a:off x="82474" y="1897354"/>
        <a:ext cx="4252317" cy="1524531"/>
      </dsp:txXfrm>
    </dsp:sp>
    <dsp:sp modelId="{81E12949-1C23-43BD-90E4-B2F432BC10A3}">
      <dsp:nvSpPr>
        <dsp:cNvPr id="0" name=""/>
        <dsp:cNvSpPr/>
      </dsp:nvSpPr>
      <dsp:spPr>
        <a:xfrm>
          <a:off x="0" y="3550440"/>
          <a:ext cx="4417265" cy="1689479"/>
        </a:xfrm>
        <a:prstGeom prst="roundRect">
          <a:avLst/>
        </a:prstGeom>
        <a:solidFill>
          <a:schemeClr val="accent2">
            <a:hueOff val="780423"/>
            <a:satOff val="-8271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b="1" i="0" kern="1200">
              <a:latin typeface="Quire Sans"/>
              <a:cs typeface="Quire Sans"/>
            </a:rPr>
            <a:t>Koulukuraattori:</a:t>
          </a:r>
          <a:br>
            <a:rPr lang="fi-FI" sz="160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Kaisa Kantele </a:t>
          </a:r>
          <a:br>
            <a:rPr lang="fi-FI" sz="1600" b="0" i="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puh. 044 7181022</a:t>
          </a:r>
          <a:br>
            <a:rPr lang="fi-FI" sz="1600" kern="1200">
              <a:latin typeface="Quire Sans"/>
              <a:cs typeface="Quire Sans"/>
            </a:rPr>
          </a:br>
          <a:r>
            <a:rPr lang="fi-FI" sz="1600" b="0" i="0" kern="1200" err="1">
              <a:latin typeface="Quire Sans"/>
              <a:cs typeface="Quire Sans"/>
            </a:rPr>
            <a:t>kaisa.kantele</a:t>
          </a:r>
          <a:r>
            <a:rPr lang="fi-FI" sz="1600" b="0" i="0" kern="1200">
              <a:latin typeface="Quire Sans"/>
              <a:cs typeface="Quire Sans"/>
            </a:rPr>
            <a:t>(at)pshyvinvointialue.fi</a:t>
          </a:r>
          <a:br>
            <a:rPr lang="fi-FI" sz="1600" kern="1200">
              <a:latin typeface="Quire Sans"/>
              <a:cs typeface="Quire Sans"/>
            </a:rPr>
          </a:br>
          <a:r>
            <a:rPr lang="fi-FI" sz="1600" b="0" i="0" kern="1200">
              <a:latin typeface="Quire Sans"/>
              <a:cs typeface="Quire Sans"/>
            </a:rPr>
            <a:t>- koululla ma ja to-pe, sekä joka toinen tiistai</a:t>
          </a:r>
          <a:endParaRPr lang="en-US" sz="1600" kern="1200">
            <a:latin typeface="Quire Sans"/>
            <a:cs typeface="Quire Sans"/>
          </a:endParaRPr>
        </a:p>
      </dsp:txBody>
      <dsp:txXfrm>
        <a:off x="82474" y="3632914"/>
        <a:ext cx="4252317" cy="152453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3EAAA25-5B62-4995-ADB0-1B468B30E77A}">
      <dsp:nvSpPr>
        <dsp:cNvPr id="0" name=""/>
        <dsp:cNvSpPr/>
      </dsp:nvSpPr>
      <dsp:spPr>
        <a:xfrm>
          <a:off x="0" y="291476"/>
          <a:ext cx="596874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3BB7F1-1AA5-4E34-8BAE-2C0A0524A1CD}">
      <dsp:nvSpPr>
        <dsp:cNvPr id="0" name=""/>
        <dsp:cNvSpPr/>
      </dsp:nvSpPr>
      <dsp:spPr>
        <a:xfrm>
          <a:off x="298437" y="11036"/>
          <a:ext cx="4178123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923" tIns="0" rIns="157923" bIns="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>
              <a:solidFill>
                <a:srgbClr val="FFFFFF"/>
              </a:solidFill>
              <a:latin typeface="Calibri"/>
              <a:ea typeface="+mn-ea"/>
              <a:cs typeface="Calibri"/>
            </a:rPr>
            <a:t>5A 26 oppilasta</a:t>
          </a:r>
          <a:endParaRPr lang="en-US" sz="1900" kern="1200">
            <a:solidFill>
              <a:srgbClr val="FFFFFF"/>
            </a:solidFill>
            <a:latin typeface="Calibri"/>
            <a:ea typeface="+mn-ea"/>
            <a:cs typeface="Calibri"/>
          </a:endParaRPr>
        </a:p>
      </dsp:txBody>
      <dsp:txXfrm>
        <a:off x="325817" y="38416"/>
        <a:ext cx="4123363" cy="506120"/>
      </dsp:txXfrm>
    </dsp:sp>
    <dsp:sp modelId="{0A81CEB2-69BB-4346-884C-3AEBCCD5EC60}">
      <dsp:nvSpPr>
        <dsp:cNvPr id="0" name=""/>
        <dsp:cNvSpPr/>
      </dsp:nvSpPr>
      <dsp:spPr>
        <a:xfrm>
          <a:off x="0" y="1153317"/>
          <a:ext cx="596874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D65729C-B15A-456F-8AD0-9BCCF91B6717}">
      <dsp:nvSpPr>
        <dsp:cNvPr id="0" name=""/>
        <dsp:cNvSpPr/>
      </dsp:nvSpPr>
      <dsp:spPr>
        <a:xfrm>
          <a:off x="298437" y="872877"/>
          <a:ext cx="4178123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923" tIns="0" rIns="157923" bIns="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>
              <a:solidFill>
                <a:srgbClr val="FFFFFF"/>
              </a:solidFill>
              <a:latin typeface="Calibri"/>
              <a:ea typeface="+mn-ea"/>
              <a:cs typeface="Calibri"/>
            </a:rPr>
            <a:t>5B 25 oppilasta</a:t>
          </a:r>
        </a:p>
      </dsp:txBody>
      <dsp:txXfrm>
        <a:off x="325817" y="900257"/>
        <a:ext cx="4123363" cy="506120"/>
      </dsp:txXfrm>
    </dsp:sp>
    <dsp:sp modelId="{D379E8B6-74ED-4AF8-98BC-3DB0AB2160DD}">
      <dsp:nvSpPr>
        <dsp:cNvPr id="0" name=""/>
        <dsp:cNvSpPr/>
      </dsp:nvSpPr>
      <dsp:spPr>
        <a:xfrm>
          <a:off x="0" y="2015157"/>
          <a:ext cx="596874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B4D512-83BD-4F69-8896-4801054490DE}">
      <dsp:nvSpPr>
        <dsp:cNvPr id="0" name=""/>
        <dsp:cNvSpPr/>
      </dsp:nvSpPr>
      <dsp:spPr>
        <a:xfrm>
          <a:off x="298437" y="1734717"/>
          <a:ext cx="4178123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923" tIns="0" rIns="157923" bIns="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>
              <a:solidFill>
                <a:srgbClr val="FFFFFF"/>
              </a:solidFill>
              <a:latin typeface="Calibri"/>
              <a:ea typeface="+mn-ea"/>
              <a:cs typeface="Calibri"/>
            </a:rPr>
            <a:t>5C 26 oppilasta</a:t>
          </a:r>
          <a:endParaRPr lang="en-US" sz="1900" kern="1200">
            <a:solidFill>
              <a:srgbClr val="FFFFFF"/>
            </a:solidFill>
            <a:latin typeface="Calibri"/>
            <a:ea typeface="+mn-ea"/>
            <a:cs typeface="Calibri"/>
          </a:endParaRPr>
        </a:p>
      </dsp:txBody>
      <dsp:txXfrm>
        <a:off x="325817" y="1762097"/>
        <a:ext cx="4123363" cy="506120"/>
      </dsp:txXfrm>
    </dsp:sp>
    <dsp:sp modelId="{19AA5BED-4A1F-4B50-B619-D2F415B28FC3}">
      <dsp:nvSpPr>
        <dsp:cNvPr id="0" name=""/>
        <dsp:cNvSpPr/>
      </dsp:nvSpPr>
      <dsp:spPr>
        <a:xfrm>
          <a:off x="0" y="2876997"/>
          <a:ext cx="5968748" cy="478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74EB51-A079-4F62-AB9F-E3337B5ECECD}">
      <dsp:nvSpPr>
        <dsp:cNvPr id="0" name=""/>
        <dsp:cNvSpPr/>
      </dsp:nvSpPr>
      <dsp:spPr>
        <a:xfrm>
          <a:off x="298437" y="2596557"/>
          <a:ext cx="4178123" cy="56088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7923" tIns="0" rIns="157923" bIns="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900" kern="1200">
              <a:solidFill>
                <a:srgbClr val="FFFFFF"/>
              </a:solidFill>
              <a:latin typeface="Calibri"/>
              <a:ea typeface="+mn-ea"/>
              <a:cs typeface="Calibri"/>
            </a:rPr>
            <a:t> Yhteensä 77 oppilasta</a:t>
          </a:r>
        </a:p>
      </dsp:txBody>
      <dsp:txXfrm>
        <a:off x="325817" y="2623937"/>
        <a:ext cx="4123363" cy="5061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F2DF1B8-20A1-4D92-9491-17BFF4C283FA}">
      <dsp:nvSpPr>
        <dsp:cNvPr id="0" name=""/>
        <dsp:cNvSpPr/>
      </dsp:nvSpPr>
      <dsp:spPr>
        <a:xfrm>
          <a:off x="0" y="829470"/>
          <a:ext cx="4417265" cy="839474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500" kern="1200">
              <a:solidFill>
                <a:srgbClr val="FFFFFF"/>
              </a:solidFill>
              <a:latin typeface="Calibri"/>
              <a:ea typeface="+mn-ea"/>
              <a:cs typeface="Calibri"/>
            </a:rPr>
            <a:t>6A 22 oppilasta</a:t>
          </a:r>
          <a:endParaRPr lang="en-US" sz="3500" kern="1200">
            <a:solidFill>
              <a:srgbClr val="FFFFFF"/>
            </a:solidFill>
            <a:latin typeface="Calibri"/>
            <a:ea typeface="+mn-ea"/>
            <a:cs typeface="Calibri"/>
          </a:endParaRPr>
        </a:p>
      </dsp:txBody>
      <dsp:txXfrm>
        <a:off x="40980" y="870450"/>
        <a:ext cx="4335305" cy="757514"/>
      </dsp:txXfrm>
    </dsp:sp>
    <dsp:sp modelId="{C6792505-2C96-4F6B-A009-5072A878A4F1}">
      <dsp:nvSpPr>
        <dsp:cNvPr id="0" name=""/>
        <dsp:cNvSpPr/>
      </dsp:nvSpPr>
      <dsp:spPr>
        <a:xfrm>
          <a:off x="0" y="1769745"/>
          <a:ext cx="4417265" cy="839474"/>
        </a:xfrm>
        <a:prstGeom prst="roundRect">
          <a:avLst/>
        </a:prstGeom>
        <a:solidFill>
          <a:schemeClr val="accent2">
            <a:hueOff val="260141"/>
            <a:satOff val="-2757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500" kern="1200">
              <a:solidFill>
                <a:srgbClr val="FFFFFF"/>
              </a:solidFill>
              <a:latin typeface="Calibri"/>
              <a:ea typeface="+mn-ea"/>
              <a:cs typeface="Calibri"/>
            </a:rPr>
            <a:t>6B 20 oppilasta</a:t>
          </a:r>
        </a:p>
      </dsp:txBody>
      <dsp:txXfrm>
        <a:off x="40980" y="1810725"/>
        <a:ext cx="4335305" cy="757514"/>
      </dsp:txXfrm>
    </dsp:sp>
    <dsp:sp modelId="{D42856B3-D043-4110-BAD5-3F51E3D57927}">
      <dsp:nvSpPr>
        <dsp:cNvPr id="0" name=""/>
        <dsp:cNvSpPr/>
      </dsp:nvSpPr>
      <dsp:spPr>
        <a:xfrm>
          <a:off x="0" y="2710020"/>
          <a:ext cx="4417265" cy="839474"/>
        </a:xfrm>
        <a:prstGeom prst="roundRect">
          <a:avLst/>
        </a:prstGeom>
        <a:solidFill>
          <a:schemeClr val="accent2">
            <a:hueOff val="520282"/>
            <a:satOff val="-5514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500" kern="1200">
              <a:solidFill>
                <a:srgbClr val="FFFFFF"/>
              </a:solidFill>
              <a:latin typeface="Calibri"/>
              <a:ea typeface="+mn-ea"/>
              <a:cs typeface="Calibri"/>
            </a:rPr>
            <a:t>6C 20 oppilasta</a:t>
          </a:r>
          <a:endParaRPr lang="en-US" sz="3500" kern="1200">
            <a:solidFill>
              <a:srgbClr val="FFFFFF"/>
            </a:solidFill>
            <a:latin typeface="Calibri"/>
            <a:ea typeface="+mn-ea"/>
            <a:cs typeface="Calibri"/>
          </a:endParaRPr>
        </a:p>
      </dsp:txBody>
      <dsp:txXfrm>
        <a:off x="40980" y="2751000"/>
        <a:ext cx="4335305" cy="757514"/>
      </dsp:txXfrm>
    </dsp:sp>
    <dsp:sp modelId="{7B1FA7F1-E784-4537-9E62-939C236A2F49}">
      <dsp:nvSpPr>
        <dsp:cNvPr id="0" name=""/>
        <dsp:cNvSpPr/>
      </dsp:nvSpPr>
      <dsp:spPr>
        <a:xfrm>
          <a:off x="0" y="3650295"/>
          <a:ext cx="4417265" cy="839474"/>
        </a:xfrm>
        <a:prstGeom prst="roundRect">
          <a:avLst/>
        </a:prstGeom>
        <a:solidFill>
          <a:schemeClr val="accent2">
            <a:hueOff val="780423"/>
            <a:satOff val="-8271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l" defTabSz="1555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3500" kern="1200">
              <a:solidFill>
                <a:srgbClr val="FFFFFF"/>
              </a:solidFill>
              <a:latin typeface="Calibri"/>
              <a:ea typeface="+mn-ea"/>
              <a:cs typeface="Calibri"/>
            </a:rPr>
            <a:t> Yhteensä 62 oppilasta</a:t>
          </a:r>
        </a:p>
      </dsp:txBody>
      <dsp:txXfrm>
        <a:off x="40980" y="3691275"/>
        <a:ext cx="4335305" cy="757514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7076BB5-CD0E-4830-A997-2EF7FDB9BD26}">
      <dsp:nvSpPr>
        <dsp:cNvPr id="0" name=""/>
        <dsp:cNvSpPr/>
      </dsp:nvSpPr>
      <dsp:spPr>
        <a:xfrm>
          <a:off x="0" y="577920"/>
          <a:ext cx="4417265" cy="48262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000" kern="1200">
              <a:latin typeface="Calibri Light" panose="020F0302020204030204"/>
            </a:rPr>
            <a:t>8.00-8.45 oppitunti, 8.45-9.00 </a:t>
          </a:r>
          <a:r>
            <a:rPr lang="fi-FI" sz="2000" i="1" kern="1200">
              <a:latin typeface="Calibri Light" panose="020F0302020204030204"/>
            </a:rPr>
            <a:t>välitunti</a:t>
          </a:r>
          <a:endParaRPr lang="en-US" sz="2000" i="1" kern="1200">
            <a:latin typeface="Calibri Light" panose="020F0302020204030204"/>
          </a:endParaRPr>
        </a:p>
      </dsp:txBody>
      <dsp:txXfrm>
        <a:off x="23560" y="601480"/>
        <a:ext cx="4370145" cy="435505"/>
      </dsp:txXfrm>
    </dsp:sp>
    <dsp:sp modelId="{CBB457E3-C2DC-4587-ACC6-FFED3D1E49D0}">
      <dsp:nvSpPr>
        <dsp:cNvPr id="0" name=""/>
        <dsp:cNvSpPr/>
      </dsp:nvSpPr>
      <dsp:spPr>
        <a:xfrm>
          <a:off x="0" y="1103745"/>
          <a:ext cx="4417265" cy="482625"/>
        </a:xfrm>
        <a:prstGeom prst="roundRect">
          <a:avLst/>
        </a:prstGeom>
        <a:solidFill>
          <a:schemeClr val="accent2">
            <a:hueOff val="111489"/>
            <a:satOff val="-1182"/>
            <a:lumOff val="-16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latin typeface="Calibri Light" panose="020F0302020204030204"/>
            </a:rPr>
            <a:t>9.00-9.45</a:t>
          </a:r>
          <a:r>
            <a:rPr lang="fi-FI" sz="1500" kern="1200"/>
            <a:t> oppitunti</a:t>
          </a:r>
          <a:r>
            <a:rPr lang="fi-FI" sz="1500" kern="1200">
              <a:latin typeface="Calibri Light" panose="020F0302020204030204"/>
            </a:rPr>
            <a:t>, 9.45-10.00</a:t>
          </a:r>
          <a:r>
            <a:rPr lang="fi-FI" sz="1500" i="1" kern="1200">
              <a:latin typeface="Calibri Light" panose="020F0302020204030204"/>
            </a:rPr>
            <a:t> välitunti</a:t>
          </a:r>
        </a:p>
      </dsp:txBody>
      <dsp:txXfrm>
        <a:off x="23560" y="1127305"/>
        <a:ext cx="4370145" cy="435505"/>
      </dsp:txXfrm>
    </dsp:sp>
    <dsp:sp modelId="{3FD59AFC-15A5-4A1E-98E2-E43EC2580288}">
      <dsp:nvSpPr>
        <dsp:cNvPr id="0" name=""/>
        <dsp:cNvSpPr/>
      </dsp:nvSpPr>
      <dsp:spPr>
        <a:xfrm>
          <a:off x="0" y="1629570"/>
          <a:ext cx="4417265" cy="482625"/>
        </a:xfrm>
        <a:prstGeom prst="roundRect">
          <a:avLst/>
        </a:prstGeom>
        <a:solidFill>
          <a:schemeClr val="accent2">
            <a:hueOff val="222978"/>
            <a:satOff val="-2363"/>
            <a:lumOff val="-33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latin typeface="Calibri Light" panose="020F0302020204030204"/>
            </a:rPr>
            <a:t>10.00-11.00</a:t>
          </a:r>
          <a:r>
            <a:rPr lang="fi-FI" sz="1500" kern="1200"/>
            <a:t> oppitunti</a:t>
          </a:r>
          <a:r>
            <a:rPr lang="fi-FI" sz="1500" kern="1200">
              <a:latin typeface="Calibri Light" panose="020F0302020204030204"/>
            </a:rPr>
            <a:t> (ensimmäinen ruokailuvuoro) </a:t>
          </a:r>
          <a:endParaRPr lang="en-US" sz="1500" kern="1200">
            <a:latin typeface="Calibri Light" panose="020F0302020204030204"/>
          </a:endParaRPr>
        </a:p>
      </dsp:txBody>
      <dsp:txXfrm>
        <a:off x="23560" y="1653130"/>
        <a:ext cx="4370145" cy="435505"/>
      </dsp:txXfrm>
    </dsp:sp>
    <dsp:sp modelId="{58D5E353-6E87-4656-9B66-F12722677EB8}">
      <dsp:nvSpPr>
        <dsp:cNvPr id="0" name=""/>
        <dsp:cNvSpPr/>
      </dsp:nvSpPr>
      <dsp:spPr>
        <a:xfrm>
          <a:off x="0" y="2155395"/>
          <a:ext cx="4417265" cy="482625"/>
        </a:xfrm>
        <a:prstGeom prst="roundRect">
          <a:avLst/>
        </a:prstGeom>
        <a:solidFill>
          <a:schemeClr val="accent2">
            <a:hueOff val="334467"/>
            <a:satOff val="-3545"/>
            <a:lumOff val="-50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latin typeface="Calibri Light" panose="020F0302020204030204"/>
            </a:rPr>
            <a:t>11.00-11.30 </a:t>
          </a:r>
          <a:r>
            <a:rPr lang="fi-FI" sz="1500" i="1" kern="1200">
              <a:latin typeface="Calibri Light" panose="020F0302020204030204"/>
            </a:rPr>
            <a:t>pitkä välitunti</a:t>
          </a:r>
        </a:p>
      </dsp:txBody>
      <dsp:txXfrm>
        <a:off x="23560" y="2178955"/>
        <a:ext cx="4370145" cy="435505"/>
      </dsp:txXfrm>
    </dsp:sp>
    <dsp:sp modelId="{1B7FBBD0-70A1-4E62-A542-F99644BFB0DD}">
      <dsp:nvSpPr>
        <dsp:cNvPr id="0" name=""/>
        <dsp:cNvSpPr/>
      </dsp:nvSpPr>
      <dsp:spPr>
        <a:xfrm>
          <a:off x="0" y="2681220"/>
          <a:ext cx="4417265" cy="482625"/>
        </a:xfrm>
        <a:prstGeom prst="roundRect">
          <a:avLst/>
        </a:prstGeom>
        <a:solidFill>
          <a:schemeClr val="accent2">
            <a:hueOff val="445956"/>
            <a:satOff val="-4726"/>
            <a:lumOff val="-67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kern="1200">
              <a:latin typeface="Calibri Light" panose="020F0302020204030204"/>
            </a:rPr>
            <a:t>11.30-12.15 </a:t>
          </a:r>
          <a:r>
            <a:rPr lang="fi-FI" sz="1500" b="1" i="0" kern="1200">
              <a:latin typeface="Calibri Light" panose="020F0302020204030204"/>
            </a:rPr>
            <a:t>oppitunti</a:t>
          </a:r>
          <a:r>
            <a:rPr lang="fi-FI" sz="1500" i="1" kern="1200">
              <a:latin typeface="Calibri Light" panose="020F0302020204030204"/>
            </a:rPr>
            <a:t> (toinen ruokailuvuoro)</a:t>
          </a:r>
          <a:endParaRPr lang="fi-FI" sz="1500" i="1" kern="1200">
            <a:latin typeface="Calibri Light" panose="020F0302020204030204"/>
            <a:ea typeface="Calibri Light" panose="020F0302020204030204"/>
            <a:cs typeface="Calibri Light" panose="020F0302020204030204"/>
          </a:endParaRPr>
        </a:p>
      </dsp:txBody>
      <dsp:txXfrm>
        <a:off x="23560" y="2704780"/>
        <a:ext cx="4370145" cy="435505"/>
      </dsp:txXfrm>
    </dsp:sp>
    <dsp:sp modelId="{BABBCE76-E3A3-4ACB-B5FC-DBABB851EDF0}">
      <dsp:nvSpPr>
        <dsp:cNvPr id="0" name=""/>
        <dsp:cNvSpPr/>
      </dsp:nvSpPr>
      <dsp:spPr>
        <a:xfrm>
          <a:off x="0" y="3207045"/>
          <a:ext cx="4417265" cy="482625"/>
        </a:xfrm>
        <a:prstGeom prst="roundRect">
          <a:avLst/>
        </a:prstGeom>
        <a:solidFill>
          <a:schemeClr val="accent2">
            <a:hueOff val="557445"/>
            <a:satOff val="-5908"/>
            <a:lumOff val="-8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i="0" kern="1200">
              <a:latin typeface="Calibri"/>
              <a:ea typeface="Calibri"/>
              <a:cs typeface="Calibri"/>
            </a:rPr>
            <a:t>12.15-13.00 oppitunti, 13.00-13.15 </a:t>
          </a:r>
          <a:r>
            <a:rPr lang="fi-FI" sz="1500" i="1" kern="1200">
              <a:latin typeface="Calibri"/>
              <a:ea typeface="Calibri"/>
              <a:cs typeface="Calibri"/>
            </a:rPr>
            <a:t>välitunti</a:t>
          </a:r>
          <a:endParaRPr lang="fi-FI" sz="1500" i="1" kern="1200"/>
        </a:p>
      </dsp:txBody>
      <dsp:txXfrm>
        <a:off x="23560" y="3230605"/>
        <a:ext cx="4370145" cy="435505"/>
      </dsp:txXfrm>
    </dsp:sp>
    <dsp:sp modelId="{AA7B2A88-BDA2-4B0C-83E5-6703165E1101}">
      <dsp:nvSpPr>
        <dsp:cNvPr id="0" name=""/>
        <dsp:cNvSpPr/>
      </dsp:nvSpPr>
      <dsp:spPr>
        <a:xfrm>
          <a:off x="0" y="3732870"/>
          <a:ext cx="4417265" cy="482625"/>
        </a:xfrm>
        <a:prstGeom prst="roundRect">
          <a:avLst/>
        </a:prstGeom>
        <a:solidFill>
          <a:schemeClr val="accent2">
            <a:hueOff val="668934"/>
            <a:satOff val="-7089"/>
            <a:lumOff val="-10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i="0" kern="1200">
              <a:latin typeface="Calibri Light" panose="020F0302020204030204"/>
            </a:rPr>
            <a:t>13.15-14.00 oppitunti</a:t>
          </a:r>
        </a:p>
      </dsp:txBody>
      <dsp:txXfrm>
        <a:off x="23560" y="3756430"/>
        <a:ext cx="4370145" cy="435505"/>
      </dsp:txXfrm>
    </dsp:sp>
    <dsp:sp modelId="{E77195D2-456D-427B-A0B0-1E8BDB78AF6F}">
      <dsp:nvSpPr>
        <dsp:cNvPr id="0" name=""/>
        <dsp:cNvSpPr/>
      </dsp:nvSpPr>
      <dsp:spPr>
        <a:xfrm>
          <a:off x="0" y="4258695"/>
          <a:ext cx="4417265" cy="482625"/>
        </a:xfrm>
        <a:prstGeom prst="roundRect">
          <a:avLst/>
        </a:prstGeom>
        <a:solidFill>
          <a:schemeClr val="accent2">
            <a:hueOff val="780423"/>
            <a:satOff val="-8271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500" i="0" kern="1200">
              <a:latin typeface="Calibri Light" panose="020F0302020204030204"/>
            </a:rPr>
            <a:t>14.00-14.45 oppitunti</a:t>
          </a:r>
        </a:p>
      </dsp:txBody>
      <dsp:txXfrm>
        <a:off x="23560" y="4282255"/>
        <a:ext cx="4370145" cy="43550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5D013A-7D5A-40B9-A176-EAA16874A087}">
      <dsp:nvSpPr>
        <dsp:cNvPr id="0" name=""/>
        <dsp:cNvSpPr/>
      </dsp:nvSpPr>
      <dsp:spPr>
        <a:xfrm>
          <a:off x="0" y="0"/>
          <a:ext cx="4417265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77E80AD-DEB6-4A64-86CB-55249E429C5C}">
      <dsp:nvSpPr>
        <dsp:cNvPr id="0" name=""/>
        <dsp:cNvSpPr/>
      </dsp:nvSpPr>
      <dsp:spPr>
        <a:xfrm>
          <a:off x="0" y="0"/>
          <a:ext cx="4417265" cy="1329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Tänä lukuvuonna 5.-6. luokkalaiset opiskelevat historiaa</a:t>
          </a:r>
          <a:r>
            <a:rPr lang="fi-FI" sz="2200" kern="1200">
              <a:latin typeface="Modern Love"/>
            </a:rPr>
            <a:t> ja</a:t>
          </a:r>
          <a:r>
            <a:rPr lang="fi-FI" sz="2200" kern="1200"/>
            <a:t> ympäristöoppia</a:t>
          </a:r>
          <a:r>
            <a:rPr lang="fi-FI" sz="2200" b="0" kern="1200">
              <a:latin typeface="Modern Love"/>
              <a:cs typeface="Arial"/>
            </a:rPr>
            <a:t>.</a:t>
          </a:r>
          <a:endParaRPr lang="fi-FI" sz="2200" b="0" kern="1200">
            <a:latin typeface="Arial"/>
            <a:cs typeface="Arial"/>
          </a:endParaRPr>
        </a:p>
      </dsp:txBody>
      <dsp:txXfrm>
        <a:off x="0" y="0"/>
        <a:ext cx="4417265" cy="1329810"/>
      </dsp:txXfrm>
    </dsp:sp>
    <dsp:sp modelId="{692D1705-680A-4F78-BBC1-C0FA3CDEAE42}">
      <dsp:nvSpPr>
        <dsp:cNvPr id="0" name=""/>
        <dsp:cNvSpPr/>
      </dsp:nvSpPr>
      <dsp:spPr>
        <a:xfrm>
          <a:off x="0" y="1329810"/>
          <a:ext cx="4417265" cy="0"/>
        </a:xfrm>
        <a:prstGeom prst="line">
          <a:avLst/>
        </a:prstGeom>
        <a:solidFill>
          <a:schemeClr val="accent2">
            <a:hueOff val="260141"/>
            <a:satOff val="-2757"/>
            <a:lumOff val="-392"/>
            <a:alphaOff val="0"/>
          </a:schemeClr>
        </a:solidFill>
        <a:ln w="12700" cap="flat" cmpd="sng" algn="ctr">
          <a:solidFill>
            <a:schemeClr val="accent2">
              <a:hueOff val="260141"/>
              <a:satOff val="-2757"/>
              <a:lumOff val="-39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F59EA9-F824-4C65-A4B6-59163FE0E3C0}">
      <dsp:nvSpPr>
        <dsp:cNvPr id="0" name=""/>
        <dsp:cNvSpPr/>
      </dsp:nvSpPr>
      <dsp:spPr>
        <a:xfrm>
          <a:off x="0" y="1329810"/>
          <a:ext cx="4417265" cy="1329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Oppilaat on jaettu </a:t>
          </a:r>
          <a:r>
            <a:rPr lang="fi-FI" sz="2200" b="1" kern="1200"/>
            <a:t>kolmeen eri opetusryhmään. </a:t>
          </a:r>
          <a:r>
            <a:rPr lang="fi-FI" sz="2200" kern="1200"/>
            <a:t>Ryhmät kiertävät kaikilla opettajilla.</a:t>
          </a:r>
          <a:endParaRPr lang="en-US" sz="2200" kern="1200"/>
        </a:p>
      </dsp:txBody>
      <dsp:txXfrm>
        <a:off x="0" y="1329810"/>
        <a:ext cx="4417265" cy="1329810"/>
      </dsp:txXfrm>
    </dsp:sp>
    <dsp:sp modelId="{DBB50E31-10A0-42CF-A903-7F936EAD110E}">
      <dsp:nvSpPr>
        <dsp:cNvPr id="0" name=""/>
        <dsp:cNvSpPr/>
      </dsp:nvSpPr>
      <dsp:spPr>
        <a:xfrm>
          <a:off x="0" y="2659620"/>
          <a:ext cx="4417265" cy="0"/>
        </a:xfrm>
        <a:prstGeom prst="line">
          <a:avLst/>
        </a:prstGeom>
        <a:solidFill>
          <a:schemeClr val="accent2">
            <a:hueOff val="520282"/>
            <a:satOff val="-5514"/>
            <a:lumOff val="-785"/>
            <a:alphaOff val="0"/>
          </a:schemeClr>
        </a:solidFill>
        <a:ln w="12700" cap="flat" cmpd="sng" algn="ctr">
          <a:solidFill>
            <a:schemeClr val="accent2">
              <a:hueOff val="520282"/>
              <a:satOff val="-5514"/>
              <a:lumOff val="-78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D9FA43-E49B-4C77-8E3B-30BDE7D98AE7}">
      <dsp:nvSpPr>
        <dsp:cNvPr id="0" name=""/>
        <dsp:cNvSpPr/>
      </dsp:nvSpPr>
      <dsp:spPr>
        <a:xfrm>
          <a:off x="0" y="2659620"/>
          <a:ext cx="4417265" cy="1329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Teemaopetuksen aikana oppilas opiskelee vain </a:t>
          </a:r>
          <a:r>
            <a:rPr lang="fi-FI" sz="2200" b="1" kern="1200"/>
            <a:t>yhtä oppiainetta kerrallaan,</a:t>
          </a:r>
          <a:r>
            <a:rPr lang="fi-FI" sz="2200" b="1" kern="1200">
              <a:latin typeface="Modern Love"/>
            </a:rPr>
            <a:t> viisi</a:t>
          </a:r>
          <a:r>
            <a:rPr lang="fi-FI" sz="2200" b="1" kern="1200"/>
            <a:t> tuntia viikossa</a:t>
          </a:r>
          <a:r>
            <a:rPr lang="fi-FI" sz="2200" b="1" kern="1200">
              <a:latin typeface="Arial" panose="020B0604020202020204"/>
            </a:rPr>
            <a:t>.</a:t>
          </a:r>
          <a:endParaRPr lang="en-US" sz="2200" kern="1200"/>
        </a:p>
      </dsp:txBody>
      <dsp:txXfrm>
        <a:off x="0" y="2659620"/>
        <a:ext cx="4417265" cy="1329810"/>
      </dsp:txXfrm>
    </dsp:sp>
    <dsp:sp modelId="{BC19C231-4E0C-4CE3-BAA2-B963B32186A5}">
      <dsp:nvSpPr>
        <dsp:cNvPr id="0" name=""/>
        <dsp:cNvSpPr/>
      </dsp:nvSpPr>
      <dsp:spPr>
        <a:xfrm>
          <a:off x="0" y="3989430"/>
          <a:ext cx="4417265" cy="0"/>
        </a:xfrm>
        <a:prstGeom prst="line">
          <a:avLst/>
        </a:prstGeom>
        <a:solidFill>
          <a:schemeClr val="accent2">
            <a:hueOff val="780423"/>
            <a:satOff val="-8271"/>
            <a:lumOff val="-1177"/>
            <a:alphaOff val="0"/>
          </a:schemeClr>
        </a:solidFill>
        <a:ln w="12700" cap="flat" cmpd="sng" algn="ctr">
          <a:solidFill>
            <a:schemeClr val="accent2">
              <a:hueOff val="780423"/>
              <a:satOff val="-8271"/>
              <a:lumOff val="-11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8268BB-E03A-4DFB-937C-37535570E289}">
      <dsp:nvSpPr>
        <dsp:cNvPr id="0" name=""/>
        <dsp:cNvSpPr/>
      </dsp:nvSpPr>
      <dsp:spPr>
        <a:xfrm>
          <a:off x="0" y="3989430"/>
          <a:ext cx="4417265" cy="132981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t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200" kern="1200"/>
            <a:t>Teemajaksojen kestot vaihtelevat; </a:t>
          </a:r>
          <a:r>
            <a:rPr lang="fi-FI" sz="2200" kern="1200">
              <a:latin typeface="Arial" panose="020B0604020202020204"/>
            </a:rPr>
            <a:t>Yleensä</a:t>
          </a:r>
          <a:r>
            <a:rPr lang="fi-FI" sz="2200" b="0" kern="1200">
              <a:latin typeface="Arial" panose="020B0604020202020204"/>
            </a:rPr>
            <a:t> jakso kestää kolme viikkoa.</a:t>
          </a:r>
          <a:endParaRPr lang="fi-FI" sz="2200" b="1" kern="1200"/>
        </a:p>
      </dsp:txBody>
      <dsp:txXfrm>
        <a:off x="0" y="3989430"/>
        <a:ext cx="4417265" cy="132981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2F61F63-98CF-4D52-8057-70E691ADD596}">
      <dsp:nvSpPr>
        <dsp:cNvPr id="0" name=""/>
        <dsp:cNvSpPr/>
      </dsp:nvSpPr>
      <dsp:spPr>
        <a:xfrm>
          <a:off x="1628458" y="3320"/>
          <a:ext cx="3720245" cy="223214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/>
            <a:t>Historia</a:t>
          </a: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/>
            <a:t>Opiskelemme </a:t>
          </a:r>
          <a:r>
            <a:rPr lang="fi-FI" sz="1800" kern="1200">
              <a:latin typeface="Modern Love"/>
            </a:rPr>
            <a:t>5</a:t>
          </a:r>
          <a:r>
            <a:rPr lang="fi-FI" sz="1800" kern="1200"/>
            <a:t>. luokan sisältöjä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/>
            <a:t>Pääasiallisena oppimateriaalina Historian jäljillä </a:t>
          </a:r>
          <a:r>
            <a:rPr lang="fi-FI" sz="1800" kern="1200">
              <a:latin typeface="Modern Love"/>
            </a:rPr>
            <a:t>5</a:t>
          </a:r>
          <a:r>
            <a:rPr lang="fi-FI" sz="1800" kern="1200"/>
            <a:t>:n oppikirja </a:t>
          </a:r>
          <a:endParaRPr lang="en-US" sz="1800" kern="1200"/>
        </a:p>
      </dsp:txBody>
      <dsp:txXfrm>
        <a:off x="1628458" y="3320"/>
        <a:ext cx="3720245" cy="2232147"/>
      </dsp:txXfrm>
    </dsp:sp>
    <dsp:sp modelId="{4E860135-A8E8-45B1-B037-9DF4BE772E98}">
      <dsp:nvSpPr>
        <dsp:cNvPr id="0" name=""/>
        <dsp:cNvSpPr/>
      </dsp:nvSpPr>
      <dsp:spPr>
        <a:xfrm>
          <a:off x="1628458" y="2607492"/>
          <a:ext cx="3720245" cy="2232147"/>
        </a:xfrm>
        <a:prstGeom prst="rect">
          <a:avLst/>
        </a:prstGeom>
        <a:solidFill>
          <a:schemeClr val="accent2">
            <a:hueOff val="780423"/>
            <a:satOff val="-8271"/>
            <a:lumOff val="-1177"/>
            <a:alphaOff val="0"/>
          </a:schemeClr>
        </a:soli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t" anchorCtr="0">
          <a:noAutofit/>
        </a:bodyPr>
        <a:lstStyle/>
        <a:p>
          <a:pPr marL="0" lvl="0" indent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300" kern="1200">
              <a:latin typeface="Arial" panose="020B0604020202020204"/>
            </a:rPr>
            <a:t>Ympäristöoppi</a:t>
          </a:r>
          <a:endParaRPr lang="en-US" sz="23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/>
            <a:t>Opiskelemme </a:t>
          </a:r>
          <a:r>
            <a:rPr lang="fi-FI" sz="1800" kern="1200">
              <a:latin typeface="Modern Love"/>
            </a:rPr>
            <a:t>5</a:t>
          </a:r>
          <a:r>
            <a:rPr lang="fi-FI" sz="1800" kern="1200"/>
            <a:t>. luokan sisältöjä</a:t>
          </a:r>
          <a:endParaRPr lang="en-US" sz="1800" kern="120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800" kern="1200"/>
            <a:t>Pääasiallisena oppimateriaalina </a:t>
          </a:r>
          <a:r>
            <a:rPr lang="fi-FI" sz="1800" kern="1200">
              <a:latin typeface="Arial" panose="020B0604020202020204"/>
            </a:rPr>
            <a:t>Luontoon5 </a:t>
          </a:r>
          <a:r>
            <a:rPr lang="fi-FI" sz="1800" kern="1200"/>
            <a:t>oppikirja ja sähköinen materiaali</a:t>
          </a:r>
          <a:endParaRPr lang="en-US" sz="1800" kern="1200">
            <a:latin typeface="Arial" panose="020B0604020202020204"/>
          </a:endParaRPr>
        </a:p>
      </dsp:txBody>
      <dsp:txXfrm>
        <a:off x="1628458" y="2607492"/>
        <a:ext cx="3720245" cy="223214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DE24E4-F217-4546-B671-EF8AD4807EB5}">
      <dsp:nvSpPr>
        <dsp:cNvPr id="0" name=""/>
        <dsp:cNvSpPr/>
      </dsp:nvSpPr>
      <dsp:spPr>
        <a:xfrm>
          <a:off x="0" y="260679"/>
          <a:ext cx="5858203" cy="154791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>
              <a:solidFill>
                <a:srgbClr val="FFFFFF"/>
              </a:solidFill>
              <a:latin typeface="Calibri"/>
              <a:ea typeface="Calibri"/>
              <a:cs typeface="Calibri"/>
            </a:rPr>
            <a:t>Arviointi pohjautuu perusopetuksen opetussuunnitelman perusteisiin ja paikallisiin painotuksiin -&gt; Oppimiskeskustelu syksyllä ja keväällä numeroarviointi lukuvuositodistukseen.</a:t>
          </a:r>
          <a:endParaRPr lang="en-US" sz="1600" kern="1200">
            <a:solidFill>
              <a:srgbClr val="FFFFFF"/>
            </a:solidFill>
            <a:latin typeface="Calibri"/>
            <a:ea typeface="Calibri"/>
            <a:cs typeface="Calibri"/>
          </a:endParaRPr>
        </a:p>
      </dsp:txBody>
      <dsp:txXfrm>
        <a:off x="75563" y="336242"/>
        <a:ext cx="5707077" cy="1396784"/>
      </dsp:txXfrm>
    </dsp:sp>
    <dsp:sp modelId="{21CB09C9-9938-41F1-94CE-157537F586E5}">
      <dsp:nvSpPr>
        <dsp:cNvPr id="0" name=""/>
        <dsp:cNvSpPr/>
      </dsp:nvSpPr>
      <dsp:spPr>
        <a:xfrm>
          <a:off x="0" y="1860430"/>
          <a:ext cx="5858203" cy="1547910"/>
        </a:xfrm>
        <a:prstGeom prst="roundRect">
          <a:avLst/>
        </a:prstGeom>
        <a:solidFill>
          <a:schemeClr val="accent2">
            <a:hueOff val="260141"/>
            <a:satOff val="-2757"/>
            <a:lumOff val="-39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>
              <a:solidFill>
                <a:srgbClr val="FFFFFF"/>
              </a:solidFill>
              <a:latin typeface="Calibri"/>
              <a:ea typeface="Calibri"/>
              <a:cs typeface="Calibri"/>
            </a:rPr>
            <a:t>Arvioinnin tukena OPS:n hyvän osaamisen kriteerit oppiaineissa ja käyttäytymisessä.</a:t>
          </a:r>
        </a:p>
      </dsp:txBody>
      <dsp:txXfrm>
        <a:off x="75563" y="1935993"/>
        <a:ext cx="5707077" cy="1396784"/>
      </dsp:txXfrm>
    </dsp:sp>
    <dsp:sp modelId="{DC19CB23-AA53-441E-AA19-83500956E02C}">
      <dsp:nvSpPr>
        <dsp:cNvPr id="0" name=""/>
        <dsp:cNvSpPr/>
      </dsp:nvSpPr>
      <dsp:spPr>
        <a:xfrm>
          <a:off x="0" y="3460180"/>
          <a:ext cx="5858203" cy="1547910"/>
        </a:xfrm>
        <a:prstGeom prst="roundRect">
          <a:avLst/>
        </a:prstGeom>
        <a:solidFill>
          <a:schemeClr val="accent2">
            <a:hueOff val="520282"/>
            <a:satOff val="-5514"/>
            <a:lumOff val="-78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>
              <a:solidFill>
                <a:srgbClr val="FFFFFF"/>
              </a:solidFill>
              <a:latin typeface="Calibri"/>
              <a:ea typeface="Calibri"/>
              <a:cs typeface="Calibri"/>
            </a:rPr>
            <a:t>Tavoitteet ja arviointi käydään oppilaiden kanssa jaksojen alussa läpi. Arvioinnin kohteena ovat oppiminen, osaaminen ja työskentely (esim. </a:t>
          </a:r>
          <a:r>
            <a:rPr lang="fi-FI" sz="1800" kern="1200" err="1">
              <a:solidFill>
                <a:srgbClr val="FFFFFF"/>
              </a:solidFill>
              <a:latin typeface="Calibri"/>
              <a:ea typeface="Calibri"/>
              <a:cs typeface="Calibri"/>
            </a:rPr>
            <a:t>Classroomin</a:t>
          </a:r>
          <a:r>
            <a:rPr lang="fi-FI" sz="1800" kern="1200">
              <a:solidFill>
                <a:srgbClr val="FFFFFF"/>
              </a:solidFill>
              <a:latin typeface="Calibri"/>
              <a:ea typeface="Calibri"/>
              <a:cs typeface="Calibri"/>
            </a:rPr>
            <a:t> arviointirubriikit, vihkotyöskentely, kokeet, esitykset, keskustelut, projektit, jne.) -&gt; monipuolisuus ja joustavuus</a:t>
          </a:r>
          <a:endParaRPr lang="en-US" sz="1800" kern="1200">
            <a:solidFill>
              <a:srgbClr val="FFFFFF"/>
            </a:solidFill>
            <a:latin typeface="Calibri"/>
            <a:ea typeface="Calibri"/>
            <a:cs typeface="Calibri"/>
          </a:endParaRPr>
        </a:p>
      </dsp:txBody>
      <dsp:txXfrm>
        <a:off x="75563" y="3535743"/>
        <a:ext cx="5707077" cy="1396784"/>
      </dsp:txXfrm>
    </dsp:sp>
    <dsp:sp modelId="{7A4A6E7B-B4FC-4D90-BB63-36844DB24FBE}">
      <dsp:nvSpPr>
        <dsp:cNvPr id="0" name=""/>
        <dsp:cNvSpPr/>
      </dsp:nvSpPr>
      <dsp:spPr>
        <a:xfrm>
          <a:off x="0" y="5059930"/>
          <a:ext cx="5858203" cy="1547910"/>
        </a:xfrm>
        <a:prstGeom prst="roundRect">
          <a:avLst/>
        </a:prstGeom>
        <a:solidFill>
          <a:schemeClr val="accent2">
            <a:hueOff val="780423"/>
            <a:satOff val="-8271"/>
            <a:lumOff val="-1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800" kern="1200">
              <a:solidFill>
                <a:srgbClr val="FFFFFF"/>
              </a:solidFill>
              <a:latin typeface="Calibri"/>
              <a:ea typeface="Calibri"/>
              <a:cs typeface="Calibri"/>
            </a:rPr>
            <a:t>Jatkuva, yksilöllinen kannustus ja palaute luokassa sekä tuntimerkinnät Wilmassa</a:t>
          </a:r>
          <a:endParaRPr lang="en-US" sz="1800" kern="1200">
            <a:solidFill>
              <a:srgbClr val="FFFFFF"/>
            </a:solidFill>
            <a:latin typeface="Calibri"/>
            <a:ea typeface="Calibri"/>
            <a:cs typeface="Calibri"/>
          </a:endParaRPr>
        </a:p>
      </dsp:txBody>
      <dsp:txXfrm>
        <a:off x="75563" y="5135493"/>
        <a:ext cx="5707077" cy="139678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775075" y="0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67D3F-648D-4A05-98E8-FAF5DA14D271}" type="datetimeFigureOut">
              <a:rPr lang="fi-FI"/>
              <a:t>17.9.2026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11250" y="1233488"/>
            <a:ext cx="4443413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66750" y="4751388"/>
            <a:ext cx="5332413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775075" y="9377363"/>
            <a:ext cx="288925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371A2-324F-48AF-93E0-0BB7A3EEE11F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2148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11F333AC-ED7E-4DF5-B5A3-722C77BA64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87BDA5F4-61CE-41D0-8E62-CC74A9BBD55C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B149EA6B-AAAE-458F-B3FE-0CB9C2C61DC9}"/>
              </a:ext>
            </a:extLst>
          </p:cNvPr>
          <p:cNvSpPr txBox="1"/>
          <p:nvPr/>
        </p:nvSpPr>
        <p:spPr>
          <a:xfrm>
            <a:off x="3884608" y="8685208"/>
            <a:ext cx="2971800" cy="458791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5F1949EF-9811-42E9-8E82-AAB9B1CE60CE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371A2-324F-48AF-93E0-0BB7A3EEE11F}" type="slidenum">
              <a:rPr lang="fi-FI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124076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371A2-324F-48AF-93E0-0BB7A3EEE11F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741632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371A2-324F-48AF-93E0-0BB7A3EEE11F}" type="slidenum">
              <a:rPr lang="fi-FI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152824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3084F-1F5C-EFCA-82A0-08462427F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B4C56373-F23C-55E2-8536-24694B4AE1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9E1EC92E-A172-49DE-6326-E6BEB1377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F17DF381-B1AE-071D-A71B-2261C31700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1371A2-324F-48AF-93E0-0BB7A3EEE11F}" type="slidenum">
              <a:rPr lang="fi-FI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0588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95C89-2E28-4777-95B0-BA7EECAE3B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2446" y="987552"/>
            <a:ext cx="6288786" cy="3081528"/>
          </a:xfrm>
        </p:spPr>
        <p:txBody>
          <a:bodyPr anchor="b">
            <a:normAutofit/>
          </a:bodyPr>
          <a:lstStyle>
            <a:lvl1pPr algn="ctr"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052321-4D71-4DA8-BD2C-DC22FC1525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79130" y="4480562"/>
            <a:ext cx="4495419" cy="1166495"/>
          </a:xfrm>
        </p:spPr>
        <p:txBody>
          <a:bodyPr>
            <a:normAutofit/>
          </a:bodyPr>
          <a:lstStyle>
            <a:lvl1pPr marL="0" indent="0" algn="ctr">
              <a:buNone/>
              <a:defRPr sz="1867" cap="all" spc="800" baseline="0"/>
            </a:lvl1pPr>
            <a:lvl2pPr marL="609585" indent="0" algn="ctr">
              <a:buNone/>
              <a:defRPr sz="1867"/>
            </a:lvl2pPr>
            <a:lvl3pPr marL="1219170" indent="0" algn="ctr">
              <a:buNone/>
              <a:defRPr sz="1867"/>
            </a:lvl3pPr>
            <a:lvl4pPr marL="1828754" indent="0" algn="ctr">
              <a:buNone/>
              <a:defRPr sz="1867"/>
            </a:lvl4pPr>
            <a:lvl5pPr marL="2438339" indent="0" algn="ctr">
              <a:buNone/>
              <a:defRPr sz="1867"/>
            </a:lvl5pPr>
            <a:lvl6pPr marL="3047924" indent="0" algn="ctr">
              <a:buNone/>
              <a:defRPr sz="1867"/>
            </a:lvl6pPr>
            <a:lvl7pPr marL="3657509" indent="0" algn="ctr">
              <a:buNone/>
              <a:defRPr sz="1867"/>
            </a:lvl7pPr>
            <a:lvl8pPr marL="4267093" indent="0" algn="ctr">
              <a:buNone/>
              <a:defRPr sz="1867"/>
            </a:lvl8pPr>
            <a:lvl9pPr marL="4876678" indent="0" algn="ctr">
              <a:buNone/>
              <a:defRPr sz="1867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37183-71EA-4A92-8609-41ECB53F44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68949A-688B-4AED-AA8E-F203BA3310F5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9F2E6-1ECC-4081-8EBF-C80C6C94A1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C3FA67-CD72-4503-BA25-FEC880107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70073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BA523-EF01-4656-9D54-347E984FD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52871-79D5-420E-8207-BEF7BE44A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6D32D3-8223-4851-BB8E-CB489B975F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57B2A-1291-46F4-B4CC-8BAFDF935B56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4444B-9FC3-414D-8EA0-15AB806D5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BC448B-FCF6-40C5-8BB6-15B70E889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34057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F79BA-620F-4443-807B-BE44F36F98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7" y="1709739"/>
            <a:ext cx="7073108" cy="2852737"/>
          </a:xfrm>
        </p:spPr>
        <p:txBody>
          <a:bodyPr anchor="b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C9A625-6442-4047-B545-433C445121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2387" y="4589464"/>
            <a:ext cx="7073108" cy="1500187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8EAA30-3B1A-4BEA-9835-33D2072451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76B3B4-A63D-42FA-B9D1-41D36384F384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256440-3149-446F-8105-485333B18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0FEDB1-D604-4E10-B334-5DB303498B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491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E563-D552-439E-8DF5-45062D875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136873-2DD5-456E-A3A9-FE408419E3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02386" y="1825625"/>
            <a:ext cx="3513043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C6B04C-FB9E-4A9E-8892-4B5B70289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4851" y="1825625"/>
            <a:ext cx="3513044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F0B4-0E86-473E-BC42-78D856A00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BF0803-F60A-46DD-B88E-307855619A34}" type="datetimeFigureOut">
              <a:rPr lang="en-US" dirty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2B9537-F43C-4042-B165-A00358F9E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F9F52F-61F2-4FEE-8989-2FB400190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8264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32E5C-0B2D-4DB5-95F6-3C2C825DF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42494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8F1C53-3F27-42E6-BE80-1DF579857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654099" cy="823912"/>
          </a:xfrm>
        </p:spPr>
        <p:txBody>
          <a:bodyPr anchor="b">
            <a:noAutofit/>
          </a:bodyPr>
          <a:lstStyle>
            <a:lvl1pPr marL="0" indent="0">
              <a:buNone/>
              <a:defRPr sz="2133" b="1" cap="all" spc="400" baseline="0"/>
            </a:lvl1pPr>
            <a:lvl2pPr marL="609585" indent="0">
              <a:buNone/>
              <a:defRPr sz="2133" b="1"/>
            </a:lvl2pPr>
            <a:lvl3pPr marL="1219170" indent="0">
              <a:buNone/>
              <a:defRPr sz="2133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8CC6CB-F028-4322-B54F-571203106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1" y="2510632"/>
            <a:ext cx="3654100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2AD2CD7-554E-4EAA-BAF6-86ABB7E81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17357" y="1681163"/>
            <a:ext cx="3637432" cy="823912"/>
          </a:xfrm>
        </p:spPr>
        <p:txBody>
          <a:bodyPr anchor="b">
            <a:noAutofit/>
          </a:bodyPr>
          <a:lstStyle>
            <a:lvl1pPr marL="0" indent="0">
              <a:buNone/>
              <a:defRPr sz="2133" b="1" cap="all" spc="400" baseline="0"/>
            </a:lvl1pPr>
            <a:lvl2pPr marL="609585" indent="0">
              <a:buNone/>
              <a:defRPr sz="2133" b="1"/>
            </a:lvl2pPr>
            <a:lvl3pPr marL="1219170" indent="0">
              <a:buNone/>
              <a:defRPr sz="2133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982A2D6-379C-4D26-90AC-9F2F46DCE7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17357" y="2505075"/>
            <a:ext cx="3654101" cy="3684588"/>
          </a:xfrm>
        </p:spPr>
        <p:txBody>
          <a:bodyPr/>
          <a:lstStyle>
            <a:lvl2pPr>
              <a:defRPr b="1"/>
            </a:lvl2pPr>
            <a:lvl3pPr>
              <a:defRPr b="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0E4F3-8A65-4788-AE96-1FB2060F48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B4245-B7F0-48F5-9A59-408A637F0829}" type="datetimeFigureOut">
              <a:rPr lang="en-US" dirty="0"/>
              <a:t>9/17/2026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522DA4-5EE1-440C-ADDE-D7B4F77B4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BC291E-B8EF-4ED7-A04A-23426C220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192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CB818-E8D0-497B-9A7E-4F281D0DBC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E82B9D-CD58-4C05-8A78-CB6E0E9D49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9FBFC-AFD0-49F7-9AAB-86AF5F4471C2}" type="datetimeFigureOut">
              <a:rPr lang="en-US" dirty="0"/>
              <a:t>9/17/2026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DE60CD-D6F3-40A7-BB8B-FEC8E3156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2B832-C4FE-4F88-85EA-DDC16A82B9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61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C75B2FC-801A-44A4-96BF-26A9E8B2A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DAEFA3-A6B6-4916-BD87-2F7F0B6DE4AC}" type="datetimeFigureOut">
              <a:rPr lang="en-US" dirty="0"/>
              <a:t>9/17/2026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127F04-7E7E-485C-8B30-6B89E5A69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933C81-AA74-4BCE-AA9E-56E5791D0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390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FD3CB-0541-46AD-B35E-0E0A1375E8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EFDE-1D7D-46B8-AB55-A3C02EDD18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1"/>
            <a:ext cx="4239115" cy="5403850"/>
          </a:xfrm>
        </p:spPr>
        <p:txBody>
          <a:bodyPr/>
          <a:lstStyle>
            <a:lvl1pPr>
              <a:defRPr sz="4267"/>
            </a:lvl1pPr>
            <a:lvl2pPr>
              <a:defRPr sz="3733" b="1"/>
            </a:lvl2pPr>
            <a:lvl3pPr>
              <a:defRPr sz="3200" b="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11D2F5-DB36-4943-8A14-96AFC4883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6C07D4-6597-444C-9EFD-62021AE76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28FE2-E902-4B86-B2C7-4AE6B54CDB70}" type="datetimeFigureOut">
              <a:rPr lang="en-US" dirty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2D0D2C-70E8-4A24-9727-BEAF10B17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D9E0F6-7216-48A1-8BCA-770C6DE387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8993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BEBD-5F1A-4111-A7F2-1CE82C9A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4267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0517FB-4008-4F68-B193-482971BA720D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06C5F-0885-458F-9B21-47E60171BF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2133"/>
            </a:lvl1pPr>
            <a:lvl2pPr marL="609585" indent="0">
              <a:buNone/>
              <a:defRPr sz="1867"/>
            </a:lvl2pPr>
            <a:lvl3pPr marL="1219170" indent="0">
              <a:buNone/>
              <a:defRPr sz="1600"/>
            </a:lvl3pPr>
            <a:lvl4pPr marL="1828754" indent="0">
              <a:buNone/>
              <a:defRPr sz="1333"/>
            </a:lvl4pPr>
            <a:lvl5pPr marL="2438339" indent="0">
              <a:buNone/>
              <a:defRPr sz="1333"/>
            </a:lvl5pPr>
            <a:lvl6pPr marL="3047924" indent="0">
              <a:buNone/>
              <a:defRPr sz="1333"/>
            </a:lvl6pPr>
            <a:lvl7pPr marL="3657509" indent="0">
              <a:buNone/>
              <a:defRPr sz="1333"/>
            </a:lvl7pPr>
            <a:lvl8pPr marL="4267093" indent="0">
              <a:buNone/>
              <a:defRPr sz="1333"/>
            </a:lvl8pPr>
            <a:lvl9pPr marL="4876678" indent="0">
              <a:buNone/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886F2E-B752-4D78-8DC4-C96A1A00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74E58-F253-4E0F-B41E-2DC0E51ABEA1}" type="datetimeFigureOut">
              <a:rPr lang="en-US" dirty="0"/>
              <a:t>9/17/2026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C37751-8BB8-4224-870A-A2953E76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42CE94-BD7E-44B3-9B5E-67D4BD317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6919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683CBE-1EA9-4E8B-A281-C50B792E5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B2EB1A0-A59D-4CB9-BABB-C6BF1D2E99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E6265B-940D-433C-AD76-2D6A42449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30231-6059-4AF0-B828-13FEB68C6E43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AB98E-314F-45C4-9A64-AD3FAE051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E49F32-B214-4A0C-8669-7FE4BA445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3004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DE4A6D-DAA1-4551-A093-3C36C1C8C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25FDA9-71CD-4B86-B291-BEBA43D8ED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D9F5B1-B635-4479-A426-B1D4066502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6E087-9EB9-42E7-B62A-9B8FE3556101}" type="datetimeFigureOut">
              <a:rPr lang="en-US" dirty="0"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833098-8769-47C3-80B2-C2942F984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EA9297-65D4-45BE-BE6C-5531FC6A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656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ukautettu asettelu">
    <p:bg>
      <p:bgPr>
        <a:solidFill>
          <a:srgbClr val="DF8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AC11A6-15C8-4082-BF62-DE29B71C142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173986" y="813816"/>
            <a:ext cx="4800600" cy="640080"/>
          </a:xfrm>
        </p:spPr>
        <p:txBody>
          <a:bodyPr anchorCtr="1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3" name="Tekstin paikkamerkki 5">
            <a:extLst>
              <a:ext uri="{FF2B5EF4-FFF2-40B4-BE49-F238E27FC236}">
                <a16:creationId xmlns:a16="http://schemas.microsoft.com/office/drawing/2014/main" id="{3A12BDC5-0594-49EF-B96E-25B95340840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31086" y="1655064"/>
            <a:ext cx="5486400" cy="1143000"/>
          </a:xfrm>
        </p:spPr>
        <p:txBody>
          <a:bodyPr anchorCtr="1"/>
          <a:lstStyle>
            <a:lvl1pPr algn="ctr">
              <a:defRPr sz="6000">
                <a:solidFill>
                  <a:srgbClr val="FFFFFF"/>
                </a:solidFill>
                <a:latin typeface="Kristen ITC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sp>
        <p:nvSpPr>
          <p:cNvPr id="4" name="Tekstin paikkamerkki 7">
            <a:extLst>
              <a:ext uri="{FF2B5EF4-FFF2-40B4-BE49-F238E27FC236}">
                <a16:creationId xmlns:a16="http://schemas.microsoft.com/office/drawing/2014/main" id="{C35CE0C3-CE48-4205-B44F-130BD47E961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73986" y="3027706"/>
            <a:ext cx="5143500" cy="640080"/>
          </a:xfrm>
        </p:spPr>
        <p:txBody>
          <a:bodyPr anchorCtr="1"/>
          <a:lstStyle>
            <a:lvl1pPr algn="ctr">
              <a:defRPr sz="1800">
                <a:solidFill>
                  <a:srgbClr val="FFFFFF"/>
                </a:solidFill>
                <a:latin typeface="Kristen ITC"/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</p:spTree>
    <p:extLst>
      <p:ext uri="{BB962C8B-B14F-4D97-AF65-F5344CB8AC3E}">
        <p14:creationId xmlns:p14="http://schemas.microsoft.com/office/powerpoint/2010/main" val="27390973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Mukautettu asettelu">
    <p:bg>
      <p:bgPr>
        <a:solidFill>
          <a:srgbClr val="89C4C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96DB9C-BCB3-4C6F-ABB9-7349C533213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291840" y="946651"/>
            <a:ext cx="5143500" cy="653549"/>
          </a:xfrm>
        </p:spPr>
        <p:txBody>
          <a:bodyPr/>
          <a:lstStyle>
            <a:lvl1pPr>
              <a:defRPr sz="300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Lisää otsikko</a:t>
            </a:r>
          </a:p>
        </p:txBody>
      </p:sp>
      <p:sp>
        <p:nvSpPr>
          <p:cNvPr id="3" name="Tekstin paikkamerkki 6">
            <a:extLst>
              <a:ext uri="{FF2B5EF4-FFF2-40B4-BE49-F238E27FC236}">
                <a16:creationId xmlns:a16="http://schemas.microsoft.com/office/drawing/2014/main" id="{F297857C-57F0-4C6B-AF14-E774B6E3FE4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91840" y="1981934"/>
            <a:ext cx="5143500" cy="4233672"/>
          </a:xfrm>
        </p:spPr>
        <p:txBody>
          <a:bodyPr/>
          <a:lstStyle>
            <a:lvl1pPr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</p:spTree>
    <p:extLst>
      <p:ext uri="{BB962C8B-B14F-4D97-AF65-F5344CB8AC3E}">
        <p14:creationId xmlns:p14="http://schemas.microsoft.com/office/powerpoint/2010/main" val="3364942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Mukautettu asettelu">
    <p:bg>
      <p:bgPr>
        <a:solidFill>
          <a:srgbClr val="D8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2">
            <a:extLst>
              <a:ext uri="{FF2B5EF4-FFF2-40B4-BE49-F238E27FC236}">
                <a16:creationId xmlns:a16="http://schemas.microsoft.com/office/drawing/2014/main" id="{6CA4676D-3CEC-49BE-A653-D1756A7D5D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914400"/>
            <a:ext cx="4800600" cy="685800"/>
          </a:xfrm>
        </p:spPr>
        <p:txBody>
          <a:bodyPr>
            <a:noAutofit/>
          </a:bodyPr>
          <a:lstStyle>
            <a:lvl1pPr>
              <a:defRPr sz="300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Lisää otsikko</a:t>
            </a:r>
          </a:p>
        </p:txBody>
      </p:sp>
      <p:sp>
        <p:nvSpPr>
          <p:cNvPr id="3" name="Tekstin paikkamerkki 9">
            <a:extLst>
              <a:ext uri="{FF2B5EF4-FFF2-40B4-BE49-F238E27FC236}">
                <a16:creationId xmlns:a16="http://schemas.microsoft.com/office/drawing/2014/main" id="{DF5CDB07-1CBA-4577-B754-A19321B18F2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203703"/>
            <a:ext cx="4800600" cy="4206240"/>
          </a:xfrm>
        </p:spPr>
        <p:txBody>
          <a:bodyPr/>
          <a:lstStyle>
            <a:lvl1pPr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Muokkaa perustekstiä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45408529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Mukautettu asettelu">
    <p:bg>
      <p:bgPr>
        <a:solidFill>
          <a:srgbClr val="D8EB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2">
            <a:extLst>
              <a:ext uri="{FF2B5EF4-FFF2-40B4-BE49-F238E27FC236}">
                <a16:creationId xmlns:a16="http://schemas.microsoft.com/office/drawing/2014/main" id="{67D7B02A-F9B3-4F43-97A6-B44C76250BA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5800" y="914400"/>
            <a:ext cx="4800600" cy="685800"/>
          </a:xfrm>
        </p:spPr>
        <p:txBody>
          <a:bodyPr>
            <a:noAutofit/>
          </a:bodyPr>
          <a:lstStyle>
            <a:lvl1pPr>
              <a:defRPr sz="300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Lisää otsikko</a:t>
            </a:r>
          </a:p>
        </p:txBody>
      </p:sp>
      <p:sp>
        <p:nvSpPr>
          <p:cNvPr id="3" name="Tekstin paikkamerkki 9">
            <a:extLst>
              <a:ext uri="{FF2B5EF4-FFF2-40B4-BE49-F238E27FC236}">
                <a16:creationId xmlns:a16="http://schemas.microsoft.com/office/drawing/2014/main" id="{B8DF6E2F-D195-4F35-ADFD-0216451C2B6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85800" y="2203703"/>
            <a:ext cx="4800600" cy="4206240"/>
          </a:xfrm>
        </p:spPr>
        <p:txBody>
          <a:bodyPr/>
          <a:lstStyle>
            <a:lvl1pPr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Muokkaa perustekstiä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03449108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Mukautettu asettelu">
    <p:bg>
      <p:bgPr>
        <a:solidFill>
          <a:srgbClr val="DF8C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ikka 6">
            <a:extLst>
              <a:ext uri="{FF2B5EF4-FFF2-40B4-BE49-F238E27FC236}">
                <a16:creationId xmlns:a16="http://schemas.microsoft.com/office/drawing/2014/main" id="{B26C6C12-279F-4D93-9F00-AA1C2EAF314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602"/>
          <a:stretch>
            <a:fillRect/>
          </a:stretch>
        </p:blipFill>
        <p:spPr>
          <a:xfrm>
            <a:off x="800102" y="523183"/>
            <a:ext cx="7543800" cy="633481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3" name="Otsikko 1">
            <a:extLst>
              <a:ext uri="{FF2B5EF4-FFF2-40B4-BE49-F238E27FC236}">
                <a16:creationId xmlns:a16="http://schemas.microsoft.com/office/drawing/2014/main" id="{CA0EA11B-9AD4-4A3B-B69F-697B99C5F8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48790" y="1460689"/>
            <a:ext cx="5829300" cy="685800"/>
          </a:xfrm>
        </p:spPr>
        <p:txBody>
          <a:bodyPr anchorCtr="1"/>
          <a:lstStyle>
            <a:lvl1pPr algn="ctr">
              <a:defRPr sz="300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Lisää otsikko</a:t>
            </a:r>
          </a:p>
        </p:txBody>
      </p:sp>
      <p:sp>
        <p:nvSpPr>
          <p:cNvPr id="4" name="Tekstin paikkamerkki 10">
            <a:extLst>
              <a:ext uri="{FF2B5EF4-FFF2-40B4-BE49-F238E27FC236}">
                <a16:creationId xmlns:a16="http://schemas.microsoft.com/office/drawing/2014/main" id="{9936A491-96BD-486F-9B52-D88C86EBFA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748790" y="2951308"/>
            <a:ext cx="5829300" cy="3456432"/>
          </a:xfrm>
        </p:spPr>
        <p:txBody>
          <a:bodyPr/>
          <a:lstStyle>
            <a:lvl1pPr>
              <a:defRPr sz="1350">
                <a:solidFill>
                  <a:srgbClr val="404040"/>
                </a:solidFill>
              </a:defRPr>
            </a:lvl1pPr>
          </a:lstStyle>
          <a:p>
            <a:pPr lvl="0"/>
            <a:r>
              <a:rPr lang="fi-FI"/>
              <a:t>Lisää teksti</a:t>
            </a:r>
          </a:p>
        </p:txBody>
      </p:sp>
      <p:pic>
        <p:nvPicPr>
          <p:cNvPr id="5" name="Grafiikka 1">
            <a:extLst>
              <a:ext uri="{FF2B5EF4-FFF2-40B4-BE49-F238E27FC236}">
                <a16:creationId xmlns:a16="http://schemas.microsoft.com/office/drawing/2014/main" id="{24D18E10-73EB-4E9C-B6C3-F57441AE60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2266445" y="2240371"/>
            <a:ext cx="4611107" cy="195324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029439368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AFD227-869A-489C-A9B5-3F0498DF3C0C}"/>
              </a:ext>
            </a:extLst>
          </p:cNvPr>
          <p:cNvGrpSpPr/>
          <p:nvPr/>
        </p:nvGrpSpPr>
        <p:grpSpPr>
          <a:xfrm>
            <a:off x="8322337" y="13395"/>
            <a:ext cx="370664" cy="6814823"/>
            <a:chOff x="11096450" y="13394"/>
            <a:chExt cx="494218" cy="6814823"/>
          </a:xfrm>
          <a:solidFill>
            <a:schemeClr val="bg2">
              <a:lumMod val="90000"/>
            </a:schemeClr>
          </a:solidFill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2704B34-199B-4964-9C78-3AB9735915AA}"/>
                </a:ext>
              </a:extLst>
            </p:cNvPr>
            <p:cNvSpPr/>
            <p:nvPr/>
          </p:nvSpPr>
          <p:spPr bwMode="auto">
            <a:xfrm rot="5400000">
              <a:off x="11108009" y="6718576"/>
              <a:ext cx="131153" cy="88130"/>
            </a:xfrm>
            <a:custGeom>
              <a:avLst/>
              <a:gdLst/>
              <a:ahLst/>
              <a:cxnLst/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9" name="Freeform 10">
              <a:extLst>
                <a:ext uri="{FF2B5EF4-FFF2-40B4-BE49-F238E27FC236}">
                  <a16:creationId xmlns:a16="http://schemas.microsoft.com/office/drawing/2014/main" id="{8B1E8DB8-017D-454E-849F-EE5742849FD4}"/>
                </a:ext>
              </a:extLst>
            </p:cNvPr>
            <p:cNvSpPr/>
            <p:nvPr/>
          </p:nvSpPr>
          <p:spPr bwMode="auto">
            <a:xfrm rot="5400000">
              <a:off x="11475034" y="77813"/>
              <a:ext cx="138242" cy="88130"/>
            </a:xfrm>
            <a:custGeom>
              <a:avLst/>
              <a:gdLst/>
              <a:ahLst/>
              <a:cxnLst/>
              <a:rect l="0" t="0" r="r" b="b"/>
              <a:pathLst>
                <a:path w="42" h="29">
                  <a:moveTo>
                    <a:pt x="22" y="0"/>
                  </a:moveTo>
                  <a:cubicBezTo>
                    <a:pt x="42" y="7"/>
                    <a:pt x="28" y="29"/>
                    <a:pt x="14" y="25"/>
                  </a:cubicBezTo>
                  <a:cubicBezTo>
                    <a:pt x="0" y="18"/>
                    <a:pt x="8" y="1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0" name="Freeform 15">
              <a:extLst>
                <a:ext uri="{FF2B5EF4-FFF2-40B4-BE49-F238E27FC236}">
                  <a16:creationId xmlns:a16="http://schemas.microsoft.com/office/drawing/2014/main" id="{16D80E5D-5099-41C4-A80A-1B1538C382FC}"/>
                </a:ext>
              </a:extLst>
            </p:cNvPr>
            <p:cNvSpPr/>
            <p:nvPr/>
          </p:nvSpPr>
          <p:spPr bwMode="auto">
            <a:xfrm rot="5400000">
              <a:off x="11478964" y="592010"/>
              <a:ext cx="121406" cy="72626"/>
            </a:xfrm>
            <a:custGeom>
              <a:avLst/>
              <a:gdLst/>
              <a:ahLst/>
              <a:cxnLst/>
              <a:rect l="0" t="0" r="r" b="b"/>
              <a:pathLst>
                <a:path w="37" h="24">
                  <a:moveTo>
                    <a:pt x="16" y="0"/>
                  </a:moveTo>
                  <a:cubicBezTo>
                    <a:pt x="37" y="6"/>
                    <a:pt x="30" y="20"/>
                    <a:pt x="11" y="24"/>
                  </a:cubicBezTo>
                  <a:cubicBezTo>
                    <a:pt x="0" y="17"/>
                    <a:pt x="5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1" name="Freeform 18">
              <a:extLst>
                <a:ext uri="{FF2B5EF4-FFF2-40B4-BE49-F238E27FC236}">
                  <a16:creationId xmlns:a16="http://schemas.microsoft.com/office/drawing/2014/main" id="{947751E1-E2F4-467E-B547-3BD4BAB7F560}"/>
                </a:ext>
              </a:extLst>
            </p:cNvPr>
            <p:cNvSpPr/>
            <p:nvPr/>
          </p:nvSpPr>
          <p:spPr bwMode="auto">
            <a:xfrm rot="5400000">
              <a:off x="11482378" y="335267"/>
              <a:ext cx="138242" cy="78339"/>
            </a:xfrm>
            <a:custGeom>
              <a:avLst/>
              <a:gdLst/>
              <a:ahLst/>
              <a:cxnLst/>
              <a:rect l="0" t="0" r="r" b="b"/>
              <a:pathLst>
                <a:path w="42" h="26">
                  <a:moveTo>
                    <a:pt x="6" y="6"/>
                  </a:moveTo>
                  <a:cubicBezTo>
                    <a:pt x="25" y="0"/>
                    <a:pt x="42" y="17"/>
                    <a:pt x="21" y="26"/>
                  </a:cubicBezTo>
                  <a:cubicBezTo>
                    <a:pt x="9" y="26"/>
                    <a:pt x="0" y="16"/>
                    <a:pt x="6" y="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2" name="Freeform 19">
              <a:extLst>
                <a:ext uri="{FF2B5EF4-FFF2-40B4-BE49-F238E27FC236}">
                  <a16:creationId xmlns:a16="http://schemas.microsoft.com/office/drawing/2014/main" id="{55D8869B-B701-4268-9856-876345C8AE3F}"/>
                </a:ext>
              </a:extLst>
            </p:cNvPr>
            <p:cNvSpPr/>
            <p:nvPr/>
          </p:nvSpPr>
          <p:spPr bwMode="auto">
            <a:xfrm rot="5400000">
              <a:off x="11407714" y="2021691"/>
              <a:ext cx="124951" cy="69362"/>
            </a:xfrm>
            <a:custGeom>
              <a:avLst/>
              <a:gdLst/>
              <a:ahLst/>
              <a:cxnLst/>
              <a:rect l="0" t="0" r="r" b="b"/>
              <a:pathLst>
                <a:path w="38" h="23">
                  <a:moveTo>
                    <a:pt x="16" y="0"/>
                  </a:moveTo>
                  <a:cubicBezTo>
                    <a:pt x="38" y="8"/>
                    <a:pt x="31" y="18"/>
                    <a:pt x="10" y="23"/>
                  </a:cubicBezTo>
                  <a:cubicBezTo>
                    <a:pt x="0" y="16"/>
                    <a:pt x="4" y="3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3" name="Freeform 20">
              <a:extLst>
                <a:ext uri="{FF2B5EF4-FFF2-40B4-BE49-F238E27FC236}">
                  <a16:creationId xmlns:a16="http://schemas.microsoft.com/office/drawing/2014/main" id="{A25CA59C-849F-4CE4-A9B0-293F98DE2C7C}"/>
                </a:ext>
              </a:extLst>
            </p:cNvPr>
            <p:cNvSpPr/>
            <p:nvPr/>
          </p:nvSpPr>
          <p:spPr bwMode="auto">
            <a:xfrm rot="5400000">
              <a:off x="11414629" y="2272420"/>
              <a:ext cx="128495" cy="78339"/>
            </a:xfrm>
            <a:custGeom>
              <a:avLst/>
              <a:gdLst/>
              <a:ahLst/>
              <a:cxnLst/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4" name="Freeform 22">
              <a:extLst>
                <a:ext uri="{FF2B5EF4-FFF2-40B4-BE49-F238E27FC236}">
                  <a16:creationId xmlns:a16="http://schemas.microsoft.com/office/drawing/2014/main" id="{FE000DB1-AAA1-4BFF-8F14-53624C2F9E0B}"/>
                </a:ext>
              </a:extLst>
            </p:cNvPr>
            <p:cNvSpPr/>
            <p:nvPr/>
          </p:nvSpPr>
          <p:spPr bwMode="auto">
            <a:xfrm rot="5400000">
              <a:off x="11426398" y="1049544"/>
              <a:ext cx="150648" cy="99554"/>
            </a:xfrm>
            <a:custGeom>
              <a:avLst/>
              <a:gdLst/>
              <a:ahLst/>
              <a:cxnLst/>
              <a:rect l="0" t="0" r="r" b="b"/>
              <a:pathLst>
                <a:path w="46" h="33">
                  <a:moveTo>
                    <a:pt x="26" y="0"/>
                  </a:moveTo>
                  <a:cubicBezTo>
                    <a:pt x="29" y="0"/>
                    <a:pt x="46" y="16"/>
                    <a:pt x="38" y="22"/>
                  </a:cubicBezTo>
                  <a:cubicBezTo>
                    <a:pt x="16" y="33"/>
                    <a:pt x="0" y="5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5" name="Freeform 23">
              <a:extLst>
                <a:ext uri="{FF2B5EF4-FFF2-40B4-BE49-F238E27FC236}">
                  <a16:creationId xmlns:a16="http://schemas.microsoft.com/office/drawing/2014/main" id="{5EEFBC14-7E5B-47B2-B5E3-E90991F89191}"/>
                </a:ext>
              </a:extLst>
            </p:cNvPr>
            <p:cNvSpPr/>
            <p:nvPr/>
          </p:nvSpPr>
          <p:spPr bwMode="auto">
            <a:xfrm rot="5400000">
              <a:off x="11440085" y="836978"/>
              <a:ext cx="134697" cy="81603"/>
            </a:xfrm>
            <a:custGeom>
              <a:avLst/>
              <a:gdLst/>
              <a:ahLst/>
              <a:cxnLst/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10"/>
                    <a:pt x="28" y="27"/>
                    <a:pt x="8" y="20"/>
                  </a:cubicBezTo>
                  <a:cubicBezTo>
                    <a:pt x="0" y="8"/>
                    <a:pt x="7" y="2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26">
              <a:extLst>
                <a:ext uri="{FF2B5EF4-FFF2-40B4-BE49-F238E27FC236}">
                  <a16:creationId xmlns:a16="http://schemas.microsoft.com/office/drawing/2014/main" id="{00AFF6E4-A34A-4FD3-8C57-BB96114822D1}"/>
                </a:ext>
              </a:extLst>
            </p:cNvPr>
            <p:cNvSpPr/>
            <p:nvPr/>
          </p:nvSpPr>
          <p:spPr bwMode="auto">
            <a:xfrm rot="5400000">
              <a:off x="11427309" y="1320685"/>
              <a:ext cx="127608" cy="78339"/>
            </a:xfrm>
            <a:custGeom>
              <a:avLst/>
              <a:gdLst/>
              <a:ahLst/>
              <a:cxnLst/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2"/>
                    <a:pt x="36" y="26"/>
                    <a:pt x="20" y="25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27">
              <a:extLst>
                <a:ext uri="{FF2B5EF4-FFF2-40B4-BE49-F238E27FC236}">
                  <a16:creationId xmlns:a16="http://schemas.microsoft.com/office/drawing/2014/main" id="{C63A8474-C075-4441-A0B3-52286EA50093}"/>
                </a:ext>
              </a:extLst>
            </p:cNvPr>
            <p:cNvSpPr/>
            <p:nvPr/>
          </p:nvSpPr>
          <p:spPr bwMode="auto">
            <a:xfrm rot="5400000">
              <a:off x="11407470" y="1778440"/>
              <a:ext cx="131153" cy="93843"/>
            </a:xfrm>
            <a:custGeom>
              <a:avLst/>
              <a:gdLst/>
              <a:ahLst/>
              <a:cxnLst/>
              <a:rect l="0" t="0" r="r" b="b"/>
              <a:pathLst>
                <a:path w="40" h="31">
                  <a:moveTo>
                    <a:pt x="22" y="0"/>
                  </a:moveTo>
                  <a:cubicBezTo>
                    <a:pt x="39" y="3"/>
                    <a:pt x="40" y="31"/>
                    <a:pt x="16" y="25"/>
                  </a:cubicBezTo>
                  <a:cubicBezTo>
                    <a:pt x="0" y="7"/>
                    <a:pt x="13" y="4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28">
              <a:extLst>
                <a:ext uri="{FF2B5EF4-FFF2-40B4-BE49-F238E27FC236}">
                  <a16:creationId xmlns:a16="http://schemas.microsoft.com/office/drawing/2014/main" id="{35DA4698-A2ED-4512-8887-F12D3F14372A}"/>
                </a:ext>
              </a:extLst>
            </p:cNvPr>
            <p:cNvSpPr/>
            <p:nvPr/>
          </p:nvSpPr>
          <p:spPr bwMode="auto">
            <a:xfrm rot="5400000">
              <a:off x="11404869" y="1535195"/>
              <a:ext cx="127608" cy="69362"/>
            </a:xfrm>
            <a:custGeom>
              <a:avLst/>
              <a:gdLst/>
              <a:ahLst/>
              <a:cxnLst/>
              <a:rect l="0" t="0" r="r" b="b"/>
              <a:pathLst>
                <a:path w="39" h="23">
                  <a:moveTo>
                    <a:pt x="16" y="0"/>
                  </a:moveTo>
                  <a:cubicBezTo>
                    <a:pt x="39" y="7"/>
                    <a:pt x="31" y="17"/>
                    <a:pt x="11" y="23"/>
                  </a:cubicBezTo>
                  <a:cubicBezTo>
                    <a:pt x="0" y="16"/>
                    <a:pt x="4" y="2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30">
              <a:extLst>
                <a:ext uri="{FF2B5EF4-FFF2-40B4-BE49-F238E27FC236}">
                  <a16:creationId xmlns:a16="http://schemas.microsoft.com/office/drawing/2014/main" id="{3358E118-D590-4E50-B21C-6CDAA1CCAFCB}"/>
                </a:ext>
              </a:extLst>
            </p:cNvPr>
            <p:cNvSpPr/>
            <p:nvPr/>
          </p:nvSpPr>
          <p:spPr bwMode="auto">
            <a:xfrm rot="5400000">
              <a:off x="11480119" y="1078297"/>
              <a:ext cx="9748" cy="5712"/>
            </a:xfrm>
            <a:custGeom>
              <a:avLst/>
              <a:gdLst/>
              <a:ahLst/>
              <a:cxnLst/>
              <a:rect l="0" t="0" r="r" b="b"/>
              <a:pathLst>
                <a:path w="3" h="2">
                  <a:moveTo>
                    <a:pt x="1" y="0"/>
                  </a:moveTo>
                  <a:cubicBezTo>
                    <a:pt x="2" y="1"/>
                    <a:pt x="3" y="2"/>
                    <a:pt x="2" y="2"/>
                  </a:cubicBezTo>
                  <a:cubicBezTo>
                    <a:pt x="1" y="2"/>
                    <a:pt x="0" y="1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43">
              <a:extLst>
                <a:ext uri="{FF2B5EF4-FFF2-40B4-BE49-F238E27FC236}">
                  <a16:creationId xmlns:a16="http://schemas.microsoft.com/office/drawing/2014/main" id="{F1EE889E-60FF-423F-ADCB-6CBEE853A040}"/>
                </a:ext>
              </a:extLst>
            </p:cNvPr>
            <p:cNvSpPr/>
            <p:nvPr/>
          </p:nvSpPr>
          <p:spPr bwMode="auto">
            <a:xfrm rot="5400000">
              <a:off x="11194111" y="860614"/>
              <a:ext cx="143559" cy="75075"/>
            </a:xfrm>
            <a:custGeom>
              <a:avLst/>
              <a:gdLst/>
              <a:ahLst/>
              <a:cxnLst/>
              <a:rect l="0" t="0" r="r" b="b"/>
              <a:pathLst>
                <a:path w="44" h="25">
                  <a:moveTo>
                    <a:pt x="28" y="0"/>
                  </a:moveTo>
                  <a:cubicBezTo>
                    <a:pt x="44" y="2"/>
                    <a:pt x="38" y="22"/>
                    <a:pt x="25" y="25"/>
                  </a:cubicBezTo>
                  <a:cubicBezTo>
                    <a:pt x="0" y="25"/>
                    <a:pt x="9" y="5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51">
              <a:extLst>
                <a:ext uri="{FF2B5EF4-FFF2-40B4-BE49-F238E27FC236}">
                  <a16:creationId xmlns:a16="http://schemas.microsoft.com/office/drawing/2014/main" id="{A4AA0634-0A7C-4A35-8EB7-775200F129FD}"/>
                </a:ext>
              </a:extLst>
            </p:cNvPr>
            <p:cNvSpPr/>
            <p:nvPr/>
          </p:nvSpPr>
          <p:spPr bwMode="auto">
            <a:xfrm rot="5400000">
              <a:off x="11167080" y="1015030"/>
              <a:ext cx="115202" cy="90579"/>
            </a:xfrm>
            <a:custGeom>
              <a:avLst/>
              <a:gdLst/>
              <a:ahLst/>
              <a:cxnLst/>
              <a:rect l="0" t="0" r="r" b="b"/>
              <a:pathLst>
                <a:path w="35" h="30">
                  <a:moveTo>
                    <a:pt x="19" y="0"/>
                  </a:moveTo>
                  <a:cubicBezTo>
                    <a:pt x="26" y="0"/>
                    <a:pt x="35" y="8"/>
                    <a:pt x="33" y="15"/>
                  </a:cubicBezTo>
                  <a:cubicBezTo>
                    <a:pt x="30" y="12"/>
                    <a:pt x="27" y="17"/>
                    <a:pt x="25" y="19"/>
                  </a:cubicBezTo>
                  <a:cubicBezTo>
                    <a:pt x="7" y="30"/>
                    <a:pt x="0" y="5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52">
              <a:extLst>
                <a:ext uri="{FF2B5EF4-FFF2-40B4-BE49-F238E27FC236}">
                  <a16:creationId xmlns:a16="http://schemas.microsoft.com/office/drawing/2014/main" id="{EBA21558-CAC3-445C-8882-5D4A0C6D2A0E}"/>
                </a:ext>
              </a:extLst>
            </p:cNvPr>
            <p:cNvSpPr/>
            <p:nvPr/>
          </p:nvSpPr>
          <p:spPr bwMode="auto">
            <a:xfrm rot="5400000">
              <a:off x="11164085" y="450599"/>
              <a:ext cx="118747" cy="81603"/>
            </a:xfrm>
            <a:custGeom>
              <a:avLst/>
              <a:gdLst/>
              <a:ahLst/>
              <a:cxnLst/>
              <a:rect l="0" t="0" r="r" b="b"/>
              <a:pathLst>
                <a:path w="36" h="27">
                  <a:moveTo>
                    <a:pt x="21" y="0"/>
                  </a:moveTo>
                  <a:cubicBezTo>
                    <a:pt x="33" y="3"/>
                    <a:pt x="36" y="23"/>
                    <a:pt x="22" y="27"/>
                  </a:cubicBezTo>
                  <a:cubicBezTo>
                    <a:pt x="3" y="25"/>
                    <a:pt x="0" y="1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53">
              <a:extLst>
                <a:ext uri="{FF2B5EF4-FFF2-40B4-BE49-F238E27FC236}">
                  <a16:creationId xmlns:a16="http://schemas.microsoft.com/office/drawing/2014/main" id="{2E9415F1-5D31-4C25-9E26-203EEF500877}"/>
                </a:ext>
              </a:extLst>
            </p:cNvPr>
            <p:cNvSpPr/>
            <p:nvPr/>
          </p:nvSpPr>
          <p:spPr bwMode="auto">
            <a:xfrm rot="5400000">
              <a:off x="11155166" y="1253803"/>
              <a:ext cx="127608" cy="79154"/>
            </a:xfrm>
            <a:custGeom>
              <a:avLst/>
              <a:gdLst/>
              <a:ahLst/>
              <a:cxnLst/>
              <a:rect l="0" t="0" r="r" b="b"/>
              <a:pathLst>
                <a:path w="39" h="26">
                  <a:moveTo>
                    <a:pt x="24" y="0"/>
                  </a:moveTo>
                  <a:cubicBezTo>
                    <a:pt x="39" y="3"/>
                    <a:pt x="36" y="26"/>
                    <a:pt x="20" y="26"/>
                  </a:cubicBezTo>
                  <a:cubicBezTo>
                    <a:pt x="0" y="18"/>
                    <a:pt x="3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54">
              <a:extLst>
                <a:ext uri="{FF2B5EF4-FFF2-40B4-BE49-F238E27FC236}">
                  <a16:creationId xmlns:a16="http://schemas.microsoft.com/office/drawing/2014/main" id="{622FC1F6-879A-45BA-8752-08020C39CE29}"/>
                </a:ext>
              </a:extLst>
            </p:cNvPr>
            <p:cNvSpPr/>
            <p:nvPr/>
          </p:nvSpPr>
          <p:spPr bwMode="auto">
            <a:xfrm rot="5400000">
              <a:off x="11141013" y="614227"/>
              <a:ext cx="134697" cy="105266"/>
            </a:xfrm>
            <a:custGeom>
              <a:avLst/>
              <a:gdLst/>
              <a:ahLst/>
              <a:cxnLst/>
              <a:rect l="0" t="0" r="r" b="b"/>
              <a:pathLst>
                <a:path w="41" h="35">
                  <a:moveTo>
                    <a:pt x="28" y="2"/>
                  </a:moveTo>
                  <a:cubicBezTo>
                    <a:pt x="37" y="0"/>
                    <a:pt x="41" y="13"/>
                    <a:pt x="40" y="21"/>
                  </a:cubicBezTo>
                  <a:cubicBezTo>
                    <a:pt x="22" y="35"/>
                    <a:pt x="0" y="1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55">
              <a:extLst>
                <a:ext uri="{FF2B5EF4-FFF2-40B4-BE49-F238E27FC236}">
                  <a16:creationId xmlns:a16="http://schemas.microsoft.com/office/drawing/2014/main" id="{BA09826C-58E2-48C5-9666-333326C2CA44}"/>
                </a:ext>
              </a:extLst>
            </p:cNvPr>
            <p:cNvSpPr/>
            <p:nvPr/>
          </p:nvSpPr>
          <p:spPr bwMode="auto">
            <a:xfrm rot="5400000">
              <a:off x="11155026" y="1463404"/>
              <a:ext cx="131153" cy="69362"/>
            </a:xfrm>
            <a:custGeom>
              <a:avLst/>
              <a:gdLst/>
              <a:ahLst/>
              <a:cxnLst/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3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56">
              <a:extLst>
                <a:ext uri="{FF2B5EF4-FFF2-40B4-BE49-F238E27FC236}">
                  <a16:creationId xmlns:a16="http://schemas.microsoft.com/office/drawing/2014/main" id="{A6D3555F-4EA1-4EA7-9D08-2D75CE51927B}"/>
                </a:ext>
              </a:extLst>
            </p:cNvPr>
            <p:cNvSpPr/>
            <p:nvPr/>
          </p:nvSpPr>
          <p:spPr bwMode="auto">
            <a:xfrm rot="5400000">
              <a:off x="11101585" y="2335317"/>
              <a:ext cx="128495" cy="72626"/>
            </a:xfrm>
            <a:custGeom>
              <a:avLst/>
              <a:gdLst/>
              <a:ahLst/>
              <a:cxnLst/>
              <a:rect l="0" t="0" r="r" b="b"/>
              <a:pathLst>
                <a:path w="39" h="24">
                  <a:moveTo>
                    <a:pt x="21" y="0"/>
                  </a:moveTo>
                  <a:cubicBezTo>
                    <a:pt x="37" y="0"/>
                    <a:pt x="39" y="23"/>
                    <a:pt x="22" y="24"/>
                  </a:cubicBezTo>
                  <a:cubicBezTo>
                    <a:pt x="7" y="22"/>
                    <a:pt x="0" y="5"/>
                    <a:pt x="21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7" name="Freeform 57">
              <a:extLst>
                <a:ext uri="{FF2B5EF4-FFF2-40B4-BE49-F238E27FC236}">
                  <a16:creationId xmlns:a16="http://schemas.microsoft.com/office/drawing/2014/main" id="{60FA20E8-EDAA-4310-B870-97807901AC18}"/>
                </a:ext>
              </a:extLst>
            </p:cNvPr>
            <p:cNvSpPr/>
            <p:nvPr/>
          </p:nvSpPr>
          <p:spPr bwMode="auto">
            <a:xfrm rot="5400000">
              <a:off x="11141175" y="1673149"/>
              <a:ext cx="140901" cy="93843"/>
            </a:xfrm>
            <a:custGeom>
              <a:avLst/>
              <a:gdLst/>
              <a:ahLst/>
              <a:cxnLst/>
              <a:rect l="0" t="0" r="r" b="b"/>
              <a:pathLst>
                <a:path w="43" h="31">
                  <a:moveTo>
                    <a:pt x="27" y="3"/>
                  </a:moveTo>
                  <a:cubicBezTo>
                    <a:pt x="35" y="0"/>
                    <a:pt x="43" y="17"/>
                    <a:pt x="40" y="23"/>
                  </a:cubicBezTo>
                  <a:cubicBezTo>
                    <a:pt x="21" y="31"/>
                    <a:pt x="0" y="15"/>
                    <a:pt x="27" y="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id="{F5552AA2-C2AB-4D59-B6EF-E8E5EE110E52}"/>
                </a:ext>
              </a:extLst>
            </p:cNvPr>
            <p:cNvSpPr/>
            <p:nvPr/>
          </p:nvSpPr>
          <p:spPr bwMode="auto">
            <a:xfrm rot="5400000">
              <a:off x="11120625" y="255502"/>
              <a:ext cx="124063" cy="78339"/>
            </a:xfrm>
            <a:custGeom>
              <a:avLst/>
              <a:gdLst/>
              <a:ahLst/>
              <a:cxnLst/>
              <a:rect l="0" t="0" r="r" b="b"/>
              <a:pathLst>
                <a:path w="38" h="26">
                  <a:moveTo>
                    <a:pt x="22" y="0"/>
                  </a:moveTo>
                  <a:cubicBezTo>
                    <a:pt x="38" y="3"/>
                    <a:pt x="33" y="25"/>
                    <a:pt x="18" y="26"/>
                  </a:cubicBezTo>
                  <a:cubicBezTo>
                    <a:pt x="0" y="20"/>
                    <a:pt x="6" y="3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9" name="Freeform 60">
              <a:extLst>
                <a:ext uri="{FF2B5EF4-FFF2-40B4-BE49-F238E27FC236}">
                  <a16:creationId xmlns:a16="http://schemas.microsoft.com/office/drawing/2014/main" id="{0BA267D0-8F6B-4803-B948-70E29B4587EB}"/>
                </a:ext>
              </a:extLst>
            </p:cNvPr>
            <p:cNvSpPr/>
            <p:nvPr/>
          </p:nvSpPr>
          <p:spPr bwMode="auto">
            <a:xfrm rot="5400000">
              <a:off x="11115856" y="1902943"/>
              <a:ext cx="131153" cy="69362"/>
            </a:xfrm>
            <a:custGeom>
              <a:avLst/>
              <a:gdLst/>
              <a:ahLst/>
              <a:cxnLst/>
              <a:rect l="0" t="0" r="r" b="b"/>
              <a:pathLst>
                <a:path w="40" h="23">
                  <a:moveTo>
                    <a:pt x="24" y="0"/>
                  </a:moveTo>
                  <a:cubicBezTo>
                    <a:pt x="40" y="0"/>
                    <a:pt x="38" y="20"/>
                    <a:pt x="25" y="23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0" name="Freeform 61">
              <a:extLst>
                <a:ext uri="{FF2B5EF4-FFF2-40B4-BE49-F238E27FC236}">
                  <a16:creationId xmlns:a16="http://schemas.microsoft.com/office/drawing/2014/main" id="{86E372A3-B9F4-4FEE-8B96-D9AD879E214E}"/>
                </a:ext>
              </a:extLst>
            </p:cNvPr>
            <p:cNvSpPr/>
            <p:nvPr/>
          </p:nvSpPr>
          <p:spPr bwMode="auto">
            <a:xfrm rot="5400000">
              <a:off x="11082153" y="2137303"/>
              <a:ext cx="137356" cy="99554"/>
            </a:xfrm>
            <a:custGeom>
              <a:avLst/>
              <a:gdLst/>
              <a:ahLst/>
              <a:cxnLst/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5"/>
                    <a:pt x="16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1" name="Freeform 5">
              <a:extLst>
                <a:ext uri="{FF2B5EF4-FFF2-40B4-BE49-F238E27FC236}">
                  <a16:creationId xmlns:a16="http://schemas.microsoft.com/office/drawing/2014/main" id="{FF0C4564-5DA6-4224-A8B7-85CE1323DE8F}"/>
                </a:ext>
              </a:extLst>
            </p:cNvPr>
            <p:cNvSpPr/>
            <p:nvPr/>
          </p:nvSpPr>
          <p:spPr bwMode="auto">
            <a:xfrm rot="5400000">
              <a:off x="11410824" y="2818299"/>
              <a:ext cx="121406" cy="81603"/>
            </a:xfrm>
            <a:custGeom>
              <a:avLst/>
              <a:gdLst/>
              <a:ahLst/>
              <a:cxnLst/>
              <a:rect l="0" t="0" r="r" b="b"/>
              <a:pathLst>
                <a:path w="37" h="27">
                  <a:moveTo>
                    <a:pt x="20" y="1"/>
                  </a:moveTo>
                  <a:cubicBezTo>
                    <a:pt x="31" y="1"/>
                    <a:pt x="37" y="24"/>
                    <a:pt x="22" y="27"/>
                  </a:cubicBezTo>
                  <a:cubicBezTo>
                    <a:pt x="2" y="27"/>
                    <a:pt x="0" y="0"/>
                    <a:pt x="20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6">
              <a:extLst>
                <a:ext uri="{FF2B5EF4-FFF2-40B4-BE49-F238E27FC236}">
                  <a16:creationId xmlns:a16="http://schemas.microsoft.com/office/drawing/2014/main" id="{19F31D0D-C43D-4BB0-A13C-9524B84117D4}"/>
                </a:ext>
              </a:extLst>
            </p:cNvPr>
            <p:cNvSpPr/>
            <p:nvPr/>
          </p:nvSpPr>
          <p:spPr bwMode="auto">
            <a:xfrm rot="5400000">
              <a:off x="11391700" y="5088176"/>
              <a:ext cx="124063" cy="87315"/>
            </a:xfrm>
            <a:custGeom>
              <a:avLst/>
              <a:gdLst/>
              <a:ahLst/>
              <a:cxnLst/>
              <a:rect l="0" t="0" r="r" b="b"/>
              <a:pathLst>
                <a:path w="38" h="29">
                  <a:moveTo>
                    <a:pt x="12" y="3"/>
                  </a:moveTo>
                  <a:cubicBezTo>
                    <a:pt x="34" y="0"/>
                    <a:pt x="38" y="26"/>
                    <a:pt x="15" y="29"/>
                  </a:cubicBezTo>
                  <a:cubicBezTo>
                    <a:pt x="4" y="23"/>
                    <a:pt x="0" y="9"/>
                    <a:pt x="12" y="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7">
              <a:extLst>
                <a:ext uri="{FF2B5EF4-FFF2-40B4-BE49-F238E27FC236}">
                  <a16:creationId xmlns:a16="http://schemas.microsoft.com/office/drawing/2014/main" id="{6B32FB03-B0FE-4731-BE41-C59AFB49FBF5}"/>
                </a:ext>
              </a:extLst>
            </p:cNvPr>
            <p:cNvSpPr/>
            <p:nvPr/>
          </p:nvSpPr>
          <p:spPr bwMode="auto">
            <a:xfrm rot="5400000">
              <a:off x="11371127" y="2531128"/>
              <a:ext cx="138242" cy="100371"/>
            </a:xfrm>
            <a:custGeom>
              <a:avLst/>
              <a:gdLst/>
              <a:ahLst/>
              <a:cxnLst/>
              <a:rect l="0" t="0" r="r" b="b"/>
              <a:pathLst>
                <a:path w="42" h="33">
                  <a:moveTo>
                    <a:pt x="25" y="1"/>
                  </a:moveTo>
                  <a:cubicBezTo>
                    <a:pt x="42" y="14"/>
                    <a:pt x="15" y="33"/>
                    <a:pt x="4" y="19"/>
                  </a:cubicBezTo>
                  <a:cubicBezTo>
                    <a:pt x="0" y="6"/>
                    <a:pt x="15" y="0"/>
                    <a:pt x="25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8">
              <a:extLst>
                <a:ext uri="{FF2B5EF4-FFF2-40B4-BE49-F238E27FC236}">
                  <a16:creationId xmlns:a16="http://schemas.microsoft.com/office/drawing/2014/main" id="{BDD5B6F0-1E17-4DCD-AE5F-ED8C48892FEF}"/>
                </a:ext>
              </a:extLst>
            </p:cNvPr>
            <p:cNvSpPr/>
            <p:nvPr/>
          </p:nvSpPr>
          <p:spPr bwMode="auto">
            <a:xfrm rot="5400000">
              <a:off x="11401349" y="4735882"/>
              <a:ext cx="131153" cy="88130"/>
            </a:xfrm>
            <a:custGeom>
              <a:avLst/>
              <a:gdLst/>
              <a:ahLst/>
              <a:cxnLst/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9">
              <a:extLst>
                <a:ext uri="{FF2B5EF4-FFF2-40B4-BE49-F238E27FC236}">
                  <a16:creationId xmlns:a16="http://schemas.microsoft.com/office/drawing/2014/main" id="{0290BE17-E89B-4AF9-B3F6-AF4884D52467}"/>
                </a:ext>
              </a:extLst>
            </p:cNvPr>
            <p:cNvSpPr/>
            <p:nvPr/>
          </p:nvSpPr>
          <p:spPr bwMode="auto">
            <a:xfrm rot="5400000">
              <a:off x="11409487" y="4455410"/>
              <a:ext cx="121406" cy="88130"/>
            </a:xfrm>
            <a:custGeom>
              <a:avLst/>
              <a:gdLst/>
              <a:ahLst/>
              <a:cxnLst/>
              <a:rect l="0" t="0" r="r" b="b"/>
              <a:pathLst>
                <a:path w="37" h="29">
                  <a:moveTo>
                    <a:pt x="18" y="4"/>
                  </a:moveTo>
                  <a:cubicBezTo>
                    <a:pt x="35" y="0"/>
                    <a:pt x="37" y="28"/>
                    <a:pt x="22" y="29"/>
                  </a:cubicBezTo>
                  <a:cubicBezTo>
                    <a:pt x="7" y="28"/>
                    <a:pt x="0" y="1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11">
              <a:extLst>
                <a:ext uri="{FF2B5EF4-FFF2-40B4-BE49-F238E27FC236}">
                  <a16:creationId xmlns:a16="http://schemas.microsoft.com/office/drawing/2014/main" id="{85F63089-F77F-4F02-8417-AAC1847FBCA7}"/>
                </a:ext>
              </a:extLst>
            </p:cNvPr>
            <p:cNvSpPr/>
            <p:nvPr/>
          </p:nvSpPr>
          <p:spPr bwMode="auto">
            <a:xfrm rot="5400000">
              <a:off x="11369848" y="4194178"/>
              <a:ext cx="143559" cy="102819"/>
            </a:xfrm>
            <a:custGeom>
              <a:avLst/>
              <a:gdLst/>
              <a:ahLst/>
              <a:cxnLst/>
              <a:rect l="0" t="0" r="r" b="b"/>
              <a:pathLst>
                <a:path w="44" h="34">
                  <a:moveTo>
                    <a:pt x="31" y="1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12">
              <a:extLst>
                <a:ext uri="{FF2B5EF4-FFF2-40B4-BE49-F238E27FC236}">
                  <a16:creationId xmlns:a16="http://schemas.microsoft.com/office/drawing/2014/main" id="{7B01CD5E-570F-4CBF-9904-94F30D928C54}"/>
                </a:ext>
              </a:extLst>
            </p:cNvPr>
            <p:cNvSpPr/>
            <p:nvPr/>
          </p:nvSpPr>
          <p:spPr bwMode="auto">
            <a:xfrm rot="5400000">
              <a:off x="11381624" y="3691697"/>
              <a:ext cx="134697" cy="81603"/>
            </a:xfrm>
            <a:custGeom>
              <a:avLst/>
              <a:gdLst/>
              <a:ahLst/>
              <a:cxnLst/>
              <a:rect l="0" t="0" r="r" b="b"/>
              <a:pathLst>
                <a:path w="41" h="27">
                  <a:moveTo>
                    <a:pt x="22" y="0"/>
                  </a:moveTo>
                  <a:cubicBezTo>
                    <a:pt x="41" y="12"/>
                    <a:pt x="24" y="27"/>
                    <a:pt x="8" y="20"/>
                  </a:cubicBezTo>
                  <a:cubicBezTo>
                    <a:pt x="0" y="7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id="{7EE6A672-2915-4B03-99A9-9364D5F1521E}"/>
                </a:ext>
              </a:extLst>
            </p:cNvPr>
            <p:cNvSpPr/>
            <p:nvPr/>
          </p:nvSpPr>
          <p:spPr bwMode="auto">
            <a:xfrm rot="5400000">
              <a:off x="11417787" y="3075050"/>
              <a:ext cx="124951" cy="69362"/>
            </a:xfrm>
            <a:custGeom>
              <a:avLst/>
              <a:gdLst/>
              <a:ahLst/>
              <a:cxnLst/>
              <a:rect l="0" t="0" r="r" b="b"/>
              <a:pathLst>
                <a:path w="38" h="23">
                  <a:moveTo>
                    <a:pt x="26" y="0"/>
                  </a:moveTo>
                  <a:cubicBezTo>
                    <a:pt x="38" y="0"/>
                    <a:pt x="37" y="20"/>
                    <a:pt x="25" y="23"/>
                  </a:cubicBezTo>
                  <a:cubicBezTo>
                    <a:pt x="0" y="23"/>
                    <a:pt x="5" y="1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14">
              <a:extLst>
                <a:ext uri="{FF2B5EF4-FFF2-40B4-BE49-F238E27FC236}">
                  <a16:creationId xmlns:a16="http://schemas.microsoft.com/office/drawing/2014/main" id="{2136B643-14E1-443A-BC1C-06ADAE65C30F}"/>
                </a:ext>
              </a:extLst>
            </p:cNvPr>
            <p:cNvSpPr/>
            <p:nvPr/>
          </p:nvSpPr>
          <p:spPr bwMode="auto">
            <a:xfrm rot="5400000">
              <a:off x="11376729" y="3335597"/>
              <a:ext cx="134697" cy="84866"/>
            </a:xfrm>
            <a:custGeom>
              <a:avLst/>
              <a:gdLst/>
              <a:ahLst/>
              <a:cxnLst/>
              <a:rect l="0" t="0" r="r" b="b"/>
              <a:pathLst>
                <a:path w="41" h="28">
                  <a:moveTo>
                    <a:pt x="26" y="1"/>
                  </a:moveTo>
                  <a:cubicBezTo>
                    <a:pt x="34" y="0"/>
                    <a:pt x="41" y="12"/>
                    <a:pt x="39" y="20"/>
                  </a:cubicBezTo>
                  <a:cubicBezTo>
                    <a:pt x="17" y="28"/>
                    <a:pt x="0" y="12"/>
                    <a:pt x="26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16">
              <a:extLst>
                <a:ext uri="{FF2B5EF4-FFF2-40B4-BE49-F238E27FC236}">
                  <a16:creationId xmlns:a16="http://schemas.microsoft.com/office/drawing/2014/main" id="{867FA393-4F37-4E1A-870B-F96775FAB7E8}"/>
                </a:ext>
              </a:extLst>
            </p:cNvPr>
            <p:cNvSpPr/>
            <p:nvPr/>
          </p:nvSpPr>
          <p:spPr bwMode="auto">
            <a:xfrm rot="5400000">
              <a:off x="11360464" y="3934729"/>
              <a:ext cx="143559" cy="97107"/>
            </a:xfrm>
            <a:custGeom>
              <a:avLst/>
              <a:gdLst/>
              <a:ahLst/>
              <a:cxnLst/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5"/>
                  </a:cubicBezTo>
                  <a:cubicBezTo>
                    <a:pt x="29" y="32"/>
                    <a:pt x="0" y="6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7">
              <a:extLst>
                <a:ext uri="{FF2B5EF4-FFF2-40B4-BE49-F238E27FC236}">
                  <a16:creationId xmlns:a16="http://schemas.microsoft.com/office/drawing/2014/main" id="{E225A1BE-FAD2-4764-A7E4-A6DA07D0573B}"/>
                </a:ext>
              </a:extLst>
            </p:cNvPr>
            <p:cNvSpPr/>
            <p:nvPr/>
          </p:nvSpPr>
          <p:spPr bwMode="auto">
            <a:xfrm rot="5400000">
              <a:off x="11395443" y="5347417"/>
              <a:ext cx="94821" cy="69362"/>
            </a:xfrm>
            <a:custGeom>
              <a:avLst/>
              <a:gdLst/>
              <a:ahLst/>
              <a:cxnLst/>
              <a:rect l="0" t="0" r="r" b="b"/>
              <a:pathLst>
                <a:path w="29" h="23">
                  <a:moveTo>
                    <a:pt x="13" y="0"/>
                  </a:moveTo>
                  <a:cubicBezTo>
                    <a:pt x="27" y="0"/>
                    <a:pt x="29" y="22"/>
                    <a:pt x="13" y="23"/>
                  </a:cubicBezTo>
                  <a:cubicBezTo>
                    <a:pt x="2" y="22"/>
                    <a:pt x="0" y="2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25D65388-C7E0-4C07-822A-03C5009C6D1E}"/>
                </a:ext>
              </a:extLst>
            </p:cNvPr>
            <p:cNvSpPr/>
            <p:nvPr/>
          </p:nvSpPr>
          <p:spPr bwMode="auto">
            <a:xfrm rot="5400000">
              <a:off x="11343434" y="5658571"/>
              <a:ext cx="140901" cy="102819"/>
            </a:xfrm>
            <a:custGeom>
              <a:avLst/>
              <a:gdLst/>
              <a:ahLst/>
              <a:cxnLst/>
              <a:rect l="0" t="0" r="r" b="b"/>
              <a:pathLst>
                <a:path w="43" h="34">
                  <a:moveTo>
                    <a:pt x="24" y="0"/>
                  </a:moveTo>
                  <a:cubicBezTo>
                    <a:pt x="43" y="3"/>
                    <a:pt x="28" y="34"/>
                    <a:pt x="14" y="23"/>
                  </a:cubicBezTo>
                  <a:cubicBezTo>
                    <a:pt x="0" y="28"/>
                    <a:pt x="4" y="5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3" name="Freeform 25">
              <a:extLst>
                <a:ext uri="{FF2B5EF4-FFF2-40B4-BE49-F238E27FC236}">
                  <a16:creationId xmlns:a16="http://schemas.microsoft.com/office/drawing/2014/main" id="{E1D79822-C494-449C-B439-F437DAD4F218}"/>
                </a:ext>
              </a:extLst>
            </p:cNvPr>
            <p:cNvSpPr/>
            <p:nvPr/>
          </p:nvSpPr>
          <p:spPr bwMode="auto">
            <a:xfrm rot="5400000">
              <a:off x="11324095" y="6423833"/>
              <a:ext cx="134697" cy="93843"/>
            </a:xfrm>
            <a:custGeom>
              <a:avLst/>
              <a:gdLst/>
              <a:ahLst/>
              <a:cxnLst/>
              <a:rect l="0" t="0" r="r" b="b"/>
              <a:pathLst>
                <a:path w="41" h="31">
                  <a:moveTo>
                    <a:pt x="23" y="0"/>
                  </a:moveTo>
                  <a:cubicBezTo>
                    <a:pt x="40" y="1"/>
                    <a:pt x="41" y="31"/>
                    <a:pt x="17" y="25"/>
                  </a:cubicBezTo>
                  <a:cubicBezTo>
                    <a:pt x="0" y="7"/>
                    <a:pt x="17" y="4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29">
              <a:extLst>
                <a:ext uri="{FF2B5EF4-FFF2-40B4-BE49-F238E27FC236}">
                  <a16:creationId xmlns:a16="http://schemas.microsoft.com/office/drawing/2014/main" id="{CDB324E5-E8D9-40E3-BAB4-1F87E67E4F46}"/>
                </a:ext>
              </a:extLst>
            </p:cNvPr>
            <p:cNvSpPr/>
            <p:nvPr/>
          </p:nvSpPr>
          <p:spPr bwMode="auto">
            <a:xfrm rot="5400000">
              <a:off x="11324317" y="5897278"/>
              <a:ext cx="118747" cy="120771"/>
            </a:xfrm>
            <a:custGeom>
              <a:avLst/>
              <a:gdLst/>
              <a:ahLst/>
              <a:cxnLst/>
              <a:rect l="0" t="0" r="r" b="b"/>
              <a:pathLst>
                <a:path w="36" h="40">
                  <a:moveTo>
                    <a:pt x="16" y="4"/>
                  </a:moveTo>
                  <a:cubicBezTo>
                    <a:pt x="36" y="5"/>
                    <a:pt x="33" y="0"/>
                    <a:pt x="34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31">
              <a:extLst>
                <a:ext uri="{FF2B5EF4-FFF2-40B4-BE49-F238E27FC236}">
                  <a16:creationId xmlns:a16="http://schemas.microsoft.com/office/drawing/2014/main" id="{15404AB3-12EB-462E-85A2-AF4A7E91D729}"/>
                </a:ext>
              </a:extLst>
            </p:cNvPr>
            <p:cNvSpPr/>
            <p:nvPr/>
          </p:nvSpPr>
          <p:spPr bwMode="auto">
            <a:xfrm rot="5400000">
              <a:off x="11356013" y="6183127"/>
              <a:ext cx="131153" cy="72626"/>
            </a:xfrm>
            <a:custGeom>
              <a:avLst/>
              <a:gdLst/>
              <a:ahLst/>
              <a:cxnLst/>
              <a:rect l="0" t="0" r="r" b="b"/>
              <a:pathLst>
                <a:path w="40" h="24">
                  <a:moveTo>
                    <a:pt x="24" y="0"/>
                  </a:moveTo>
                  <a:cubicBezTo>
                    <a:pt x="40" y="0"/>
                    <a:pt x="38" y="20"/>
                    <a:pt x="25" y="24"/>
                  </a:cubicBezTo>
                  <a:cubicBezTo>
                    <a:pt x="0" y="22"/>
                    <a:pt x="6" y="4"/>
                    <a:pt x="24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id="{228021CB-53B3-4BCC-A14C-0B6951FC971F}"/>
                </a:ext>
              </a:extLst>
            </p:cNvPr>
            <p:cNvSpPr/>
            <p:nvPr/>
          </p:nvSpPr>
          <p:spPr bwMode="auto">
            <a:xfrm rot="5400000">
              <a:off x="11104198" y="3296179"/>
              <a:ext cx="144445" cy="106083"/>
            </a:xfrm>
            <a:custGeom>
              <a:avLst/>
              <a:gdLst/>
              <a:ahLst/>
              <a:cxnLst/>
              <a:rect l="0" t="0" r="r" b="b"/>
              <a:pathLst>
                <a:path w="44" h="35">
                  <a:moveTo>
                    <a:pt x="28" y="0"/>
                  </a:moveTo>
                  <a:cubicBezTo>
                    <a:pt x="36" y="1"/>
                    <a:pt x="44" y="12"/>
                    <a:pt x="42" y="21"/>
                  </a:cubicBezTo>
                  <a:cubicBezTo>
                    <a:pt x="23" y="35"/>
                    <a:pt x="0" y="7"/>
                    <a:pt x="28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33">
              <a:extLst>
                <a:ext uri="{FF2B5EF4-FFF2-40B4-BE49-F238E27FC236}">
                  <a16:creationId xmlns:a16="http://schemas.microsoft.com/office/drawing/2014/main" id="{B353D0BC-00A6-4EA4-9311-9FCB88CC2021}"/>
                </a:ext>
              </a:extLst>
            </p:cNvPr>
            <p:cNvSpPr/>
            <p:nvPr/>
          </p:nvSpPr>
          <p:spPr bwMode="auto">
            <a:xfrm rot="5400000">
              <a:off x="11134111" y="4387490"/>
              <a:ext cx="151535" cy="75075"/>
            </a:xfrm>
            <a:custGeom>
              <a:avLst/>
              <a:gdLst/>
              <a:ahLst/>
              <a:cxnLst/>
              <a:rect l="0" t="0" r="r" b="b"/>
              <a:pathLst>
                <a:path w="46" h="25">
                  <a:moveTo>
                    <a:pt x="23" y="0"/>
                  </a:moveTo>
                  <a:cubicBezTo>
                    <a:pt x="32" y="1"/>
                    <a:pt x="46" y="21"/>
                    <a:pt x="29" y="25"/>
                  </a:cubicBezTo>
                  <a:cubicBezTo>
                    <a:pt x="10" y="23"/>
                    <a:pt x="0" y="9"/>
                    <a:pt x="23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34">
              <a:extLst>
                <a:ext uri="{FF2B5EF4-FFF2-40B4-BE49-F238E27FC236}">
                  <a16:creationId xmlns:a16="http://schemas.microsoft.com/office/drawing/2014/main" id="{0E001FD3-6EDD-47A3-9916-826E1595DAB3}"/>
                </a:ext>
              </a:extLst>
            </p:cNvPr>
            <p:cNvSpPr/>
            <p:nvPr/>
          </p:nvSpPr>
          <p:spPr bwMode="auto">
            <a:xfrm rot="5400000">
              <a:off x="11138041" y="5384813"/>
              <a:ext cx="134697" cy="84051"/>
            </a:xfrm>
            <a:custGeom>
              <a:avLst/>
              <a:gdLst/>
              <a:ahLst/>
              <a:cxnLst/>
              <a:rect l="0" t="0" r="r" b="b"/>
              <a:pathLst>
                <a:path w="41" h="28">
                  <a:moveTo>
                    <a:pt x="22" y="0"/>
                  </a:moveTo>
                  <a:cubicBezTo>
                    <a:pt x="41" y="13"/>
                    <a:pt x="24" y="28"/>
                    <a:pt x="8" y="21"/>
                  </a:cubicBezTo>
                  <a:cubicBezTo>
                    <a:pt x="0" y="8"/>
                    <a:pt x="8" y="0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35">
              <a:extLst>
                <a:ext uri="{FF2B5EF4-FFF2-40B4-BE49-F238E27FC236}">
                  <a16:creationId xmlns:a16="http://schemas.microsoft.com/office/drawing/2014/main" id="{FE214D5B-D151-4E09-A01E-BEAAF9C679ED}"/>
                </a:ext>
              </a:extLst>
            </p:cNvPr>
            <p:cNvSpPr/>
            <p:nvPr/>
          </p:nvSpPr>
          <p:spPr bwMode="auto">
            <a:xfrm rot="5400000">
              <a:off x="11133693" y="4595717"/>
              <a:ext cx="131153" cy="84866"/>
            </a:xfrm>
            <a:custGeom>
              <a:avLst/>
              <a:gdLst/>
              <a:ahLst/>
              <a:cxnLst/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36">
              <a:extLst>
                <a:ext uri="{FF2B5EF4-FFF2-40B4-BE49-F238E27FC236}">
                  <a16:creationId xmlns:a16="http://schemas.microsoft.com/office/drawing/2014/main" id="{3024EF13-0A45-49DD-B0F4-FA3A5169EFFE}"/>
                </a:ext>
              </a:extLst>
            </p:cNvPr>
            <p:cNvSpPr/>
            <p:nvPr/>
          </p:nvSpPr>
          <p:spPr bwMode="auto">
            <a:xfrm rot="5400000">
              <a:off x="11105830" y="6046702"/>
              <a:ext cx="144445" cy="102819"/>
            </a:xfrm>
            <a:custGeom>
              <a:avLst/>
              <a:gdLst/>
              <a:ahLst/>
              <a:cxnLst/>
              <a:rect l="0" t="0" r="r" b="b"/>
              <a:pathLst>
                <a:path w="44" h="34">
                  <a:moveTo>
                    <a:pt x="31" y="1"/>
                  </a:moveTo>
                  <a:cubicBezTo>
                    <a:pt x="44" y="3"/>
                    <a:pt x="38" y="34"/>
                    <a:pt x="25" y="22"/>
                  </a:cubicBezTo>
                  <a:cubicBezTo>
                    <a:pt x="0" y="28"/>
                    <a:pt x="14" y="0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37">
              <a:extLst>
                <a:ext uri="{FF2B5EF4-FFF2-40B4-BE49-F238E27FC236}">
                  <a16:creationId xmlns:a16="http://schemas.microsoft.com/office/drawing/2014/main" id="{95E0BDAE-48A7-4752-A150-74DA4BAE5E4B}"/>
                </a:ext>
              </a:extLst>
            </p:cNvPr>
            <p:cNvSpPr/>
            <p:nvPr/>
          </p:nvSpPr>
          <p:spPr bwMode="auto">
            <a:xfrm rot="5400000">
              <a:off x="11117596" y="3060239"/>
              <a:ext cx="115202" cy="121588"/>
            </a:xfrm>
            <a:custGeom>
              <a:avLst/>
              <a:gdLst/>
              <a:ahLst/>
              <a:cxnLst/>
              <a:rect l="0" t="0" r="r" b="b"/>
              <a:pathLst>
                <a:path w="35" h="40">
                  <a:moveTo>
                    <a:pt x="16" y="4"/>
                  </a:moveTo>
                  <a:cubicBezTo>
                    <a:pt x="35" y="4"/>
                    <a:pt x="32" y="0"/>
                    <a:pt x="33" y="15"/>
                  </a:cubicBezTo>
                  <a:cubicBezTo>
                    <a:pt x="34" y="40"/>
                    <a:pt x="0" y="22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38">
              <a:extLst>
                <a:ext uri="{FF2B5EF4-FFF2-40B4-BE49-F238E27FC236}">
                  <a16:creationId xmlns:a16="http://schemas.microsoft.com/office/drawing/2014/main" id="{DE128EDB-3179-4F47-8B37-BEDE3B82FFC7}"/>
                </a:ext>
              </a:extLst>
            </p:cNvPr>
            <p:cNvSpPr/>
            <p:nvPr/>
          </p:nvSpPr>
          <p:spPr bwMode="auto">
            <a:xfrm rot="5400000">
              <a:off x="11125265" y="4900335"/>
              <a:ext cx="127608" cy="69362"/>
            </a:xfrm>
            <a:custGeom>
              <a:avLst/>
              <a:gdLst/>
              <a:ahLst/>
              <a:cxnLst/>
              <a:rect l="0" t="0" r="r" b="b"/>
              <a:pathLst>
                <a:path w="39" h="23">
                  <a:moveTo>
                    <a:pt x="26" y="0"/>
                  </a:moveTo>
                  <a:cubicBezTo>
                    <a:pt x="39" y="1"/>
                    <a:pt x="38" y="21"/>
                    <a:pt x="26" y="23"/>
                  </a:cubicBezTo>
                  <a:cubicBezTo>
                    <a:pt x="0" y="23"/>
                    <a:pt x="5" y="2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39">
              <a:extLst>
                <a:ext uri="{FF2B5EF4-FFF2-40B4-BE49-F238E27FC236}">
                  <a16:creationId xmlns:a16="http://schemas.microsoft.com/office/drawing/2014/main" id="{E09CDD49-7B7B-42C0-A09E-6CFB3CDFF6A1}"/>
                </a:ext>
              </a:extLst>
            </p:cNvPr>
            <p:cNvSpPr/>
            <p:nvPr/>
          </p:nvSpPr>
          <p:spPr bwMode="auto">
            <a:xfrm rot="5400000">
              <a:off x="11117373" y="5141456"/>
              <a:ext cx="131153" cy="81603"/>
            </a:xfrm>
            <a:custGeom>
              <a:avLst/>
              <a:gdLst/>
              <a:ahLst/>
              <a:cxnLst/>
              <a:rect l="0" t="0" r="r" b="b"/>
              <a:pathLst>
                <a:path w="40" h="27">
                  <a:moveTo>
                    <a:pt x="25" y="0"/>
                  </a:moveTo>
                  <a:cubicBezTo>
                    <a:pt x="34" y="0"/>
                    <a:pt x="40" y="11"/>
                    <a:pt x="38" y="20"/>
                  </a:cubicBezTo>
                  <a:cubicBezTo>
                    <a:pt x="17" y="27"/>
                    <a:pt x="0" y="12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40">
              <a:extLst>
                <a:ext uri="{FF2B5EF4-FFF2-40B4-BE49-F238E27FC236}">
                  <a16:creationId xmlns:a16="http://schemas.microsoft.com/office/drawing/2014/main" id="{93C5D839-4CD5-4165-9091-7D9B92CDC1D2}"/>
                </a:ext>
              </a:extLst>
            </p:cNvPr>
            <p:cNvSpPr/>
            <p:nvPr/>
          </p:nvSpPr>
          <p:spPr bwMode="auto">
            <a:xfrm rot="5400000">
              <a:off x="11112337" y="2598157"/>
              <a:ext cx="134697" cy="81603"/>
            </a:xfrm>
            <a:custGeom>
              <a:avLst/>
              <a:gdLst/>
              <a:ahLst/>
              <a:cxnLst/>
              <a:rect l="0" t="0" r="r" b="b"/>
              <a:pathLst>
                <a:path w="41" h="27">
                  <a:moveTo>
                    <a:pt x="19" y="0"/>
                  </a:moveTo>
                  <a:cubicBezTo>
                    <a:pt x="41" y="9"/>
                    <a:pt x="28" y="27"/>
                    <a:pt x="7" y="20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5" name="Freeform 41">
              <a:extLst>
                <a:ext uri="{FF2B5EF4-FFF2-40B4-BE49-F238E27FC236}">
                  <a16:creationId xmlns:a16="http://schemas.microsoft.com/office/drawing/2014/main" id="{3C7F638A-BB6D-4B24-A7F9-03BF8087459B}"/>
                </a:ext>
              </a:extLst>
            </p:cNvPr>
            <p:cNvSpPr/>
            <p:nvPr/>
          </p:nvSpPr>
          <p:spPr bwMode="auto">
            <a:xfrm rot="5400000">
              <a:off x="11105830" y="6278710"/>
              <a:ext cx="144445" cy="78339"/>
            </a:xfrm>
            <a:custGeom>
              <a:avLst/>
              <a:gdLst/>
              <a:ahLst/>
              <a:cxnLst/>
              <a:rect l="0" t="0" r="r" b="b"/>
              <a:pathLst>
                <a:path w="44" h="26">
                  <a:moveTo>
                    <a:pt x="29" y="0"/>
                  </a:moveTo>
                  <a:cubicBezTo>
                    <a:pt x="44" y="3"/>
                    <a:pt x="40" y="22"/>
                    <a:pt x="26" y="26"/>
                  </a:cubicBezTo>
                  <a:cubicBezTo>
                    <a:pt x="0" y="25"/>
                    <a:pt x="11" y="6"/>
                    <a:pt x="29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6" name="Freeform 42">
              <a:extLst>
                <a:ext uri="{FF2B5EF4-FFF2-40B4-BE49-F238E27FC236}">
                  <a16:creationId xmlns:a16="http://schemas.microsoft.com/office/drawing/2014/main" id="{5B59DB64-329B-45EA-8A67-4213A886B5B2}"/>
                </a:ext>
              </a:extLst>
            </p:cNvPr>
            <p:cNvSpPr/>
            <p:nvPr/>
          </p:nvSpPr>
          <p:spPr bwMode="auto">
            <a:xfrm rot="5400000">
              <a:off x="11093998" y="5596726"/>
              <a:ext cx="144445" cy="97107"/>
            </a:xfrm>
            <a:custGeom>
              <a:avLst/>
              <a:gdLst/>
              <a:ahLst/>
              <a:cxnLst/>
              <a:rect l="0" t="0" r="r" b="b"/>
              <a:pathLst>
                <a:path w="44" h="32">
                  <a:moveTo>
                    <a:pt x="31" y="1"/>
                  </a:moveTo>
                  <a:cubicBezTo>
                    <a:pt x="40" y="0"/>
                    <a:pt x="44" y="8"/>
                    <a:pt x="43" y="16"/>
                  </a:cubicBezTo>
                  <a:cubicBezTo>
                    <a:pt x="29" y="32"/>
                    <a:pt x="0" y="7"/>
                    <a:pt x="31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7" name="Freeform 44">
              <a:extLst>
                <a:ext uri="{FF2B5EF4-FFF2-40B4-BE49-F238E27FC236}">
                  <a16:creationId xmlns:a16="http://schemas.microsoft.com/office/drawing/2014/main" id="{D8DAB003-6484-4D1D-85AE-93FA09BC5EF5}"/>
                </a:ext>
              </a:extLst>
            </p:cNvPr>
            <p:cNvSpPr/>
            <p:nvPr/>
          </p:nvSpPr>
          <p:spPr bwMode="auto">
            <a:xfrm rot="5400000">
              <a:off x="11097788" y="4080854"/>
              <a:ext cx="131153" cy="84866"/>
            </a:xfrm>
            <a:custGeom>
              <a:avLst/>
              <a:gdLst/>
              <a:ahLst/>
              <a:cxnLst/>
              <a:rect l="0" t="0" r="r" b="b"/>
              <a:pathLst>
                <a:path w="40" h="28">
                  <a:moveTo>
                    <a:pt x="27" y="1"/>
                  </a:moveTo>
                  <a:cubicBezTo>
                    <a:pt x="35" y="0"/>
                    <a:pt x="40" y="10"/>
                    <a:pt x="38" y="17"/>
                  </a:cubicBezTo>
                  <a:cubicBezTo>
                    <a:pt x="17" y="28"/>
                    <a:pt x="0" y="7"/>
                    <a:pt x="27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8" name="Freeform 45">
              <a:extLst>
                <a:ext uri="{FF2B5EF4-FFF2-40B4-BE49-F238E27FC236}">
                  <a16:creationId xmlns:a16="http://schemas.microsoft.com/office/drawing/2014/main" id="{D49280A1-ACA8-4CD6-9012-AF12660F07E4}"/>
                </a:ext>
              </a:extLst>
            </p:cNvPr>
            <p:cNvSpPr/>
            <p:nvPr/>
          </p:nvSpPr>
          <p:spPr bwMode="auto">
            <a:xfrm rot="5400000">
              <a:off x="11075637" y="5836680"/>
              <a:ext cx="144445" cy="102819"/>
            </a:xfrm>
            <a:custGeom>
              <a:avLst/>
              <a:gdLst/>
              <a:ahLst/>
              <a:cxnLst/>
              <a:rect l="0" t="0" r="r" b="b"/>
              <a:pathLst>
                <a:path w="44" h="34">
                  <a:moveTo>
                    <a:pt x="31" y="0"/>
                  </a:moveTo>
                  <a:cubicBezTo>
                    <a:pt x="39" y="0"/>
                    <a:pt x="44" y="12"/>
                    <a:pt x="42" y="19"/>
                  </a:cubicBezTo>
                  <a:cubicBezTo>
                    <a:pt x="25" y="34"/>
                    <a:pt x="0" y="8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9" name="Freeform 46">
              <a:extLst>
                <a:ext uri="{FF2B5EF4-FFF2-40B4-BE49-F238E27FC236}">
                  <a16:creationId xmlns:a16="http://schemas.microsoft.com/office/drawing/2014/main" id="{C03EAE8C-6089-40E5-9361-2E266A1EEBA3}"/>
                </a:ext>
              </a:extLst>
            </p:cNvPr>
            <p:cNvSpPr/>
            <p:nvPr/>
          </p:nvSpPr>
          <p:spPr bwMode="auto">
            <a:xfrm rot="5400000">
              <a:off x="11124696" y="2830776"/>
              <a:ext cx="121406" cy="81603"/>
            </a:xfrm>
            <a:custGeom>
              <a:avLst/>
              <a:gdLst/>
              <a:ahLst/>
              <a:cxnLst/>
              <a:rect l="0" t="0" r="r" b="b"/>
              <a:pathLst>
                <a:path w="37" h="27">
                  <a:moveTo>
                    <a:pt x="19" y="1"/>
                  </a:moveTo>
                  <a:cubicBezTo>
                    <a:pt x="31" y="2"/>
                    <a:pt x="37" y="24"/>
                    <a:pt x="21" y="27"/>
                  </a:cubicBezTo>
                  <a:cubicBezTo>
                    <a:pt x="1" y="27"/>
                    <a:pt x="0" y="0"/>
                    <a:pt x="19" y="1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0" name="Freeform 47">
              <a:extLst>
                <a:ext uri="{FF2B5EF4-FFF2-40B4-BE49-F238E27FC236}">
                  <a16:creationId xmlns:a16="http://schemas.microsoft.com/office/drawing/2014/main" id="{02E3A077-F087-4E14-A13E-4E9D4369B1F6}"/>
                </a:ext>
              </a:extLst>
            </p:cNvPr>
            <p:cNvSpPr/>
            <p:nvPr/>
          </p:nvSpPr>
          <p:spPr bwMode="auto">
            <a:xfrm rot="5400000">
              <a:off x="11082841" y="3849727"/>
              <a:ext cx="147990" cy="78339"/>
            </a:xfrm>
            <a:custGeom>
              <a:avLst/>
              <a:gdLst/>
              <a:ahLst/>
              <a:cxnLst/>
              <a:rect l="0" t="0" r="r" b="b"/>
              <a:pathLst>
                <a:path w="45" h="26">
                  <a:moveTo>
                    <a:pt x="22" y="0"/>
                  </a:moveTo>
                  <a:cubicBezTo>
                    <a:pt x="32" y="2"/>
                    <a:pt x="45" y="22"/>
                    <a:pt x="28" y="26"/>
                  </a:cubicBezTo>
                  <a:cubicBezTo>
                    <a:pt x="10" y="24"/>
                    <a:pt x="0" y="9"/>
                    <a:pt x="22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1" name="Freeform 48">
              <a:extLst>
                <a:ext uri="{FF2B5EF4-FFF2-40B4-BE49-F238E27FC236}">
                  <a16:creationId xmlns:a16="http://schemas.microsoft.com/office/drawing/2014/main" id="{7CE4FAAA-45E7-4C86-B59A-F284B79EFD23}"/>
                </a:ext>
              </a:extLst>
            </p:cNvPr>
            <p:cNvSpPr/>
            <p:nvPr/>
          </p:nvSpPr>
          <p:spPr bwMode="auto">
            <a:xfrm rot="5400000">
              <a:off x="11078098" y="3616257"/>
              <a:ext cx="133812" cy="79154"/>
            </a:xfrm>
            <a:custGeom>
              <a:avLst/>
              <a:gdLst/>
              <a:ahLst/>
              <a:cxnLst/>
              <a:rect l="0" t="0" r="r" b="b"/>
              <a:pathLst>
                <a:path w="41" h="26">
                  <a:moveTo>
                    <a:pt x="19" y="0"/>
                  </a:moveTo>
                  <a:cubicBezTo>
                    <a:pt x="41" y="9"/>
                    <a:pt x="28" y="26"/>
                    <a:pt x="7" y="19"/>
                  </a:cubicBezTo>
                  <a:cubicBezTo>
                    <a:pt x="0" y="8"/>
                    <a:pt x="7" y="1"/>
                    <a:pt x="19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2" name="Freeform 49">
              <a:extLst>
                <a:ext uri="{FF2B5EF4-FFF2-40B4-BE49-F238E27FC236}">
                  <a16:creationId xmlns:a16="http://schemas.microsoft.com/office/drawing/2014/main" id="{E2689B62-CCA1-4EE5-B622-FBA516868916}"/>
                </a:ext>
              </a:extLst>
            </p:cNvPr>
            <p:cNvSpPr/>
            <p:nvPr/>
          </p:nvSpPr>
          <p:spPr bwMode="auto">
            <a:xfrm rot="5400000">
              <a:off x="11076712" y="6507925"/>
              <a:ext cx="127608" cy="81603"/>
            </a:xfrm>
            <a:custGeom>
              <a:avLst/>
              <a:gdLst/>
              <a:ahLst/>
              <a:cxnLst/>
              <a:rect l="0" t="0" r="r" b="b"/>
              <a:pathLst>
                <a:path w="39" h="27">
                  <a:moveTo>
                    <a:pt x="21" y="2"/>
                  </a:moveTo>
                  <a:cubicBezTo>
                    <a:pt x="36" y="0"/>
                    <a:pt x="39" y="17"/>
                    <a:pt x="26" y="24"/>
                  </a:cubicBezTo>
                  <a:cubicBezTo>
                    <a:pt x="8" y="27"/>
                    <a:pt x="0" y="9"/>
                    <a:pt x="21" y="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3" name="Freeform 8">
              <a:extLst>
                <a:ext uri="{FF2B5EF4-FFF2-40B4-BE49-F238E27FC236}">
                  <a16:creationId xmlns:a16="http://schemas.microsoft.com/office/drawing/2014/main" id="{113638EE-3BCF-4315-A329-3C6766A3890B}"/>
                </a:ext>
              </a:extLst>
            </p:cNvPr>
            <p:cNvSpPr/>
            <p:nvPr/>
          </p:nvSpPr>
          <p:spPr bwMode="auto">
            <a:xfrm rot="5400000">
              <a:off x="11141853" y="34906"/>
              <a:ext cx="131153" cy="88130"/>
            </a:xfrm>
            <a:custGeom>
              <a:avLst/>
              <a:gdLst/>
              <a:ahLst/>
              <a:cxnLst/>
              <a:rect l="0" t="0" r="r" b="b"/>
              <a:pathLst>
                <a:path w="40" h="29">
                  <a:moveTo>
                    <a:pt x="26" y="0"/>
                  </a:moveTo>
                  <a:cubicBezTo>
                    <a:pt x="34" y="0"/>
                    <a:pt x="40" y="10"/>
                    <a:pt x="39" y="20"/>
                  </a:cubicBezTo>
                  <a:cubicBezTo>
                    <a:pt x="17" y="29"/>
                    <a:pt x="0" y="1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64" name="Freeform 106">
              <a:extLst>
                <a:ext uri="{FF2B5EF4-FFF2-40B4-BE49-F238E27FC236}">
                  <a16:creationId xmlns:a16="http://schemas.microsoft.com/office/drawing/2014/main" id="{4FB36B8F-335B-40F2-83BB-C2B2689DC2E9}"/>
                </a:ext>
              </a:extLst>
            </p:cNvPr>
            <p:cNvSpPr/>
            <p:nvPr/>
          </p:nvSpPr>
          <p:spPr bwMode="auto">
            <a:xfrm rot="5400000">
              <a:off x="11301184" y="6639670"/>
              <a:ext cx="134697" cy="97107"/>
            </a:xfrm>
            <a:custGeom>
              <a:avLst/>
              <a:gdLst/>
              <a:ahLst/>
              <a:cxnLst/>
              <a:rect l="0" t="0" r="r" b="b"/>
              <a:pathLst>
                <a:path w="41" h="32">
                  <a:moveTo>
                    <a:pt x="25" y="0"/>
                  </a:moveTo>
                  <a:cubicBezTo>
                    <a:pt x="41" y="13"/>
                    <a:pt x="15" y="32"/>
                    <a:pt x="4" y="18"/>
                  </a:cubicBezTo>
                  <a:cubicBezTo>
                    <a:pt x="0" y="5"/>
                    <a:pt x="15" y="0"/>
                    <a:pt x="25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05E913-A9D9-4639-B104-1F07A4AF6A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7" y="502921"/>
            <a:ext cx="722550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40CEB-B6D7-46E6-9843-515342140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02387" y="1874520"/>
            <a:ext cx="722550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BAC8B5-8DFB-4920-8580-54824C831A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0302" y="6382513"/>
            <a:ext cx="21344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fld id="{0F082710-245A-48CB-A5F6-8BB1DF6AB298}" type="datetimeFigureOut">
              <a:rPr lang="en-US" dirty="0"/>
              <a:pPr/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9E2D5D-B616-4048-9CB8-4D316BBDB1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-1835837" y="2145209"/>
            <a:ext cx="4157472" cy="3120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</a:defRPr>
            </a:lvl1pPr>
          </a:lstStyle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322F0-8F3D-4AC5-9873-24666D0E0D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93440" y="6382513"/>
            <a:ext cx="3757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</a:defRPr>
            </a:lvl1pPr>
          </a:lstStyle>
          <a:p>
            <a:fld id="{24578CCF-2EC4-44CB-A694-F6F6E59A3985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8659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8" r:id="rId1"/>
    <p:sldLayoutId id="2147484449" r:id="rId2"/>
    <p:sldLayoutId id="2147484450" r:id="rId3"/>
    <p:sldLayoutId id="2147484451" r:id="rId4"/>
    <p:sldLayoutId id="2147484452" r:id="rId5"/>
    <p:sldLayoutId id="2147484453" r:id="rId6"/>
    <p:sldLayoutId id="2147484454" r:id="rId7"/>
    <p:sldLayoutId id="2147484455" r:id="rId8"/>
    <p:sldLayoutId id="2147484456" r:id="rId9"/>
    <p:sldLayoutId id="2147484457" r:id="rId10"/>
    <p:sldLayoutId id="2147484458" r:id="rId11"/>
    <p:sldLayoutId id="2147484459" r:id="rId12"/>
    <p:sldLayoutId id="2147484460" r:id="rId13"/>
    <p:sldLayoutId id="2147484461" r:id="rId14"/>
    <p:sldLayoutId id="2147484462" r:id="rId15"/>
    <p:sldLayoutId id="2147484463" r:id="rId16"/>
  </p:sldLayoutIdLst>
  <p:hf hdr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50000"/>
        </a:lnSpc>
        <a:spcBef>
          <a:spcPts val="10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1pPr>
      <a:lvl2pPr marL="22860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54864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600" b="1" kern="1200">
          <a:solidFill>
            <a:schemeClr val="tx2"/>
          </a:solidFill>
          <a:latin typeface="+mn-lt"/>
          <a:ea typeface="+mn-ea"/>
          <a:cs typeface="+mn-cs"/>
        </a:defRPr>
      </a:lvl3pPr>
      <a:lvl4pPr marL="548640" indent="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834390" indent="-285750" algn="l" defTabSz="914400" rtl="0" eaLnBrk="1" latinLnBrk="0" hangingPunct="1">
        <a:lnSpc>
          <a:spcPct val="150000"/>
        </a:lnSpc>
        <a:spcBef>
          <a:spcPts val="500"/>
        </a:spcBef>
        <a:buClr>
          <a:schemeClr val="bg2">
            <a:lumMod val="75000"/>
          </a:schemeClr>
        </a:buClr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76" userDrawn="1">
          <p15:clr>
            <a:srgbClr val="F26B43"/>
          </p15:clr>
        </p15:guide>
        <p15:guide id="2" pos="5094" userDrawn="1">
          <p15:clr>
            <a:srgbClr val="F26B43"/>
          </p15:clr>
        </p15:guide>
        <p15:guide id="3" pos="2790" userDrawn="1">
          <p15:clr>
            <a:srgbClr val="F26B43"/>
          </p15:clr>
        </p15:guide>
        <p15:guide id="4" orient="horz" pos="86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sv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kuopio/p/hiltulanlahti/koulun-kaytannot-opetus-ja-hyvinvointi/opiskeluhuolto/toimintamalli-kiusaamistapauksissa:file/download/39538120a30d891074e3aa4e0c27a3c45a401db8/TOIMINTAMALLI%20KIUSAAMISTAPAUKSISSA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hyperlink" Target="https://peda.net/kuopio/p/hiltulanlahti/tiedote-huoltajille-14.8.2024/kouluun-sitouttamisen-poissaolojen-seuranta.png:file/download/87b4235a2e5bdb2c32b2018206c7c38ef990d04d/Kouluun%20sitouttamisen%20poissaolojen%20seuranta.png" TargetMode="External"/><Relationship Id="rId4" Type="http://schemas.openxmlformats.org/officeDocument/2006/relationships/hyperlink" Target="https://peda.net/kuopio/p/hiltulanlahti/tiedote-huoltajille-14.8.2024/kouluun-sitouttamisen-portaat-kuopio.pdf:file/download/6dd86ec6f9ab0bdb0a026cf0cc08f4bbbf565757/Kouluun%20sitouttamisen%20portaat%20KUOPIO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s://peda.net/kuopio/po/oppimiskeskustelut/ohjeet-oppimiskeskustelulomakkeen-tayttamista-varten/huoltajan-ohje.pdf2:file/download/3c02c7f4beb98706ef27d822063699a634ec37f2/Huoltajan_ohje.pdf" TargetMode="Externa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6F26B09-08BC-4509-838F-8F63184F5FD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0"/>
            <a:br>
              <a:rPr lang="fi-FI"/>
            </a:b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EE673BA-5F14-4719-B5CA-61D9FBA234C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7213" y="376238"/>
            <a:ext cx="8032750" cy="2451100"/>
          </a:xfrm>
        </p:spPr>
        <p:txBody>
          <a:bodyPr vert="horz" lIns="91440" tIns="45720" rIns="91440" bIns="45720" rtlCol="0" anchor="t" anchorCtr="1">
            <a:normAutofit/>
          </a:bodyPr>
          <a:lstStyle/>
          <a:p>
            <a:pPr marL="0" lvl="0" indent="0" algn="ctr">
              <a:buNone/>
            </a:pPr>
            <a:r>
              <a:rPr lang="fi-FI" sz="6000">
                <a:solidFill>
                  <a:srgbClr val="FFFFFF"/>
                </a:solidFill>
                <a:latin typeface="Kristen ITC"/>
              </a:rPr>
              <a:t>Tervetuloa </a:t>
            </a:r>
            <a:endParaRPr lang="fi-FI"/>
          </a:p>
          <a:p>
            <a:pPr marL="0" lvl="0" indent="0" algn="ctr">
              <a:buNone/>
            </a:pPr>
            <a:r>
              <a:rPr lang="fi-FI" sz="6000">
                <a:solidFill>
                  <a:srgbClr val="FFFFFF"/>
                </a:solidFill>
                <a:latin typeface="Kristen ITC"/>
              </a:rPr>
              <a:t>vanhempainiltaan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88FF0A-B0FA-4009-9586-F899EFF3A8B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-250659" y="3215529"/>
            <a:ext cx="4314078" cy="762000"/>
          </a:xfrm>
        </p:spPr>
        <p:txBody>
          <a:bodyPr vert="horz" lIns="91440" tIns="45720" rIns="91440" bIns="45720" rtlCol="0" anchor="t" anchorCtr="1">
            <a:normAutofit/>
          </a:bodyPr>
          <a:lstStyle/>
          <a:p>
            <a:pPr marL="342900" lvl="1" algn="ctr"/>
            <a:r>
              <a:rPr lang="fi-FI">
                <a:latin typeface="Kristen ITC"/>
                <a:cs typeface="Quire Sans"/>
              </a:rPr>
              <a:t> </a:t>
            </a:r>
            <a:r>
              <a:rPr lang="fi-FI" sz="2400">
                <a:latin typeface="Kristen ITC"/>
                <a:cs typeface="Quire Sans"/>
              </a:rPr>
              <a:t> 5ABC – 6ABC </a:t>
            </a:r>
            <a:endParaRPr lang="fi-FI" sz="2400">
              <a:latin typeface="Kristen ITC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FA7623-14D3-4550-B79F-CB4C78EF8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8856" y="405996"/>
            <a:ext cx="5968748" cy="904918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2100"/>
              <a:t>5ABC-6ABC:N OPPILAIDEN KANSSA TYÖSKENTELEVÄT AIKUISET</a:t>
            </a:r>
          </a:p>
        </p:txBody>
      </p:sp>
      <p:sp>
        <p:nvSpPr>
          <p:cNvPr id="5595" name="Tekstiruutu 5594">
            <a:extLst>
              <a:ext uri="{FF2B5EF4-FFF2-40B4-BE49-F238E27FC236}">
                <a16:creationId xmlns:a16="http://schemas.microsoft.com/office/drawing/2014/main" id="{C19F9E14-53A6-6DEA-6076-B3690AAD55A3}"/>
              </a:ext>
            </a:extLst>
          </p:cNvPr>
          <p:cNvSpPr txBox="1"/>
          <p:nvPr/>
        </p:nvSpPr>
        <p:spPr>
          <a:xfrm>
            <a:off x="5257153" y="2446040"/>
            <a:ext cx="2685179" cy="17543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fi-FI">
                <a:solidFill>
                  <a:srgbClr val="7030A0"/>
                </a:solidFill>
                <a:cs typeface="Arial"/>
              </a:rPr>
              <a:t>Niina Siirasto UO</a:t>
            </a:r>
          </a:p>
          <a:p>
            <a:pPr marL="285750" indent="-285750">
              <a:buFont typeface="Arial"/>
              <a:buChar char="•"/>
            </a:pPr>
            <a:r>
              <a:rPr lang="fi-FI">
                <a:solidFill>
                  <a:srgbClr val="7030A0"/>
                </a:solidFill>
                <a:cs typeface="Arial"/>
              </a:rPr>
              <a:t>Naser Omarieh IS</a:t>
            </a:r>
          </a:p>
          <a:p>
            <a:pPr marL="285750" indent="-285750">
              <a:buFont typeface="Arial"/>
              <a:buChar char="•"/>
            </a:pPr>
            <a:r>
              <a:rPr lang="fi-FI">
                <a:solidFill>
                  <a:srgbClr val="7030A0"/>
                </a:solidFill>
                <a:cs typeface="Arial"/>
              </a:rPr>
              <a:t>Katja Hovi (MU val)</a:t>
            </a:r>
          </a:p>
          <a:p>
            <a:pPr marL="285750" indent="-285750">
              <a:buFont typeface="Arial"/>
              <a:buChar char="•"/>
            </a:pPr>
            <a:r>
              <a:rPr lang="fi-FI">
                <a:solidFill>
                  <a:srgbClr val="7030A0"/>
                </a:solidFill>
                <a:cs typeface="Arial"/>
              </a:rPr>
              <a:t>Riikka Pisto (LI val)</a:t>
            </a:r>
          </a:p>
          <a:p>
            <a:pPr marL="285750" indent="-285750">
              <a:buFont typeface="Arial"/>
              <a:buChar char="•"/>
            </a:pPr>
            <a:r>
              <a:rPr lang="fi-FI">
                <a:solidFill>
                  <a:srgbClr val="7030A0"/>
                </a:solidFill>
                <a:cs typeface="Arial"/>
              </a:rPr>
              <a:t>Jenni Hiekkala (RU6, EN6, LI5 ja LI6, </a:t>
            </a:r>
          </a:p>
        </p:txBody>
      </p:sp>
      <p:sp>
        <p:nvSpPr>
          <p:cNvPr id="5604" name="Sisällön paikkamerkki 5603">
            <a:extLst>
              <a:ext uri="{FF2B5EF4-FFF2-40B4-BE49-F238E27FC236}">
                <a16:creationId xmlns:a16="http://schemas.microsoft.com/office/drawing/2014/main" id="{A208B04A-876C-F08B-51AA-3904AD310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2913" y="1458037"/>
            <a:ext cx="4239115" cy="5403850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buChar char=""/>
            </a:pP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Anni Mönkkönen 5A (RU6, EN6)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Marjaana Paldanius 5B (AI6)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Anni Perälä 5C 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endParaRPr lang="en-US" sz="2000">
              <a:solidFill>
                <a:srgbClr val="444444"/>
              </a:solidFill>
              <a:highlight>
                <a:srgbClr val="00FFFF"/>
              </a:highlight>
              <a:latin typeface="Open Sans"/>
              <a:ea typeface="Open Sans"/>
              <a:cs typeface="Open Sans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Jaana Turunen 6A (KU </a:t>
            </a:r>
            <a:r>
              <a:rPr lang="en-US" sz="2000" err="1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val</a:t>
            </a: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)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Anniina Pyykönen 6B 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Erno Närhi 6C (KS5, Robo </a:t>
            </a:r>
            <a:r>
              <a:rPr lang="en-US" sz="2000" err="1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val</a:t>
            </a: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)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endParaRPr lang="en-US" sz="2000">
              <a:solidFill>
                <a:srgbClr val="444444"/>
              </a:solidFill>
              <a:highlight>
                <a:srgbClr val="00FFFF"/>
              </a:highlight>
              <a:latin typeface="Open Sans"/>
              <a:ea typeface="Open Sans"/>
              <a:cs typeface="Open Sans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Erityisluokanopettaja Eveliina Pirinen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 err="1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Erityisopettajat</a:t>
            </a: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 Reetta Mönkkönen (5.lk) ja Riitta Hiltunen (6.lk)</a:t>
            </a: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endParaRPr lang="en-US" sz="2000">
              <a:solidFill>
                <a:srgbClr val="444444"/>
              </a:solidFill>
              <a:highlight>
                <a:srgbClr val="00FFFF"/>
              </a:highlight>
              <a:latin typeface="Open Sans"/>
              <a:ea typeface="Open Sans"/>
              <a:cs typeface="Open Sans"/>
            </a:endParaRPr>
          </a:p>
          <a:p>
            <a:pPr>
              <a:lnSpc>
                <a:spcPct val="90000"/>
              </a:lnSpc>
              <a:spcBef>
                <a:spcPts val="0"/>
              </a:spcBef>
              <a:buClr>
                <a:srgbClr val="C3B2A7"/>
              </a:buClr>
              <a:buChar char=""/>
            </a:pPr>
            <a:r>
              <a:rPr lang="en-US" sz="2000" err="1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Koulunkäynninohjaajat</a:t>
            </a:r>
            <a:r>
              <a:rPr lang="en-US" sz="2000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 Suvi Tikkanen ja Janna </a:t>
            </a:r>
            <a:r>
              <a:rPr lang="en-US" sz="2000" err="1">
                <a:solidFill>
                  <a:srgbClr val="444444"/>
                </a:solidFill>
                <a:highlight>
                  <a:srgbClr val="00FFFF"/>
                </a:highlight>
                <a:latin typeface="Open Sans"/>
                <a:ea typeface="Open Sans"/>
                <a:cs typeface="Open Sans"/>
              </a:rPr>
              <a:t>Lauronen</a:t>
            </a:r>
            <a:endParaRPr lang="fi-FI" sz="2000">
              <a:solidFill>
                <a:srgbClr val="444444"/>
              </a:solidFill>
              <a:highlight>
                <a:srgbClr val="00FFFF"/>
              </a:highlight>
              <a:latin typeface="Open Sans"/>
              <a:ea typeface="Open Sans"/>
              <a:cs typeface="Open Sans"/>
            </a:endParaRPr>
          </a:p>
          <a:p>
            <a:pPr>
              <a:buClr>
                <a:srgbClr val="C3B2A7"/>
              </a:buClr>
            </a:pPr>
            <a:endParaRPr lang="fi-FI" sz="2000">
              <a:highlight>
                <a:srgbClr val="00FFFF"/>
              </a:highlight>
              <a:latin typeface="Open Sans"/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685340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6D1BE5-6392-008E-3033-0A917D292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600" y="1047383"/>
            <a:ext cx="2317078" cy="19318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err="1">
                <a:solidFill>
                  <a:schemeClr val="tx2"/>
                </a:solidFill>
              </a:rPr>
              <a:t>Tervetuloa</a:t>
            </a:r>
            <a:br>
              <a:rPr lang="en-US" sz="2800">
                <a:solidFill>
                  <a:schemeClr val="tx2"/>
                </a:solidFill>
                <a:cs typeface="Arial"/>
              </a:rPr>
            </a:br>
            <a:r>
              <a:rPr lang="en-US" sz="2800" err="1">
                <a:solidFill>
                  <a:schemeClr val="tx2"/>
                </a:solidFill>
              </a:rPr>
              <a:t>huoltajat</a:t>
            </a:r>
            <a:r>
              <a:rPr lang="en-US" sz="2800">
                <a:solidFill>
                  <a:schemeClr val="tx2"/>
                </a:solidFill>
              </a:rPr>
              <a:t>!</a:t>
            </a:r>
          </a:p>
        </p:txBody>
      </p:sp>
      <p:graphicFrame>
        <p:nvGraphicFramePr>
          <p:cNvPr id="27" name="Tekstin paikkamerkki 2">
            <a:extLst>
              <a:ext uri="{FF2B5EF4-FFF2-40B4-BE49-F238E27FC236}">
                <a16:creationId xmlns:a16="http://schemas.microsoft.com/office/drawing/2014/main" id="{333DA04A-46F4-0E9E-3F77-71096525945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61007080"/>
              </p:ext>
            </p:extLst>
          </p:nvPr>
        </p:nvGraphicFramePr>
        <p:xfrm>
          <a:off x="2547095" y="287681"/>
          <a:ext cx="5894516" cy="61154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708544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5F6B5B-7D83-4C12-96B4-5D9DC180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879" y="1064365"/>
            <a:ext cx="3323717" cy="3313671"/>
          </a:xfrm>
        </p:spPr>
        <p:txBody>
          <a:bodyPr>
            <a:normAutofit/>
          </a:bodyPr>
          <a:lstStyle/>
          <a:p>
            <a:pPr algn="l"/>
            <a:r>
              <a:rPr lang="fi-FI">
                <a:solidFill>
                  <a:schemeClr val="tx1"/>
                </a:solidFill>
                <a:cs typeface="Calibri Light"/>
              </a:rPr>
              <a:t>Oppilaan tukeminen </a:t>
            </a:r>
            <a:br>
              <a:rPr lang="fi-FI">
                <a:solidFill>
                  <a:schemeClr val="tx1"/>
                </a:solidFill>
                <a:cs typeface="Calibri Light"/>
              </a:rPr>
            </a:br>
            <a:r>
              <a:rPr lang="fi-FI">
                <a:solidFill>
                  <a:schemeClr val="tx1"/>
                </a:solidFill>
                <a:cs typeface="Calibri Light"/>
              </a:rPr>
              <a:t>koulussa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0CB5F419-08B9-AD50-5B90-B0B5036CFD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01449064"/>
              </p:ext>
            </p:extLst>
          </p:nvPr>
        </p:nvGraphicFramePr>
        <p:xfrm>
          <a:off x="3800565" y="-126048"/>
          <a:ext cx="4417265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Tekstiruutu 9">
            <a:extLst>
              <a:ext uri="{FF2B5EF4-FFF2-40B4-BE49-F238E27FC236}">
                <a16:creationId xmlns:a16="http://schemas.microsoft.com/office/drawing/2014/main" id="{C87EEF66-EDA3-FBE5-6ABF-6ACF77A71096}"/>
              </a:ext>
            </a:extLst>
          </p:cNvPr>
          <p:cNvSpPr txBox="1"/>
          <p:nvPr/>
        </p:nvSpPr>
        <p:spPr>
          <a:xfrm>
            <a:off x="2968388" y="3827060"/>
            <a:ext cx="4572000" cy="24416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28600" lvl="0" indent="-228600" algn="l" rtl="0">
              <a:lnSpc>
                <a:spcPts val="2025"/>
              </a:lnSpc>
              <a:buFont typeface=""/>
              <a:buChar char="•"/>
            </a:pPr>
            <a:r>
              <a:rPr lang="fi-FI" sz="2000" b="0" i="0" u="none" strike="noStrike" baseline="0">
                <a:solidFill>
                  <a:srgbClr val="323232"/>
                </a:solidFill>
                <a:latin typeface="Avenir Next LT Pro"/>
                <a:ea typeface="Arial"/>
                <a:cs typeface="Arial"/>
              </a:rPr>
              <a:t>Erityisluokanopettaja Eveliinan ja Janna – ohjaajan työpari</a:t>
            </a:r>
            <a:r>
              <a:rPr lang="en-US" sz="2000" b="0" i="0">
                <a:solidFill>
                  <a:srgbClr val="000000"/>
                </a:solidFill>
                <a:latin typeface="Avenir Next LT Pro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lnSpc>
                <a:spcPts val="2025"/>
              </a:lnSpc>
              <a:buFont typeface=""/>
              <a:buChar char="•"/>
            </a:pPr>
            <a:r>
              <a:rPr lang="fi-FI" sz="2000" b="0" i="0" u="none" strike="noStrike" baseline="0">
                <a:solidFill>
                  <a:srgbClr val="323232"/>
                </a:solidFill>
                <a:latin typeface="Avenir Next LT Pro"/>
                <a:ea typeface="Arial"/>
                <a:cs typeface="Arial"/>
              </a:rPr>
              <a:t>Joustavaa pedagogista toimintaa pienemmässä ryhmässä tai isomman ryhmän tukena</a:t>
            </a:r>
            <a:r>
              <a:rPr lang="en-US" sz="2000" b="0" i="0">
                <a:solidFill>
                  <a:srgbClr val="000000"/>
                </a:solidFill>
                <a:latin typeface="Avenir Next LT Pro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lnSpc>
                <a:spcPts val="2025"/>
              </a:lnSpc>
              <a:buFont typeface=""/>
              <a:buChar char="•"/>
            </a:pPr>
            <a:r>
              <a:rPr lang="fi-FI" sz="2000" b="0" i="0" u="none" strike="noStrike" baseline="0">
                <a:solidFill>
                  <a:srgbClr val="323232"/>
                </a:solidFill>
                <a:latin typeface="Avenir Next LT Pro"/>
                <a:ea typeface="Arial"/>
                <a:cs typeface="Arial"/>
              </a:rPr>
              <a:t>Läsnä 5-6-luokkien kouluarjessa päivittäin</a:t>
            </a:r>
            <a:r>
              <a:rPr lang="en-US" sz="2000" b="0" i="0">
                <a:solidFill>
                  <a:srgbClr val="000000"/>
                </a:solidFill>
                <a:latin typeface="Avenir Next LT Pro"/>
                <a:ea typeface="Arial"/>
                <a:cs typeface="Arial"/>
              </a:rPr>
              <a:t>​</a:t>
            </a:r>
          </a:p>
          <a:p>
            <a:pPr marL="228600" lvl="0" indent="-228600" algn="l" rtl="0">
              <a:buFont typeface=""/>
              <a:buChar char="•"/>
            </a:pPr>
            <a:endParaRPr lang="fi-FI" b="0" i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714786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5F6B5B-7D83-4C12-96B4-5D9DC180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553" y="1625082"/>
            <a:ext cx="2142436" cy="3313671"/>
          </a:xfrm>
        </p:spPr>
        <p:txBody>
          <a:bodyPr>
            <a:normAutofit/>
          </a:bodyPr>
          <a:lstStyle/>
          <a:p>
            <a:pPr algn="l"/>
            <a:r>
              <a:rPr lang="fi-FI" sz="2400">
                <a:solidFill>
                  <a:schemeClr val="tx1"/>
                </a:solidFill>
                <a:cs typeface="Calibri Light"/>
              </a:rPr>
              <a:t>Oppilashuolto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F771408E-7237-A625-E5FD-AC21DD5D23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1112970"/>
              </p:ext>
            </p:extLst>
          </p:nvPr>
        </p:nvGraphicFramePr>
        <p:xfrm>
          <a:off x="3080839" y="868779"/>
          <a:ext cx="4417265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2085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FFBDA-06F8-4C8E-5214-5017C6705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547" y="502921"/>
            <a:ext cx="7215348" cy="2057083"/>
          </a:xfrm>
        </p:spPr>
        <p:txBody>
          <a:bodyPr/>
          <a:lstStyle/>
          <a:p>
            <a:pPr lvl="1"/>
            <a:r>
              <a:rPr lang="en-US" sz="4000">
                <a:solidFill>
                  <a:srgbClr val="444444"/>
                </a:solidFill>
                <a:latin typeface="Calibri"/>
                <a:ea typeface="Calibri"/>
                <a:cs typeface="Calibri"/>
              </a:rPr>
              <a:t>OPS-uudistus: Liikunnallisen elämäntavan edistäminen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D32F66-6B5F-4279-B7E6-6FF23DD85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387" y="3540760"/>
            <a:ext cx="7225508" cy="268509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Liikettä oppitunneille, esimerkiksi taukojumppien ja toiminnallisuuden myötä. Yhtäjaksoisen istumisen katkaisu.</a:t>
            </a:r>
          </a:p>
          <a:p>
            <a:pPr>
              <a:buClr>
                <a:srgbClr val="C3B2A7"/>
              </a:buClr>
            </a:pPr>
            <a:r>
              <a:rPr lang="en-US"/>
              <a:t>Oppilaiden kannustus liikkumiseen koulumatkoilla ja vapaa-ajalla.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335491-1692-526F-1BB2-009FC92F34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4181-3817-42D7-AE76-AE01FC18DAB6}" type="datetime1"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60B9A1-1C2F-3DEA-D195-5238231B1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9C300D-BA13-E92F-BD1C-5087EF032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6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AC8499A-F6AC-2EB1-D997-6653510D6904}"/>
              </a:ext>
            </a:extLst>
          </p:cNvPr>
          <p:cNvSpPr txBox="1"/>
          <p:nvPr/>
        </p:nvSpPr>
        <p:spPr>
          <a:xfrm>
            <a:off x="814369" y="2303121"/>
            <a:ext cx="6522720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>
                <a:solidFill>
                  <a:srgbClr val="000A48"/>
                </a:solidFill>
                <a:highlight>
                  <a:srgbClr val="FFFFFF"/>
                </a:highlight>
                <a:ea typeface="+mn-lt"/>
                <a:cs typeface="+mn-lt"/>
              </a:rPr>
              <a:t>Tavoitteena on vahvistaa lasten ja nuorten hyvinvointia, oppimisen edellytyksiä ja oppimista sekä liikunnan merkitystä kokonaisvaltaisena elämäntaitona.</a:t>
            </a:r>
            <a:endParaRPr lang="en-US" sz="200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92519EB-C9FE-3CF4-CDEB-F8989124C0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12000" y="1061720"/>
            <a:ext cx="914400" cy="914400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F290DF59-F752-46DF-2503-7888D1522DE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14800" y="54610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2641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609414-1385-4EB8-A225-62D84EC30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618" y="-123899"/>
            <a:ext cx="2915425" cy="4461163"/>
          </a:xfrm>
        </p:spPr>
        <p:txBody>
          <a:bodyPr>
            <a:normAutofit/>
          </a:bodyPr>
          <a:lstStyle/>
          <a:p>
            <a:r>
              <a:rPr lang="fi-FI">
                <a:solidFill>
                  <a:srgbClr val="FFFFFF"/>
                </a:solidFill>
                <a:ea typeface="Calibri Light"/>
                <a:cs typeface="Calibri Light"/>
              </a:rPr>
              <a:t>Kohti hyvinvointia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9F3ABD7-A2AB-4491-8C42-BA4165D20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319088"/>
            <a:ext cx="5179868" cy="576321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endParaRPr lang="fi-FI" b="1">
              <a:cs typeface="Calibri"/>
            </a:endParaRPr>
          </a:p>
          <a:p>
            <a:pPr>
              <a:buFontTx/>
              <a:buChar char="-"/>
            </a:pPr>
            <a:endParaRPr lang="fi-FI">
              <a:ea typeface="Calibri" panose="020F0502020204030204"/>
              <a:cs typeface="Calibri"/>
            </a:endParaRPr>
          </a:p>
          <a:p>
            <a:pPr>
              <a:buFontTx/>
              <a:buChar char="-"/>
            </a:pPr>
            <a:endParaRPr lang="fi-FI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fi-FI">
              <a:ea typeface="Calibri" panose="020F0502020204030204"/>
              <a:cs typeface="Calibri"/>
            </a:endParaRPr>
          </a:p>
          <a:p>
            <a:pPr marL="0" indent="0">
              <a:buNone/>
            </a:pPr>
            <a:endParaRPr lang="fi-FI">
              <a:ea typeface="Calibri" panose="020F0502020204030204"/>
              <a:cs typeface="Calibri"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57A82B7F-E9E5-468F-B521-FC24615EADFC}"/>
              </a:ext>
            </a:extLst>
          </p:cNvPr>
          <p:cNvSpPr/>
          <p:nvPr/>
        </p:nvSpPr>
        <p:spPr>
          <a:xfrm>
            <a:off x="2290758" y="319534"/>
            <a:ext cx="6082321" cy="6788525"/>
          </a:xfrm>
          <a:prstGeom prst="rect">
            <a:avLst/>
          </a:prstGeom>
        </p:spPr>
        <p:txBody>
          <a:bodyPr wrap="square" lIns="91440" tIns="45720" rIns="91440" bIns="45720" anchor="t">
            <a:spAutoFit/>
          </a:bodyPr>
          <a:lstStyle/>
          <a:p>
            <a:pPr marL="342900" indent="-342900">
              <a:lnSpc>
                <a:spcPts val="2100"/>
              </a:lnSpc>
              <a:spcBef>
                <a:spcPts val="750"/>
              </a:spcBef>
              <a:buFont typeface="Calibri"/>
              <a:buChar char="-"/>
            </a:pPr>
            <a:r>
              <a:rPr lang="fi-FI">
                <a:latin typeface="Quire Sans"/>
                <a:ea typeface="Calibri"/>
                <a:cs typeface="Quire Sans"/>
              </a:rPr>
              <a:t>Koululla toimii kiusaamisen vastainen tiimi. </a:t>
            </a:r>
            <a:endParaRPr lang="en-US">
              <a:latin typeface="Quire Sans"/>
              <a:ea typeface="Calibri" panose="020F0502020204030204"/>
              <a:cs typeface="Quire Sans"/>
            </a:endParaRPr>
          </a:p>
          <a:p>
            <a:pPr marL="800100" lvl="1" indent="-342900">
              <a:lnSpc>
                <a:spcPts val="2100"/>
              </a:lnSpc>
              <a:spcBef>
                <a:spcPts val="750"/>
              </a:spcBef>
              <a:buFont typeface="Calibri"/>
              <a:buChar char="-"/>
            </a:pPr>
            <a:r>
              <a:rPr lang="fi-FI" sz="1200">
                <a:solidFill>
                  <a:srgbClr val="000000"/>
                </a:solidFill>
                <a:latin typeface="Quire Sans"/>
                <a:ea typeface="+mn-lt"/>
                <a:cs typeface="Quire Sans"/>
                <a:hlinkClick r:id="rId3"/>
              </a:rPr>
              <a:t>SUUNNITELMA OPPILAAN SUOJAAMISEKSI VÄKIVALLALTA, KIUSAAMISELTA JA HÄIRINNÄLTÄ</a:t>
            </a:r>
            <a:endParaRPr lang="fi-FI" sz="1200">
              <a:solidFill>
                <a:srgbClr val="000000"/>
              </a:solidFill>
              <a:latin typeface="Quire Sans"/>
              <a:ea typeface="Calibri"/>
              <a:cs typeface="Quire Sans"/>
            </a:endParaRPr>
          </a:p>
          <a:p>
            <a:pPr>
              <a:lnSpc>
                <a:spcPts val="2100"/>
              </a:lnSpc>
              <a:spcBef>
                <a:spcPts val="750"/>
              </a:spcBef>
            </a:pPr>
            <a:endParaRPr lang="fi-FI">
              <a:latin typeface="Quire Sans"/>
              <a:ea typeface="Calibri"/>
              <a:cs typeface="Quire Sans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r>
              <a:rPr lang="fi-FI">
                <a:latin typeface="Quire Sans"/>
                <a:ea typeface="Calibri"/>
                <a:cs typeface="Quire Sans"/>
              </a:rPr>
              <a:t>Verso-sovittelutoiminta.  Verso-sovitteluista ei ilmoiteta koteihin.</a:t>
            </a:r>
            <a:endParaRPr lang="en-US">
              <a:latin typeface="Quire Sans"/>
              <a:ea typeface="Calibri"/>
              <a:cs typeface="Quire Sans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r>
              <a:rPr lang="fi-FI">
                <a:solidFill>
                  <a:srgbClr val="000000"/>
                </a:solidFill>
                <a:latin typeface="Quire Sans"/>
                <a:ea typeface="Calibri"/>
                <a:cs typeface="Quire Sans"/>
              </a:rPr>
              <a:t>Välkkäritoiminta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r>
              <a:rPr lang="fi-FI">
                <a:solidFill>
                  <a:srgbClr val="000000"/>
                </a:solidFill>
                <a:latin typeface="Quire Sans"/>
                <a:ea typeface="Calibri"/>
                <a:cs typeface="Quire Sans"/>
              </a:rPr>
              <a:t>Oppilaskunnanhallitus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endParaRPr lang="fi-FI">
              <a:solidFill>
                <a:srgbClr val="000000"/>
              </a:solidFill>
              <a:latin typeface="Quire Sans"/>
              <a:ea typeface="Calibri"/>
              <a:cs typeface="Quire Sans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,Sans-Serif"/>
              <a:buChar char="-"/>
            </a:pPr>
            <a:r>
              <a:rPr lang="fi-FI">
                <a:solidFill>
                  <a:srgbClr val="000000"/>
                </a:solidFill>
                <a:latin typeface="Quire Sans"/>
                <a:ea typeface="Calibri"/>
                <a:cs typeface="Quire Sans"/>
              </a:rPr>
              <a:t>Kouluun sitouttamisen malli ja poissaolojen ennaltaehkäisy</a:t>
            </a:r>
            <a:endParaRPr lang="en-US">
              <a:solidFill>
                <a:srgbClr val="000000"/>
              </a:solidFill>
              <a:latin typeface="Quire Sans"/>
              <a:ea typeface="Calibri"/>
              <a:cs typeface="Quire Sans"/>
            </a:endParaRP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Font typeface="Calibri,Sans-Serif"/>
              <a:buChar char="-"/>
            </a:pPr>
            <a:r>
              <a:rPr lang="en-US" sz="1200">
                <a:solidFill>
                  <a:srgbClr val="000000"/>
                </a:solidFill>
                <a:latin typeface="Quire Sans"/>
                <a:ea typeface="Calibri"/>
                <a:cs typeface="Quire Sans"/>
                <a:hlinkClick r:id="rId4"/>
              </a:rPr>
              <a:t>Kouluun sitouttamisen portaat KUOPIO.pdf</a:t>
            </a:r>
            <a:endParaRPr lang="en-US" sz="1200">
              <a:solidFill>
                <a:srgbClr val="000000"/>
              </a:solidFill>
              <a:latin typeface="Quire Sans"/>
              <a:ea typeface="Calibri"/>
              <a:cs typeface="Quire Sans"/>
            </a:endParaRP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Font typeface="Calibri,Sans-Serif"/>
              <a:buChar char="-"/>
            </a:pPr>
            <a:r>
              <a:rPr lang="en-US" sz="1200">
                <a:solidFill>
                  <a:srgbClr val="000000"/>
                </a:solidFill>
                <a:latin typeface="Quire Sans"/>
                <a:ea typeface="Calibri"/>
                <a:cs typeface="Quire Sans"/>
                <a:hlinkClick r:id="rId5"/>
              </a:rPr>
              <a:t>Kouluun sitouttamisen poissaolojen seuranta.png (913×565)</a:t>
            </a:r>
            <a:endParaRPr lang="fi-FI" sz="1200">
              <a:latin typeface="Quire Sans"/>
              <a:cs typeface="Quire Sans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endParaRPr lang="fi-FI">
              <a:solidFill>
                <a:srgbClr val="000000"/>
              </a:solidFill>
              <a:latin typeface="Quire Sans"/>
              <a:ea typeface="Calibri"/>
              <a:cs typeface="Quire Sans"/>
            </a:endParaRP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r>
              <a:rPr lang="fi-FI">
                <a:solidFill>
                  <a:srgbClr val="000000"/>
                </a:solidFill>
                <a:latin typeface="Quire Sans"/>
                <a:ea typeface="Calibri"/>
                <a:cs typeface="Quire Sans"/>
              </a:rPr>
              <a:t>Opiskeluhuolto </a:t>
            </a:r>
          </a:p>
          <a:p>
            <a:pPr marL="342900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r>
              <a:rPr lang="fi-FI">
                <a:solidFill>
                  <a:srgbClr val="000000"/>
                </a:solidFill>
                <a:latin typeface="Quire Sans"/>
                <a:ea typeface="Calibri"/>
                <a:cs typeface="Quire Sans"/>
              </a:rPr>
              <a:t>Kasvatukselliset ja kurinpidolliset toimet, turvaamistoimenpiteet</a:t>
            </a:r>
          </a:p>
          <a:p>
            <a:pPr marL="800100" lvl="1" indent="-342900">
              <a:lnSpc>
                <a:spcPct val="90000"/>
              </a:lnSpc>
              <a:spcBef>
                <a:spcPts val="750"/>
              </a:spcBef>
              <a:buFont typeface="Calibri"/>
              <a:buChar char="-"/>
            </a:pPr>
            <a:r>
              <a:rPr lang="fi-FI" sz="1600">
                <a:solidFill>
                  <a:srgbClr val="000000"/>
                </a:solidFill>
                <a:latin typeface="Quire Sans"/>
                <a:ea typeface="+mn-lt"/>
                <a:cs typeface="Quire Sans"/>
              </a:rPr>
              <a:t>Epätoivottuun käyttäytymiseen puuttuminen ja sen päättyminen, ennaltaehkäisy. Opetuksen turvallisuus ja esteettömyys. Koululle tehdään tänä syyslukukautena suunnitelma tähän liittyen.</a:t>
            </a:r>
            <a:endParaRPr lang="fi-FI" sz="1600">
              <a:solidFill>
                <a:srgbClr val="000000"/>
              </a:solidFill>
              <a:latin typeface="Quire Sans"/>
              <a:ea typeface="Calibri"/>
              <a:cs typeface="Quire Sans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endParaRPr lang="fi-FI" sz="1600">
              <a:solidFill>
                <a:srgbClr val="000000"/>
              </a:solidFill>
              <a:latin typeface="Quire Sans"/>
              <a:ea typeface="Calibri"/>
              <a:cs typeface="Quire Sans"/>
            </a:endParaRP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B3660D15-B7E4-C75F-C1F9-B153070966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240" y="2170943"/>
            <a:ext cx="1406976" cy="2059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31981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1FA7623-14D3-4550-B79F-CB4C78EF88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526" y="1179386"/>
            <a:ext cx="5968748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400"/>
              <a:t>5ABC</a:t>
            </a:r>
          </a:p>
        </p:txBody>
      </p:sp>
      <p:graphicFrame>
        <p:nvGraphicFramePr>
          <p:cNvPr id="3" name="Sisällön paikkamerkki 2">
            <a:extLst>
              <a:ext uri="{FF2B5EF4-FFF2-40B4-BE49-F238E27FC236}">
                <a16:creationId xmlns:a16="http://schemas.microsoft.com/office/drawing/2014/main" id="{D4AB6D67-1C8B-4F3D-B793-47713E90A1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664528"/>
              </p:ext>
            </p:extLst>
          </p:nvPr>
        </p:nvGraphicFramePr>
        <p:xfrm>
          <a:off x="1958855" y="2367883"/>
          <a:ext cx="5968748" cy="33668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273664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D7F1F-977B-871C-B8E4-2474FFA7A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221C0D5-05CB-2DE2-7CFE-136AD79880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847" y="1366071"/>
            <a:ext cx="2142436" cy="3313671"/>
          </a:xfrm>
        </p:spPr>
        <p:txBody>
          <a:bodyPr vert="horz" lIns="91440" tIns="45720" rIns="91440" bIns="45720" rtlCol="0" anchor="t">
            <a:normAutofit/>
          </a:bodyPr>
          <a:lstStyle/>
          <a:p>
            <a:pPr defTabSz="914400"/>
            <a:r>
              <a:rPr lang="en-US" sz="3400"/>
              <a:t>6ABC</a:t>
            </a:r>
          </a:p>
        </p:txBody>
      </p:sp>
      <p:graphicFrame>
        <p:nvGraphicFramePr>
          <p:cNvPr id="3" name="Sisällön paikkamerkki 2">
            <a:extLst>
              <a:ext uri="{FF2B5EF4-FFF2-40B4-BE49-F238E27FC236}">
                <a16:creationId xmlns:a16="http://schemas.microsoft.com/office/drawing/2014/main" id="{2668A77B-983A-130E-4644-7E7BD9D410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1158355"/>
              </p:ext>
            </p:extLst>
          </p:nvPr>
        </p:nvGraphicFramePr>
        <p:xfrm>
          <a:off x="3306993" y="897534"/>
          <a:ext cx="4417265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56797876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F39358-B5A2-97D0-9B56-9D5B16858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176" y="494228"/>
            <a:ext cx="7218428" cy="1531583"/>
          </a:xfrm>
        </p:spPr>
        <p:txBody>
          <a:bodyPr anchor="b">
            <a:normAutofit fontScale="90000"/>
          </a:bodyPr>
          <a:lstStyle/>
          <a:p>
            <a:pPr algn="l"/>
            <a:r>
              <a:rPr lang="fi-FI" sz="3200">
                <a:solidFill>
                  <a:srgbClr val="1F2D29"/>
                </a:solidFill>
                <a:cs typeface="Arial"/>
              </a:rPr>
              <a:t>Lukuvuoden toiminnan pohjana isoilla oppilailla on HYVÄT KÄYTÖSTAVAT </a:t>
            </a:r>
            <a:endParaRPr lang="fi-FI" sz="3200">
              <a:solidFill>
                <a:srgbClr val="1F2D29"/>
              </a:solidFill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7223C49-CEB8-75BD-6ED8-73BECFA62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6879" y="2489204"/>
            <a:ext cx="7715809" cy="4123827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285750" indent="-285750">
              <a:lnSpc>
                <a:spcPct val="100000"/>
              </a:lnSpc>
              <a:buFont typeface="Calibri" panose="020B0604020202020204" pitchFamily="34" charset="0"/>
              <a:buChar char="-"/>
            </a:pPr>
            <a:r>
              <a:rPr lang="fi-FI" dirty="0">
                <a:solidFill>
                  <a:srgbClr val="1F2D29"/>
                </a:solidFill>
                <a:cs typeface="Arial"/>
              </a:rPr>
              <a:t>Vastuunkanto koulun vanhimpina oppilaina omasta käytöksestä</a:t>
            </a:r>
            <a:endParaRPr lang="en-US" dirty="0">
              <a:solidFill>
                <a:srgbClr val="1F2D29"/>
              </a:solidFill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buFont typeface="Calibri" panose="05000000000000000000" pitchFamily="2" charset="2"/>
              <a:buChar char="-"/>
            </a:pPr>
            <a:r>
              <a:rPr lang="fi-FI" dirty="0">
                <a:solidFill>
                  <a:srgbClr val="1F2D29"/>
                </a:solidFill>
                <a:cs typeface="Arial"/>
              </a:rPr>
              <a:t>Hyvät käytöstavat, ystävällinen puhe, toisten huomioiminen, tervehtiminen, ruokailukäytös...</a:t>
            </a:r>
            <a:endParaRPr lang="en-US" dirty="0">
              <a:solidFill>
                <a:srgbClr val="1F2D29"/>
              </a:solidFill>
              <a:cs typeface="Arial"/>
            </a:endParaRPr>
          </a:p>
          <a:p>
            <a:pPr marL="342900" indent="-3429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Calibri" panose="05000000000000000000" pitchFamily="2" charset="2"/>
              <a:buChar char="-"/>
            </a:pPr>
            <a:endParaRPr lang="fi-FI">
              <a:solidFill>
                <a:srgbClr val="1F2D29"/>
              </a:solidFill>
              <a:cs typeface="Arial"/>
            </a:endParaRP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Calibri" panose="05000000000000000000" pitchFamily="2" charset="2"/>
              <a:buChar char="-"/>
            </a:pPr>
            <a:r>
              <a:rPr lang="fi-FI" dirty="0">
                <a:solidFill>
                  <a:srgbClr val="1F2D29"/>
                </a:solidFill>
                <a:cs typeface="Arial"/>
              </a:rPr>
              <a:t>Koko kaupungissa monialaisena oppimiskokonaisuutena on lv. 2026-27 "Hyvinvointi".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3B2A7"/>
              </a:buClr>
              <a:buFont typeface="Calibri" panose="05000000000000000000" pitchFamily="2" charset="2"/>
              <a:buChar char="-"/>
            </a:pPr>
            <a:r>
              <a:rPr lang="fi-FI" dirty="0">
                <a:solidFill>
                  <a:srgbClr val="1F2D29"/>
                </a:solidFill>
                <a:cs typeface="Arial"/>
              </a:rPr>
              <a:t>Koulun oma MOK suunnitellaan tänä lukuvuonna oppilaiden kanssa yhdessä. Aiheeksi valikoitui urheilu.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Calibri" panose="05000000000000000000" pitchFamily="2" charset="2"/>
              <a:buChar char="-"/>
            </a:pPr>
            <a:r>
              <a:rPr lang="fi-FI" dirty="0">
                <a:solidFill>
                  <a:srgbClr val="1F2D29"/>
                </a:solidFill>
                <a:cs typeface="Arial"/>
              </a:rPr>
              <a:t>Kaupungin painopisteinä tänä lukuvuonna on "Yhteisöllisen toimintakulttuurin ja osallistamisen vahvistaminen" ja Liikunnallisen elämäntavan edistäminen".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3B2A7"/>
              </a:buClr>
              <a:buNone/>
            </a:pPr>
            <a:endParaRPr lang="fi-FI">
              <a:solidFill>
                <a:srgbClr val="1F2D29"/>
              </a:solidFill>
              <a:cs typeface="Arial"/>
            </a:endParaRPr>
          </a:p>
          <a:p>
            <a:pPr marL="0" indent="0">
              <a:buClr>
                <a:srgbClr val="C3B2A7"/>
              </a:buClr>
              <a:buNone/>
            </a:pPr>
            <a:endParaRPr lang="fi-FI">
              <a:solidFill>
                <a:srgbClr val="1F2D29"/>
              </a:solidFill>
              <a:latin typeface="Calibri"/>
              <a:ea typeface="Calibri"/>
              <a:cs typeface="Calibri"/>
            </a:endParaRPr>
          </a:p>
          <a:p>
            <a:pPr>
              <a:buClr>
                <a:srgbClr val="C3B2A7"/>
              </a:buClr>
              <a:buFont typeface="Arial" panose="05000000000000000000" pitchFamily="2" charset="2"/>
              <a:buChar char="•"/>
            </a:pPr>
            <a:endParaRPr lang="fi-FI"/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buClr>
                <a:srgbClr val="C3B2A7"/>
              </a:buClr>
              <a:buFont typeface="Calibri" panose="05000000000000000000" pitchFamily="2" charset="2"/>
              <a:buChar char="-"/>
            </a:pPr>
            <a:endParaRPr lang="fi-FI">
              <a:solidFill>
                <a:srgbClr val="1F2D29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260467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CE7AC0-6943-48C7-AC33-E0910DFED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893" y="1064365"/>
            <a:ext cx="2700263" cy="3313671"/>
          </a:xfrm>
        </p:spPr>
        <p:txBody>
          <a:bodyPr>
            <a:normAutofit/>
          </a:bodyPr>
          <a:lstStyle/>
          <a:p>
            <a:r>
              <a:rPr lang="fi-FI" sz="2600">
                <a:solidFill>
                  <a:schemeClr val="tx1"/>
                </a:solidFill>
              </a:rPr>
              <a:t>Koulupäivän rakenne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F750862E-2940-48FD-8507-27CC22254F6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43246514"/>
              </p:ext>
            </p:extLst>
          </p:nvPr>
        </p:nvGraphicFramePr>
        <p:xfrm>
          <a:off x="3697021" y="886700"/>
          <a:ext cx="4417265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687570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5F6B5B-7D83-4C12-96B4-5D9DC180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9528" y="1562735"/>
            <a:ext cx="2142436" cy="3313671"/>
          </a:xfrm>
        </p:spPr>
        <p:txBody>
          <a:bodyPr>
            <a:normAutofit/>
          </a:bodyPr>
          <a:lstStyle/>
          <a:p>
            <a:pPr algn="l"/>
            <a:r>
              <a:rPr lang="fi-FI">
                <a:solidFill>
                  <a:schemeClr val="tx1"/>
                </a:solidFill>
                <a:cs typeface="Calibri Light"/>
              </a:rPr>
              <a:t>Teema-opiskelu</a:t>
            </a: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C24032C7-8F10-B42B-846D-8B369AF2AB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43547854"/>
              </p:ext>
            </p:extLst>
          </p:nvPr>
        </p:nvGraphicFramePr>
        <p:xfrm>
          <a:off x="3274490" y="940870"/>
          <a:ext cx="4417265" cy="53192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842211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FD1E44-FF19-BC7C-AF46-880B0863F5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Kaveriluokkatoiminta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3753ED-EBC1-D2AF-8D6D-F2E2F398A8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 err="1">
                <a:ea typeface="+mn-lt"/>
                <a:cs typeface="+mn-lt"/>
              </a:rPr>
              <a:t>Koulumme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yhteisöllinen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toiminta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tukee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vertaisoppimista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vuorovaikutus</a:t>
            </a:r>
            <a:r>
              <a:rPr lang="en-US">
                <a:ea typeface="+mn-lt"/>
                <a:cs typeface="+mn-lt"/>
              </a:rPr>
              <a:t>- ja </a:t>
            </a:r>
            <a:r>
              <a:rPr lang="en-US" err="1">
                <a:ea typeface="+mn-lt"/>
                <a:cs typeface="+mn-lt"/>
              </a:rPr>
              <a:t>yhteistyötaitoja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erilaisuuden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hyväksymistä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sekä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vahvistaa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yhteisön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hyvinvointia</a:t>
            </a:r>
            <a:r>
              <a:rPr lang="en-US">
                <a:ea typeface="+mn-lt"/>
                <a:cs typeface="+mn-lt"/>
              </a:rPr>
              <a:t> ja </a:t>
            </a:r>
            <a:r>
              <a:rPr lang="en-US" err="1">
                <a:ea typeface="+mn-lt"/>
                <a:cs typeface="+mn-lt"/>
              </a:rPr>
              <a:t>myönteistä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osallistavaa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toimintakulttuuria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Yhteistyötaitoja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harjoitellaan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tavoitteellisesti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oppilasparien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kanssa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oppilastiimeissä</a:t>
            </a:r>
            <a:r>
              <a:rPr lang="en-US">
                <a:ea typeface="+mn-lt"/>
                <a:cs typeface="+mn-lt"/>
              </a:rPr>
              <a:t> ja </a:t>
            </a:r>
            <a:r>
              <a:rPr lang="en-US" err="1">
                <a:ea typeface="+mn-lt"/>
                <a:cs typeface="+mn-lt"/>
              </a:rPr>
              <a:t>ryhmien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välisessä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yhteistyössä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sekä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erilaisten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vastuutehtävien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myötä</a:t>
            </a:r>
            <a:r>
              <a:rPr lang="en-US">
                <a:ea typeface="+mn-lt"/>
                <a:cs typeface="+mn-lt"/>
              </a:rPr>
              <a:t>.</a:t>
            </a:r>
            <a:endParaRPr lang="en-US"/>
          </a:p>
          <a:p>
            <a:pPr>
              <a:buClr>
                <a:srgbClr val="C3B2A7"/>
              </a:buClr>
            </a:pPr>
            <a:r>
              <a:rPr lang="en-US" err="1">
                <a:ea typeface="+mn-lt"/>
                <a:cs typeface="+mn-lt"/>
              </a:rPr>
              <a:t>Kaveriluokkatoiminta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alkaa</a:t>
            </a:r>
            <a:r>
              <a:rPr lang="en-US">
                <a:ea typeface="+mn-lt"/>
                <a:cs typeface="+mn-lt"/>
              </a:rPr>
              <a:t> 1. </a:t>
            </a:r>
            <a:r>
              <a:rPr lang="en-US" err="1">
                <a:ea typeface="+mn-lt"/>
                <a:cs typeface="+mn-lt"/>
              </a:rPr>
              <a:t>luokalla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pienillä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tavoitteilla</a:t>
            </a:r>
            <a:r>
              <a:rPr lang="en-US">
                <a:ea typeface="+mn-lt"/>
                <a:cs typeface="+mn-lt"/>
              </a:rPr>
              <a:t> ja se </a:t>
            </a:r>
            <a:r>
              <a:rPr lang="en-US" err="1">
                <a:ea typeface="+mn-lt"/>
                <a:cs typeface="+mn-lt"/>
              </a:rPr>
              <a:t>lisääntyy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vuosiluokalta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toiselle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siirryttäessä</a:t>
            </a:r>
            <a:r>
              <a:rPr lang="en-US">
                <a:ea typeface="+mn-lt"/>
                <a:cs typeface="+mn-lt"/>
              </a:rPr>
              <a:t>. </a:t>
            </a:r>
            <a:endParaRPr lang="en-US"/>
          </a:p>
          <a:p>
            <a:pPr>
              <a:buClr>
                <a:srgbClr val="C3B2A7"/>
              </a:buClr>
            </a:pPr>
            <a:r>
              <a:rPr lang="en-US">
                <a:ea typeface="+mn-lt"/>
                <a:cs typeface="+mn-lt"/>
              </a:rPr>
              <a:t>5.–6. </a:t>
            </a:r>
            <a:r>
              <a:rPr lang="en-US" err="1">
                <a:ea typeface="+mn-lt"/>
                <a:cs typeface="+mn-lt"/>
              </a:rPr>
              <a:t>luokilla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kaveriluokkatoiminnan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tavoitteena</a:t>
            </a:r>
            <a:r>
              <a:rPr lang="en-US">
                <a:ea typeface="+mn-lt"/>
                <a:cs typeface="+mn-lt"/>
              </a:rPr>
              <a:t> on </a:t>
            </a:r>
            <a:r>
              <a:rPr lang="en-US" err="1">
                <a:ea typeface="+mn-lt"/>
                <a:cs typeface="+mn-lt"/>
              </a:rPr>
              <a:t>vuorovaikutustaitojen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harjoitteleminen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vastuun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ottaminen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omasta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opiskelusta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sekä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oman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toiminnan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ohjauksen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lisääminen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Lisäksi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kaveriluokkatoiminta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mahdollistaa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vertaisoppimista</a:t>
            </a:r>
            <a:r>
              <a:rPr lang="en-US">
                <a:ea typeface="+mn-lt"/>
                <a:cs typeface="+mn-lt"/>
              </a:rPr>
              <a:t>. 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5E6D84-597D-8805-B0F3-524CA564C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A569-AB10-4247-BF46-C5C8A4BAC7D3}" type="datetime1"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0019E5-D83C-475C-9B6F-16AACDB873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18CA75-E377-3C8C-B81D-BC40D80F3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0749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AA1F75-0DBB-9FBF-39FC-5E4E20B079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5F913-A287-741C-41A9-3E79CAC6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Teemaopiskelu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35DC5C-6079-9D02-A760-32856B09D0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10000"/>
          </a:bodyPr>
          <a:lstStyle/>
          <a:p>
            <a:pPr>
              <a:buClr>
                <a:srgbClr val="C3B2A7"/>
              </a:buClr>
            </a:pPr>
            <a:r>
              <a:rPr lang="en-US" err="1">
                <a:ea typeface="+mn-lt"/>
                <a:cs typeface="+mn-lt"/>
              </a:rPr>
              <a:t>Teemajakso-opetusta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toteutetaan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vähintään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kahdessa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oppiaineessa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viikoittain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Tällöin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vuosittainen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tuntimäärä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määräytyy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valittujen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oppiaineiden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vuosiviikkotuntien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mukaan</a:t>
            </a:r>
            <a:r>
              <a:rPr lang="en-US">
                <a:ea typeface="+mn-lt"/>
                <a:cs typeface="+mn-lt"/>
              </a:rPr>
              <a:t>. </a:t>
            </a:r>
            <a:r>
              <a:rPr lang="en-US" err="1">
                <a:ea typeface="+mn-lt"/>
                <a:cs typeface="+mn-lt"/>
              </a:rPr>
              <a:t>Joissakin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oppiaineissa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opetuksen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sisällöt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voidaan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toteuttaa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vuorokurssiperiaatteen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mukaisesti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jolloin</a:t>
            </a:r>
            <a:r>
              <a:rPr lang="en-US">
                <a:ea typeface="+mn-lt"/>
                <a:cs typeface="+mn-lt"/>
              </a:rPr>
              <a:t> 5.–6. </a:t>
            </a:r>
            <a:r>
              <a:rPr lang="en-US" err="1">
                <a:ea typeface="+mn-lt"/>
                <a:cs typeface="+mn-lt"/>
              </a:rPr>
              <a:t>luokkalaiset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opiskelevat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oppiaineesta</a:t>
            </a:r>
            <a:r>
              <a:rPr lang="en-US">
                <a:ea typeface="+mn-lt"/>
                <a:cs typeface="+mn-lt"/>
              </a:rPr>
              <a:t> saman </a:t>
            </a:r>
            <a:r>
              <a:rPr lang="en-US" err="1">
                <a:ea typeface="+mn-lt"/>
                <a:cs typeface="+mn-lt"/>
              </a:rPr>
              <a:t>vuosiluokan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mukaisia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sisältöjä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kerrallaan</a:t>
            </a:r>
            <a:r>
              <a:rPr lang="en-US">
                <a:ea typeface="+mn-lt"/>
                <a:cs typeface="+mn-lt"/>
              </a:rPr>
              <a:t>. </a:t>
            </a:r>
            <a:endParaRPr lang="en-US"/>
          </a:p>
          <a:p>
            <a:pPr>
              <a:buClr>
                <a:srgbClr val="C3B2A7"/>
              </a:buClr>
            </a:pPr>
            <a:r>
              <a:rPr lang="en-US" err="1">
                <a:ea typeface="+mn-lt"/>
                <a:cs typeface="+mn-lt"/>
              </a:rPr>
              <a:t>Valittujen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oppiaineiden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sisällöt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valitaan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etukäteen</a:t>
            </a:r>
            <a:r>
              <a:rPr lang="en-US">
                <a:ea typeface="+mn-lt"/>
                <a:cs typeface="+mn-lt"/>
              </a:rPr>
              <a:t>, </a:t>
            </a:r>
            <a:r>
              <a:rPr lang="en-US" err="1">
                <a:ea typeface="+mn-lt"/>
                <a:cs typeface="+mn-lt"/>
              </a:rPr>
              <a:t>jolloin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kaikki</a:t>
            </a:r>
            <a:r>
              <a:rPr lang="en-US">
                <a:ea typeface="+mn-lt"/>
                <a:cs typeface="+mn-lt"/>
              </a:rPr>
              <a:t> tai vain </a:t>
            </a:r>
            <a:r>
              <a:rPr lang="en-US" err="1">
                <a:ea typeface="+mn-lt"/>
                <a:cs typeface="+mn-lt"/>
              </a:rPr>
              <a:t>osa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oppiaineen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tunneista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opiskellaan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teemajakso-opetuksena</a:t>
            </a:r>
            <a:r>
              <a:rPr lang="en-US">
                <a:ea typeface="+mn-lt"/>
                <a:cs typeface="+mn-lt"/>
              </a:rPr>
              <a:t>. </a:t>
            </a:r>
          </a:p>
          <a:p>
            <a:pPr>
              <a:buClr>
                <a:srgbClr val="C3B2A7"/>
              </a:buClr>
            </a:pPr>
            <a:r>
              <a:rPr lang="en-US" err="1">
                <a:ea typeface="+mn-lt"/>
                <a:cs typeface="+mn-lt"/>
              </a:rPr>
              <a:t>Valitut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oppiaineet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aikataulutetaan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esimerkiksi</a:t>
            </a:r>
            <a:r>
              <a:rPr lang="en-US">
                <a:ea typeface="+mn-lt"/>
                <a:cs typeface="+mn-lt"/>
              </a:rPr>
              <a:t> 2–3 </a:t>
            </a:r>
            <a:r>
              <a:rPr lang="en-US" err="1">
                <a:ea typeface="+mn-lt"/>
                <a:cs typeface="+mn-lt"/>
              </a:rPr>
              <a:t>viikon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mittaisiksi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jaksoiksi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koko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lukuvuoden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ajalle</a:t>
            </a:r>
            <a:r>
              <a:rPr lang="en-US">
                <a:ea typeface="+mn-lt"/>
                <a:cs typeface="+mn-lt"/>
              </a:rPr>
              <a:t> ja </a:t>
            </a:r>
            <a:r>
              <a:rPr lang="en-US" err="1">
                <a:ea typeface="+mn-lt"/>
                <a:cs typeface="+mn-lt"/>
              </a:rPr>
              <a:t>tämä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huomioidaan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lukujärjestyksen</a:t>
            </a:r>
            <a:r>
              <a:rPr lang="en-US">
                <a:ea typeface="+mn-lt"/>
                <a:cs typeface="+mn-lt"/>
              </a:rPr>
              <a:t> </a:t>
            </a:r>
            <a:r>
              <a:rPr lang="en-US" err="1">
                <a:ea typeface="+mn-lt"/>
                <a:cs typeface="+mn-lt"/>
              </a:rPr>
              <a:t>suunnittelussa</a:t>
            </a:r>
            <a:r>
              <a:rPr lang="en-US">
                <a:ea typeface="+mn-lt"/>
                <a:cs typeface="+mn-lt"/>
              </a:rPr>
              <a:t>. 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F56FEE-C43F-82AF-D399-588998874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9AA569-AB10-4247-BF46-C5C8A4BAC7D3}" type="datetime1">
              <a:t>9/17/2026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2F05B-C3DF-4DEB-BCB2-4B588DAAB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C4BE1A-53AD-23AE-D2D4-5CC4729BE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3379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8" name="Sisällön paikkamerkki 2">
            <a:extLst>
              <a:ext uri="{FF2B5EF4-FFF2-40B4-BE49-F238E27FC236}">
                <a16:creationId xmlns:a16="http://schemas.microsoft.com/office/drawing/2014/main" id="{6CFBCF69-34C8-A2CA-F309-3B94312B966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2624455"/>
              </p:ext>
            </p:extLst>
          </p:nvPr>
        </p:nvGraphicFramePr>
        <p:xfrm>
          <a:off x="808290" y="1820502"/>
          <a:ext cx="6977163" cy="48429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6" name="Title 35">
            <a:extLst>
              <a:ext uri="{FF2B5EF4-FFF2-40B4-BE49-F238E27FC236}">
                <a16:creationId xmlns:a16="http://schemas.microsoft.com/office/drawing/2014/main" id="{F402FFB6-A6BB-3539-4BDE-BFB276A176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Teemaopiskelu</a:t>
            </a:r>
          </a:p>
        </p:txBody>
      </p:sp>
    </p:spTree>
    <p:extLst>
      <p:ext uri="{BB962C8B-B14F-4D97-AF65-F5344CB8AC3E}">
        <p14:creationId xmlns:p14="http://schemas.microsoft.com/office/powerpoint/2010/main" val="1697231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5F6B5B-7D83-4C12-96B4-5D9DC180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2893" y="1064365"/>
            <a:ext cx="2142436" cy="3313671"/>
          </a:xfrm>
        </p:spPr>
        <p:txBody>
          <a:bodyPr>
            <a:normAutofit/>
          </a:bodyPr>
          <a:lstStyle/>
          <a:p>
            <a:pPr algn="l"/>
            <a:r>
              <a:rPr lang="fi-FI">
                <a:solidFill>
                  <a:schemeClr val="bg1"/>
                </a:solidFill>
                <a:cs typeface="Calibri Light"/>
              </a:rPr>
              <a:t>Arvioinnista </a:t>
            </a:r>
            <a:br>
              <a:rPr lang="fi-FI">
                <a:solidFill>
                  <a:schemeClr val="bg1"/>
                </a:solidFill>
                <a:cs typeface="Calibri Light"/>
              </a:rPr>
            </a:br>
            <a:endParaRPr lang="fi-FI">
              <a:solidFill>
                <a:schemeClr val="bg1"/>
              </a:solidFill>
              <a:cs typeface="Calibri Light"/>
            </a:endParaRPr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B3DEEE37-3306-6588-DEC8-E7B2A44FE5F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7018156"/>
              </p:ext>
            </p:extLst>
          </p:nvPr>
        </p:nvGraphicFramePr>
        <p:xfrm>
          <a:off x="2689448" y="-12532"/>
          <a:ext cx="5858203" cy="6868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4" name="Tekstiruutu 83">
            <a:extLst>
              <a:ext uri="{FF2B5EF4-FFF2-40B4-BE49-F238E27FC236}">
                <a16:creationId xmlns:a16="http://schemas.microsoft.com/office/drawing/2014/main" id="{178877B7-FA01-1505-5550-A02051676923}"/>
              </a:ext>
            </a:extLst>
          </p:cNvPr>
          <p:cNvSpPr txBox="1"/>
          <p:nvPr/>
        </p:nvSpPr>
        <p:spPr>
          <a:xfrm>
            <a:off x="527795" y="2492654"/>
            <a:ext cx="2158158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i-FI" sz="2600">
                <a:solidFill>
                  <a:srgbClr val="323232"/>
                </a:solidFill>
                <a:latin typeface="Modern Love"/>
              </a:rPr>
              <a:t>Arvioinnista </a:t>
            </a:r>
            <a:br>
              <a:rPr lang="fi-FI" sz="2600">
                <a:solidFill>
                  <a:srgbClr val="323232"/>
                </a:solidFill>
                <a:latin typeface="Modern Love"/>
              </a:rPr>
            </a:br>
            <a:endParaRPr lang="fi-FI" sz="2600">
              <a:latin typeface="Modern Love"/>
            </a:endParaRPr>
          </a:p>
          <a:p>
            <a:pPr algn="l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668442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CE5BD4-79E4-5371-FE10-27D0576F8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1302" y="2262955"/>
            <a:ext cx="2635623" cy="2343252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>
              <a:spcBef>
                <a:spcPts val="0"/>
              </a:spcBef>
            </a:pPr>
            <a:br>
              <a:rPr lang="en-US" sz="4400">
                <a:solidFill>
                  <a:schemeClr val="tx1"/>
                </a:solidFill>
              </a:rPr>
            </a:br>
            <a:r>
              <a:rPr lang="en-US" sz="4400" err="1">
                <a:solidFill>
                  <a:schemeClr val="tx1"/>
                </a:solidFill>
              </a:rPr>
              <a:t>Kodin</a:t>
            </a:r>
            <a:r>
              <a:rPr lang="en-US" sz="4400">
                <a:solidFill>
                  <a:schemeClr val="tx1"/>
                </a:solidFill>
              </a:rPr>
              <a:t> ja </a:t>
            </a:r>
            <a:r>
              <a:rPr lang="en-US" sz="4400" err="1">
                <a:solidFill>
                  <a:schemeClr val="tx1"/>
                </a:solidFill>
              </a:rPr>
              <a:t>koulun</a:t>
            </a:r>
            <a:r>
              <a:rPr lang="en-US" sz="4400">
                <a:solidFill>
                  <a:schemeClr val="tx1"/>
                </a:solidFill>
              </a:rPr>
              <a:t> </a:t>
            </a:r>
            <a:r>
              <a:rPr lang="en-US" sz="4400" err="1">
                <a:solidFill>
                  <a:schemeClr val="tx1"/>
                </a:solidFill>
              </a:rPr>
              <a:t>yhteistyö</a:t>
            </a:r>
            <a:r>
              <a:rPr lang="en-US" sz="4400">
                <a:solidFill>
                  <a:schemeClr val="tx1"/>
                </a:solidFill>
              </a:rPr>
              <a:t> </a:t>
            </a:r>
            <a:r>
              <a:rPr lang="en-US" sz="4400" err="1">
                <a:solidFill>
                  <a:schemeClr val="tx1"/>
                </a:solidFill>
              </a:rPr>
              <a:t>sekä</a:t>
            </a:r>
            <a:r>
              <a:rPr lang="en-US" sz="4400">
                <a:solidFill>
                  <a:schemeClr val="tx1"/>
                </a:solidFill>
              </a:rPr>
              <a:t> </a:t>
            </a:r>
            <a:br>
              <a:rPr lang="en-US" sz="4400">
                <a:solidFill>
                  <a:schemeClr val="tx1"/>
                </a:solidFill>
              </a:rPr>
            </a:br>
            <a:r>
              <a:rPr lang="en-US" sz="4400" err="1">
                <a:solidFill>
                  <a:schemeClr val="tx1"/>
                </a:solidFill>
              </a:rPr>
              <a:t>yhteyden-pito</a:t>
            </a:r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5D94CC0D-7BF9-CCFA-571B-D213D639A84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605379" y="-497697"/>
            <a:ext cx="4965767" cy="6857428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 defTabSz="914400">
              <a:lnSpc>
                <a:spcPct val="150000"/>
              </a:lnSpc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  <a:latin typeface="+mn-lt"/>
              <a:ea typeface="Calibri" panose="020F0502020204030204"/>
              <a:cs typeface="Calibri" panose="020F0502020204030204"/>
            </a:endParaRPr>
          </a:p>
          <a:p>
            <a:pPr marL="342900"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</a:endParaRPr>
          </a:p>
          <a:p>
            <a:pPr marL="342900"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</a:endParaRPr>
          </a:p>
          <a:p>
            <a:pPr marL="342900"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</a:endParaRPr>
          </a:p>
          <a:p>
            <a:pPr marL="342900"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</a:endParaRPr>
          </a:p>
          <a:p>
            <a:pPr marL="114300" indent="0">
              <a:buClr>
                <a:srgbClr val="C3B2A7"/>
              </a:buClr>
              <a:buNone/>
            </a:pPr>
            <a:endParaRPr lang="en-US" sz="160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160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160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160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en-US" sz="1600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  <a:p>
            <a:pPr marL="114300" indent="0">
              <a:buNone/>
            </a:pPr>
            <a:endParaRPr lang="en-US" sz="1600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  <a:p>
            <a:pPr marL="114300" indent="0">
              <a:buNone/>
            </a:pPr>
            <a:endParaRPr lang="en-US" sz="1600">
              <a:solidFill>
                <a:schemeClr val="tx1"/>
              </a:solidFill>
              <a:ea typeface="Calibri" panose="020F0502020204030204"/>
              <a:cs typeface="Calibri" panose="020F0502020204030204"/>
            </a:endParaRPr>
          </a:p>
          <a:p>
            <a:pPr marL="285750" indent="-171450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Wilma-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viestit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kaikille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oman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oppimisympäristön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opettajille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(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rasti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kohtaan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vastaanottajat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saavat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nähdä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toistensa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nimet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 ja </a:t>
            </a:r>
            <a:r>
              <a:rPr lang="en-US" sz="1600" err="1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vastaukset</a:t>
            </a:r>
            <a:r>
              <a:rPr lang="en-US" sz="1600">
                <a:solidFill>
                  <a:schemeClr val="tx1"/>
                </a:solidFill>
                <a:ea typeface="Calibri" panose="020F0502020204030204"/>
                <a:cs typeface="Calibri" panose="020F0502020204030204"/>
              </a:rPr>
              <a:t>)</a:t>
            </a:r>
            <a:endParaRPr lang="en-US" sz="1600">
              <a:solidFill>
                <a:schemeClr val="tx1"/>
              </a:solidFill>
            </a:endParaRP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fi-FI" sz="1600">
                <a:solidFill>
                  <a:srgbClr val="323232"/>
                </a:solidFill>
                <a:ea typeface="Calibri"/>
                <a:cs typeface="Calibri"/>
              </a:rPr>
              <a:t>Avointa yhteistyötä puolin ja toisin</a:t>
            </a:r>
            <a:endParaRPr lang="en-US" sz="1600">
              <a:solidFill>
                <a:schemeClr val="tx1"/>
              </a:solidFill>
              <a:ea typeface="Calibri"/>
              <a:cs typeface="Calibri"/>
            </a:endParaRP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fi-FI" sz="1600">
                <a:solidFill>
                  <a:srgbClr val="323232"/>
                </a:solidFill>
                <a:ea typeface="Calibri"/>
                <a:cs typeface="Calibri"/>
              </a:rPr>
              <a:t>Yhteydenpito, kasvun paikat</a:t>
            </a: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fi-FI" sz="1600">
                <a:solidFill>
                  <a:srgbClr val="323232"/>
                </a:solidFill>
                <a:ea typeface="Calibri"/>
                <a:cs typeface="Calibri"/>
              </a:rPr>
              <a:t>Oppimiskeskustelu (</a:t>
            </a:r>
            <a:r>
              <a:rPr lang="fi-FI" sz="1600">
                <a:solidFill>
                  <a:srgbClr val="323232"/>
                </a:solidFill>
                <a:ea typeface="Calibri"/>
                <a:cs typeface="Calibri"/>
                <a:hlinkClick r:id="rId2"/>
              </a:rPr>
              <a:t>Huoltajan ohjeistus)</a:t>
            </a:r>
            <a:endParaRPr lang="fi-FI" sz="1600">
              <a:solidFill>
                <a:srgbClr val="323232"/>
              </a:solidFill>
              <a:ea typeface="Calibri"/>
              <a:cs typeface="Calibri"/>
            </a:endParaRP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fi-FI" sz="1600">
                <a:solidFill>
                  <a:srgbClr val="323232"/>
                </a:solidFill>
                <a:ea typeface="Calibri"/>
                <a:cs typeface="Calibri"/>
              </a:rPr>
              <a:t>Wilman aktiivinen seuranta; tuntimerkinnät ja läksyt (oppilaan vastuuttaminen!)</a:t>
            </a:r>
            <a:endParaRPr lang="fi-FI" sz="1600">
              <a:solidFill>
                <a:schemeClr val="tx1"/>
              </a:solidFill>
              <a:ea typeface="Calibri"/>
              <a:cs typeface="Calibri"/>
            </a:endParaRP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fi-FI" sz="1600">
                <a:solidFill>
                  <a:srgbClr val="323232"/>
                </a:solidFill>
                <a:ea typeface="Calibri"/>
                <a:cs typeface="Calibri"/>
              </a:rPr>
              <a:t> Luokkavastaavien valinta lukuvuodelle (luokan tilinhoitaja)</a:t>
            </a: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fi-FI" sz="1600">
                <a:solidFill>
                  <a:srgbClr val="323232"/>
                </a:solidFill>
                <a:ea typeface="Calibri"/>
                <a:cs typeface="Calibri"/>
              </a:rPr>
              <a:t>Kodin ja koulun päivä 25.9.</a:t>
            </a: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r>
              <a:rPr lang="fi-FI" sz="1600">
                <a:solidFill>
                  <a:srgbClr val="323232"/>
                </a:solidFill>
                <a:ea typeface="Calibri"/>
                <a:cs typeface="Calibri"/>
              </a:rPr>
              <a:t>-Vanhempainyhdistys</a:t>
            </a:r>
          </a:p>
          <a:p>
            <a:pPr marL="0" indent="0">
              <a:buClr>
                <a:srgbClr val="C3B2A7"/>
              </a:buClr>
              <a:buNone/>
            </a:pPr>
            <a:endParaRPr lang="fi-FI" sz="1600">
              <a:solidFill>
                <a:srgbClr val="323232"/>
              </a:solidFill>
              <a:ea typeface="Calibri"/>
              <a:cs typeface="Calibri"/>
            </a:endParaRPr>
          </a:p>
          <a:p>
            <a:pPr marL="213995" indent="-213995"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rgbClr val="323232"/>
              </a:solidFill>
              <a:ea typeface="Calibri"/>
              <a:cs typeface="Calibri"/>
            </a:endParaRPr>
          </a:p>
          <a:p>
            <a:pPr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chemeClr val="tx1"/>
              </a:solidFill>
              <a:ea typeface="Calibri"/>
              <a:cs typeface="Calibri"/>
            </a:endParaRPr>
          </a:p>
          <a:p>
            <a:pPr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chemeClr val="tx1"/>
              </a:solidFill>
              <a:ea typeface="Calibri"/>
              <a:cs typeface="Calibri"/>
            </a:endParaRPr>
          </a:p>
          <a:p>
            <a:pPr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chemeClr val="tx1"/>
              </a:solidFill>
              <a:ea typeface="Calibri"/>
              <a:cs typeface="Calibri"/>
            </a:endParaRPr>
          </a:p>
          <a:p>
            <a:pPr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chemeClr val="tx1"/>
              </a:solidFill>
              <a:ea typeface="Calibri"/>
              <a:cs typeface="Calibri"/>
            </a:endParaRPr>
          </a:p>
          <a:p>
            <a:pPr marL="213995" indent="-213995">
              <a:lnSpc>
                <a:spcPts val="2100"/>
              </a:lnSpc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chemeClr val="tx1"/>
              </a:solidFill>
              <a:ea typeface="Calibri"/>
              <a:cs typeface="Calibri"/>
            </a:endParaRPr>
          </a:p>
          <a:p>
            <a:pPr indent="-228600" defTabSz="914400"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chemeClr val="tx1"/>
              </a:solidFill>
              <a:latin typeface="+mn-lt"/>
              <a:ea typeface="Calibri"/>
              <a:cs typeface="Calibri"/>
            </a:endParaRPr>
          </a:p>
          <a:p>
            <a:pPr indent="-228600" defTabSz="914400"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fi-FI" sz="1600">
              <a:solidFill>
                <a:schemeClr val="tx1"/>
              </a:solidFill>
              <a:latin typeface="+mn-lt"/>
              <a:ea typeface="Calibri"/>
              <a:cs typeface="Calibri"/>
            </a:endParaRPr>
          </a:p>
          <a:p>
            <a:pPr marL="114300">
              <a:buClr>
                <a:srgbClr val="C3B2A7"/>
              </a:buClr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  <a:ea typeface="Calibri"/>
              <a:cs typeface="Calibri"/>
            </a:endParaRPr>
          </a:p>
          <a:p>
            <a:pPr marL="342900"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  <a:ea typeface="Calibri"/>
              <a:cs typeface="Calibri"/>
            </a:endParaRPr>
          </a:p>
          <a:p>
            <a:pPr marL="342900"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  <a:ea typeface="Calibri"/>
              <a:cs typeface="Calibri"/>
            </a:endParaRPr>
          </a:p>
          <a:p>
            <a:pPr marL="342900">
              <a:buFont typeface="Calibri" panose="020B0604020202020204" pitchFamily="34" charset="0"/>
              <a:buChar char="-"/>
            </a:pPr>
            <a:endParaRPr lang="en-US" sz="1600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434081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5F6B5B-7D83-4C12-96B4-5D9DC180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9596" y="1342567"/>
            <a:ext cx="2109132" cy="4454554"/>
          </a:xfrm>
        </p:spPr>
        <p:txBody>
          <a:bodyPr anchor="ctr">
            <a:normAutofit/>
          </a:bodyPr>
          <a:lstStyle/>
          <a:p>
            <a:r>
              <a:rPr lang="fi-FI">
                <a:cs typeface="Calibri Light"/>
              </a:rPr>
              <a:t>Poissa-olot </a:t>
            </a:r>
            <a:br>
              <a:rPr lang="fi-FI">
                <a:cs typeface="Calibri Light"/>
              </a:rPr>
            </a:br>
            <a:endParaRPr lang="fi-FI">
              <a:cs typeface="Calibri Light"/>
            </a:endParaRP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65D9E4-D306-40E0-A516-DEB85640DF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3701" y="846395"/>
            <a:ext cx="5333902" cy="5452395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ea typeface="+mn-lt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ea typeface="+mn-lt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ea typeface="+mn-lt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ea typeface="+mn-lt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ea typeface="+mn-lt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ea typeface="+mn-lt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2000">
              <a:latin typeface="Arial"/>
              <a:cs typeface="Arial"/>
            </a:endParaRPr>
          </a:p>
          <a:p>
            <a:pPr marL="257810" indent="-25781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Calibri"/>
              <a:buChar char="-"/>
            </a:pPr>
            <a:r>
              <a:rPr lang="fi-FI" sz="2000">
                <a:latin typeface="Arial"/>
                <a:cs typeface="Arial"/>
              </a:rPr>
              <a:t>Sairauspoissaoloista ilmoittaminen Wilmaan ajoissa (ensimmäisenä sairaspoissaolopäivänä)</a:t>
            </a:r>
            <a:endParaRPr lang="fi-FI" sz="2000">
              <a:latin typeface="Arial"/>
              <a:ea typeface="+mn-lt"/>
              <a:cs typeface="Arial"/>
            </a:endParaRPr>
          </a:p>
          <a:p>
            <a:pPr marL="257810" indent="-257810">
              <a:lnSpc>
                <a:spcPct val="110000"/>
              </a:lnSpc>
              <a:spcAft>
                <a:spcPct val="0"/>
              </a:spcAft>
              <a:buFont typeface="Calibri"/>
              <a:buChar char="-"/>
            </a:pPr>
            <a:r>
              <a:rPr lang="fi-FI" sz="2000">
                <a:latin typeface="Arial"/>
                <a:cs typeface="Arial"/>
              </a:rPr>
              <a:t>Poissaoloanomus pidempiä poissaoloja varten hyvissä ajoin </a:t>
            </a:r>
            <a:r>
              <a:rPr lang="fi-FI">
                <a:latin typeface="Arial"/>
                <a:cs typeface="Arial"/>
              </a:rPr>
              <a:t>(sähköinen lomake)</a:t>
            </a:r>
            <a:endParaRPr lang="en-US" sz="2000">
              <a:latin typeface="Calibri"/>
              <a:ea typeface="+mn-lt"/>
              <a:cs typeface="Calibri"/>
            </a:endParaRPr>
          </a:p>
          <a:p>
            <a:pPr marL="596265" lvl="1" indent="-253365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Calibri"/>
              <a:buChar char="-"/>
            </a:pPr>
            <a:r>
              <a:rPr lang="fi-FI">
                <a:latin typeface="Arial"/>
                <a:cs typeface="Arial"/>
              </a:rPr>
              <a:t>läksyt löytyvät Wilmasta, </a:t>
            </a:r>
            <a:r>
              <a:rPr lang="fi-FI" err="1">
                <a:latin typeface="Arial"/>
                <a:cs typeface="Arial"/>
              </a:rPr>
              <a:t>poissaollessa</a:t>
            </a:r>
            <a:r>
              <a:rPr lang="fi-FI">
                <a:latin typeface="Arial"/>
                <a:cs typeface="Arial"/>
              </a:rPr>
              <a:t> tuntitehtävät tehdään myös läksyjen lisäksi</a:t>
            </a:r>
          </a:p>
          <a:p>
            <a:pPr marL="628650" lvl="1" indent="-285750">
              <a:lnSpc>
                <a:spcPct val="110000"/>
              </a:lnSpc>
              <a:spcAft>
                <a:spcPct val="0"/>
              </a:spcAft>
              <a:buClr>
                <a:srgbClr val="C3B2A7"/>
              </a:buClr>
              <a:buFont typeface="Calibri"/>
              <a:buChar char="-"/>
            </a:pPr>
            <a:r>
              <a:rPr lang="fi-FI">
                <a:latin typeface="Arial"/>
                <a:cs typeface="Arial"/>
              </a:rPr>
              <a:t>Huom. teemaopetus</a:t>
            </a: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fi-FI" sz="2000">
                <a:latin typeface="Arial"/>
                <a:cs typeface="Arial"/>
              </a:rPr>
              <a:t>- opettaja myöntää 1-5 päivän poissaolot </a:t>
            </a:r>
            <a:endParaRPr lang="en-US" sz="2000">
              <a:ea typeface="+mn-lt"/>
              <a:cs typeface="+mn-lt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r>
              <a:rPr lang="fi-FI" sz="2000">
                <a:latin typeface="Arial"/>
                <a:cs typeface="Arial"/>
              </a:rPr>
              <a:t>- yli 5 päivän lomiin luvan myöntää rehtori, tieto huoltajalta myös omalle opettajalle</a:t>
            </a:r>
            <a:endParaRPr lang="en-US" sz="2000">
              <a:ea typeface="+mn-lt"/>
              <a:cs typeface="+mn-lt"/>
            </a:endParaRPr>
          </a:p>
          <a:p>
            <a:pPr marL="257810" indent="-25781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Font typeface="Calibri"/>
              <a:buChar char="-"/>
            </a:pPr>
            <a:endParaRPr lang="fi-FI" sz="800" b="1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 b="1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ea typeface="+mn-lt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spcBef>
                <a:spcPts val="1000"/>
              </a:spcBef>
              <a:spcAft>
                <a:spcPct val="0"/>
              </a:spcAft>
              <a:buNone/>
            </a:pPr>
            <a:endParaRPr lang="fi-FI" sz="800">
              <a:latin typeface="Arial"/>
              <a:cs typeface="Arial"/>
            </a:endParaRPr>
          </a:p>
          <a:p>
            <a:pPr marL="0" indent="0">
              <a:lnSpc>
                <a:spcPct val="110000"/>
              </a:lnSpc>
              <a:buNone/>
            </a:pPr>
            <a:endParaRPr lang="fi-FI" sz="800">
              <a:latin typeface="Calibri" panose="020F0502020204030204"/>
              <a:cs typeface="Calibri"/>
            </a:endParaRPr>
          </a:p>
          <a:p>
            <a:pPr marL="342900" indent="-342900">
              <a:lnSpc>
                <a:spcPct val="110000"/>
              </a:lnSpc>
              <a:buFont typeface="Calibri" panose="020B0604020202020204" pitchFamily="34" charset="0"/>
              <a:buChar char="-"/>
            </a:pPr>
            <a:endParaRPr lang="fi-FI" sz="800">
              <a:latin typeface="Calibri" panose="020F0502020204030204"/>
              <a:ea typeface="Calibri" panose="020F0502020204030204"/>
              <a:cs typeface="Calibri"/>
            </a:endParaRPr>
          </a:p>
          <a:p>
            <a:pPr marL="342900" indent="-342900">
              <a:lnSpc>
                <a:spcPct val="110000"/>
              </a:lnSpc>
              <a:buFont typeface="Calibri" panose="020B0604020202020204" pitchFamily="34" charset="0"/>
              <a:buChar char="-"/>
            </a:pPr>
            <a:endParaRPr lang="fi-FI" sz="800">
              <a:latin typeface="Calibri" panose="020F0502020204030204"/>
              <a:ea typeface="Calibri" panose="020F0502020204030204"/>
              <a:cs typeface="Calibri"/>
            </a:endParaRPr>
          </a:p>
          <a:p>
            <a:pPr marL="342900" indent="-342900">
              <a:lnSpc>
                <a:spcPct val="110000"/>
              </a:lnSpc>
              <a:buFont typeface="Calibri" panose="020B0604020202020204" pitchFamily="34" charset="0"/>
              <a:buChar char="-"/>
            </a:pPr>
            <a:endParaRPr lang="fi-FI" sz="800">
              <a:latin typeface="Calibri" panose="020F0502020204030204"/>
              <a:ea typeface="Calibri" panose="020F0502020204030204"/>
              <a:cs typeface="Calibri"/>
            </a:endParaRPr>
          </a:p>
          <a:p>
            <a:pPr marL="0" indent="0">
              <a:lnSpc>
                <a:spcPct val="110000"/>
              </a:lnSpc>
              <a:buNone/>
            </a:pPr>
            <a:endParaRPr lang="fi-FI" sz="800">
              <a:latin typeface="Calibri" panose="020F0502020204030204"/>
              <a:cs typeface="Calibri"/>
            </a:endParaRPr>
          </a:p>
          <a:p>
            <a:pPr marL="257810" indent="-257810">
              <a:lnSpc>
                <a:spcPct val="110000"/>
              </a:lnSpc>
              <a:buFont typeface="Calibri" panose="020B0604020202020204" pitchFamily="34" charset="0"/>
              <a:buChar char="-"/>
            </a:pPr>
            <a:endParaRPr lang="fi-FI" sz="800">
              <a:latin typeface="Calibri" panose="020F0502020204030204"/>
              <a:ea typeface="Calibri" panose="020F0502020204030204"/>
              <a:cs typeface="Calibri"/>
            </a:endParaRPr>
          </a:p>
          <a:p>
            <a:pPr marL="257810" indent="-257810">
              <a:lnSpc>
                <a:spcPct val="110000"/>
              </a:lnSpc>
              <a:buFont typeface="Calibri" panose="020B0604020202020204" pitchFamily="34" charset="0"/>
              <a:buChar char="-"/>
            </a:pPr>
            <a:endParaRPr lang="fi-FI" sz="800">
              <a:latin typeface="Calibri" panose="020F0502020204030204"/>
              <a:ea typeface="Calibri" panose="020F0502020204030204"/>
              <a:cs typeface="Calibri"/>
            </a:endParaRPr>
          </a:p>
          <a:p>
            <a:pPr marL="257810" indent="-257810">
              <a:lnSpc>
                <a:spcPct val="110000"/>
              </a:lnSpc>
              <a:buFont typeface="Calibri" panose="020B0604020202020204" pitchFamily="34" charset="0"/>
              <a:buChar char="-"/>
            </a:pPr>
            <a:endParaRPr lang="fi-FI" sz="800">
              <a:latin typeface="Calibri" panose="020F0502020204030204"/>
              <a:ea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050034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5EED90-1B9E-AB43-EC4F-444324704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4593" y="2307068"/>
            <a:ext cx="7225508" cy="3185739"/>
          </a:xfrm>
        </p:spPr>
        <p:txBody>
          <a:bodyPr>
            <a:normAutofit/>
          </a:bodyPr>
          <a:lstStyle/>
          <a:p>
            <a:r>
              <a:rPr lang="fi-FI"/>
              <a:t>Yhteinen osuus päättyy, siirrytään vielä omiin ympäristöihin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C419E9A-C4DE-D7EE-DD27-ED4A9D608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A5F08F-07DE-4477-B252-0971F910FD0C}" type="datetime1">
              <a:t>9/17/2026</a:t>
            </a:fld>
            <a:endParaRPr lang="en-US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162E568-47BD-3B17-153E-DD33E5495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5220B4D-09C4-C91A-CDD8-E4BB5EB9D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578CCF-2EC4-44CB-A694-F6F6E59A3985}" type="slidenum">
              <a:rPr lang="en-US" dirty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1220017"/>
      </p:ext>
    </p:extLst>
  </p:cSld>
  <p:clrMapOvr>
    <a:masterClrMapping/>
  </p:clrMapOvr>
</p:sld>
</file>

<file path=ppt/theme/theme1.xml><?xml version="1.0" encoding="utf-8"?>
<a:theme xmlns:a="http://schemas.openxmlformats.org/drawingml/2006/main" name="BohemianVTI">
  <a:themeElements>
    <a:clrScheme name="BohemianVTI">
      <a:dk1>
        <a:sysClr val="windowText" lastClr="000000"/>
      </a:dk1>
      <a:lt1>
        <a:sysClr val="window" lastClr="FFFFFF"/>
      </a:lt1>
      <a:dk2>
        <a:srgbClr val="323232"/>
      </a:dk2>
      <a:lt2>
        <a:srgbClr val="F4F1EF"/>
      </a:lt2>
      <a:accent1>
        <a:srgbClr val="8F4F58"/>
      </a:accent1>
      <a:accent2>
        <a:srgbClr val="D09182"/>
      </a:accent2>
      <a:accent3>
        <a:srgbClr val="C7A085"/>
      </a:accent3>
      <a:accent4>
        <a:srgbClr val="ADA085"/>
      </a:accent4>
      <a:accent5>
        <a:srgbClr val="5F787F"/>
      </a:accent5>
      <a:accent6>
        <a:srgbClr val="5A6768"/>
      </a:accent6>
      <a:hlink>
        <a:srgbClr val="A25872"/>
      </a:hlink>
      <a:folHlink>
        <a:srgbClr val="667A7E"/>
      </a:folHlink>
    </a:clrScheme>
    <a:fontScheme name="BohemianVTI">
      <a:majorFont>
        <a:latin typeface="Modern Love"/>
        <a:ea typeface=""/>
        <a:cs typeface=""/>
      </a:majorFont>
      <a:minorFont>
        <a:latin typeface="Avenir Next LT Pro"/>
        <a:ea typeface=""/>
        <a:cs typeface=""/>
      </a:minorFont>
    </a:fontScheme>
    <a:fmtScheme name="BohemianVTI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ohemianVTI" id="{AA0957B6-9651-4F50-8EB8-D9F009F1C26A}" vid="{D1E7B544-9A8A-44B5-ABA3-322A5F045340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6881E20D30448842B7268C9AF509C8DA" ma:contentTypeVersion="13" ma:contentTypeDescription="Luo uusi asiakirja." ma:contentTypeScope="" ma:versionID="8b42aa9a007aeaf03514ae583724cfca">
  <xsd:schema xmlns:xsd="http://www.w3.org/2001/XMLSchema" xmlns:xs="http://www.w3.org/2001/XMLSchema" xmlns:p="http://schemas.microsoft.com/office/2006/metadata/properties" xmlns:ns2="efbfabf9-a62b-41a2-9a6d-875ea26ab6e0" xmlns:ns3="9a162263-312d-406d-a991-0c5f0576a0dc" targetNamespace="http://schemas.microsoft.com/office/2006/metadata/properties" ma:root="true" ma:fieldsID="2c7089b083c0b67a4528eadb8e884065" ns2:_="" ns3:_="">
    <xsd:import namespace="efbfabf9-a62b-41a2-9a6d-875ea26ab6e0"/>
    <xsd:import namespace="9a162263-312d-406d-a991-0c5f0576a0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bfabf9-a62b-41a2-9a6d-875ea26ab6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uvien tunnisteet" ma:readOnly="false" ma:fieldId="{5cf76f15-5ced-4ddc-b409-7134ff3c332f}" ma:taxonomyMulti="true" ma:sspId="2ca23e9f-5bb7-45a7-a786-b66e23a87c4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162263-312d-406d-a991-0c5f0576a0dc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68f1831d-a648-40f1-883d-5532b0e44121}" ma:internalName="TaxCatchAll" ma:showField="CatchAllData" ma:web="9a162263-312d-406d-a991-0c5f0576a0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bfabf9-a62b-41a2-9a6d-875ea26ab6e0">
      <Terms xmlns="http://schemas.microsoft.com/office/infopath/2007/PartnerControls"/>
    </lcf76f155ced4ddcb4097134ff3c332f>
    <TaxCatchAll xmlns="9a162263-312d-406d-a991-0c5f0576a0dc" xsi:nil="true"/>
  </documentManagement>
</p:properties>
</file>

<file path=customXml/itemProps1.xml><?xml version="1.0" encoding="utf-8"?>
<ds:datastoreItem xmlns:ds="http://schemas.openxmlformats.org/officeDocument/2006/customXml" ds:itemID="{F7D954E0-A765-488B-91C3-A8E248C771A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921DD99-F848-4354-AD01-6E1C4D4BB9AD}">
  <ds:schemaRefs>
    <ds:schemaRef ds:uri="9a162263-312d-406d-a991-0c5f0576a0dc"/>
    <ds:schemaRef ds:uri="efbfabf9-a62b-41a2-9a6d-875ea26ab6e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987B890C-F018-4AA5-AEC9-D9AA9AB892F6}">
  <ds:schemaRefs>
    <ds:schemaRef ds:uri="833dc8a7-287d-44aa-99ea-44200edda907"/>
    <ds:schemaRef ds:uri="9a162263-312d-406d-a991-0c5f0576a0dc"/>
    <ds:schemaRef ds:uri="da8f4fa6-22ed-4a6e-b11b-5f9763c6c623"/>
    <ds:schemaRef ds:uri="efbfabf9-a62b-41a2-9a6d-875ea26ab6e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Application>Microsoft Office PowerPoint</Application>
  <PresentationFormat>On-screen Show (4:3)</PresentationFormat>
  <Slides>19</Slides>
  <Notes>5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BohemianVTI</vt:lpstr>
      <vt:lpstr> </vt:lpstr>
      <vt:lpstr>5ABC-6ABC:N OPPILAIDEN KANSSA TYÖSKENTELEVÄT AIKUISET</vt:lpstr>
      <vt:lpstr>Tervetuloa huoltajat!</vt:lpstr>
      <vt:lpstr>Oppilaan tukeminen  koulussa</vt:lpstr>
      <vt:lpstr>Oppilashuolto</vt:lpstr>
      <vt:lpstr>OPS-uudistus: Liikunnallisen elämäntavan edistäminen</vt:lpstr>
      <vt:lpstr>Kohti hyvinvointia</vt:lpstr>
      <vt:lpstr>5ABC</vt:lpstr>
      <vt:lpstr>6ABC</vt:lpstr>
      <vt:lpstr>Lukuvuoden toiminnan pohjana isoilla oppilailla on HYVÄT KÄYTÖSTAVAT </vt:lpstr>
      <vt:lpstr>Koulupäivän rakenne</vt:lpstr>
      <vt:lpstr>Teema-opiskelu</vt:lpstr>
      <vt:lpstr>Kaveriluokkatoiminta</vt:lpstr>
      <vt:lpstr>Teemaopiskelu</vt:lpstr>
      <vt:lpstr>Teemaopiskelu</vt:lpstr>
      <vt:lpstr>Arvioinnista  </vt:lpstr>
      <vt:lpstr> Kodin ja koulun yhteistyö sekä  yhteyden-pito</vt:lpstr>
      <vt:lpstr>Poissa-olot  </vt:lpstr>
      <vt:lpstr>Yhteinen osuus päättyy, siirrytään vielä omiin ympäristöihin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Honkanen Satu Sinikka</dc:creator>
  <cp:revision>5</cp:revision>
  <dcterms:created xsi:type="dcterms:W3CDTF">2021-09-06T11:59:37Z</dcterms:created>
  <dcterms:modified xsi:type="dcterms:W3CDTF">2026-09-17T08:14:38Z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0x0101006881E20D30448842B7268C9AF509C8DA</vt:lpwstr>
  </property>
  <property fmtid="{D5CDD505-2E9C-101B-9397-08002B2CF9AE}" pid="4" name="_SourceUrl">
    <vt:lpwstr/>
  </property>
  <property fmtid="{D5CDD505-2E9C-101B-9397-08002B2CF9AE}" pid="5" name="_SharedFileIndex">
    <vt:lpwstr/>
  </property>
  <property fmtid="{D5CDD505-2E9C-101B-9397-08002B2CF9AE}" pid="6" name="ComplianceAssetId">
    <vt:lpwstr/>
  </property>
  <property fmtid="{D5CDD505-2E9C-101B-9397-08002B2CF9AE}" pid="7" name="_ExtendedDescription">
    <vt:lpwstr/>
  </property>
  <property fmtid="{D5CDD505-2E9C-101B-9397-08002B2CF9AE}" pid="8" name="TriggerFlowInfo">
    <vt:lpwstr/>
  </property>
</Properties>
</file>