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35CC98-686B-4E13-808B-98CC4619F384}" v="1" dt="2024-08-28T17:58:23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68764-AC6F-4F8C-B50F-AE1F7A17476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72B718F-ABBF-4D9E-8439-A5196A0BCBDC}">
      <dgm:prSet/>
      <dgm:spPr/>
      <dgm:t>
        <a:bodyPr/>
        <a:lstStyle/>
        <a:p>
          <a:r>
            <a:rPr lang="fi-FI" dirty="0"/>
            <a:t>• Edistää oppilaiden vanhempien ja koulun välistä kasvatuskumppanuutta, vuorovaikutusta ja yhteistoimintaa </a:t>
          </a:r>
          <a:endParaRPr lang="en-US" dirty="0"/>
        </a:p>
      </dgm:t>
    </dgm:pt>
    <dgm:pt modelId="{B21B8B61-7143-46CE-BA65-65B780614C17}" type="parTrans" cxnId="{0F2A114E-45B8-4D9B-BEFF-E9157AD8B7F5}">
      <dgm:prSet/>
      <dgm:spPr/>
      <dgm:t>
        <a:bodyPr/>
        <a:lstStyle/>
        <a:p>
          <a:endParaRPr lang="en-US"/>
        </a:p>
      </dgm:t>
    </dgm:pt>
    <dgm:pt modelId="{F1AB1AAA-7E62-416C-B8B2-2BF4BBFC6174}" type="sibTrans" cxnId="{0F2A114E-45B8-4D9B-BEFF-E9157AD8B7F5}">
      <dgm:prSet/>
      <dgm:spPr/>
      <dgm:t>
        <a:bodyPr/>
        <a:lstStyle/>
        <a:p>
          <a:endParaRPr lang="en-US"/>
        </a:p>
      </dgm:t>
    </dgm:pt>
    <dgm:pt modelId="{C2DDD466-5A52-4524-8F66-1FC0D02068BB}">
      <dgm:prSet/>
      <dgm:spPr/>
      <dgm:t>
        <a:bodyPr/>
        <a:lstStyle/>
        <a:p>
          <a:r>
            <a:rPr lang="fi-FI"/>
            <a:t>• Tukea koteja ja koulua terveellisen ja turvallisen oppimis- ja kasvuympäristön luomiseksi nuorille sekä edistää nuorten hyvinvointia </a:t>
          </a:r>
          <a:endParaRPr lang="en-US"/>
        </a:p>
      </dgm:t>
    </dgm:pt>
    <dgm:pt modelId="{0D14478B-392F-4A57-B713-96CB42BF8761}" type="parTrans" cxnId="{C1A72B07-4B15-4BBC-9511-316E35BECD8F}">
      <dgm:prSet/>
      <dgm:spPr/>
      <dgm:t>
        <a:bodyPr/>
        <a:lstStyle/>
        <a:p>
          <a:endParaRPr lang="en-US"/>
        </a:p>
      </dgm:t>
    </dgm:pt>
    <dgm:pt modelId="{CD5D8510-4E10-41B4-AAEC-B47C830C5421}" type="sibTrans" cxnId="{C1A72B07-4B15-4BBC-9511-316E35BECD8F}">
      <dgm:prSet/>
      <dgm:spPr/>
      <dgm:t>
        <a:bodyPr/>
        <a:lstStyle/>
        <a:p>
          <a:endParaRPr lang="en-US"/>
        </a:p>
      </dgm:t>
    </dgm:pt>
    <dgm:pt modelId="{DCAEE0EF-B75D-4F1C-B067-1A2CD7AB39E9}">
      <dgm:prSet/>
      <dgm:spPr/>
      <dgm:t>
        <a:bodyPr/>
        <a:lstStyle/>
        <a:p>
          <a:r>
            <a:rPr lang="fi-FI"/>
            <a:t>• Tuoda esille vanhempien näkemyksiä koulua, opetusta ja kasvatusta koskevissa kysymyksissä </a:t>
          </a:r>
          <a:endParaRPr lang="en-US"/>
        </a:p>
      </dgm:t>
    </dgm:pt>
    <dgm:pt modelId="{47C3EDFF-EBC7-4450-9CE8-64ACA3D0505D}" type="parTrans" cxnId="{A42455DB-4C64-431F-BB2C-816C5AA3D363}">
      <dgm:prSet/>
      <dgm:spPr/>
      <dgm:t>
        <a:bodyPr/>
        <a:lstStyle/>
        <a:p>
          <a:endParaRPr lang="en-US"/>
        </a:p>
      </dgm:t>
    </dgm:pt>
    <dgm:pt modelId="{541D0A31-F41F-4A20-BCF9-E14E6DE4AC63}" type="sibTrans" cxnId="{A42455DB-4C64-431F-BB2C-816C5AA3D363}">
      <dgm:prSet/>
      <dgm:spPr/>
      <dgm:t>
        <a:bodyPr/>
        <a:lstStyle/>
        <a:p>
          <a:endParaRPr lang="en-US"/>
        </a:p>
      </dgm:t>
    </dgm:pt>
    <dgm:pt modelId="{19B22F53-8ECC-4308-973B-4DF86EBAB482}">
      <dgm:prSet/>
      <dgm:spPr/>
      <dgm:t>
        <a:bodyPr/>
        <a:lstStyle/>
        <a:p>
          <a:r>
            <a:rPr lang="fi-FI"/>
            <a:t>• Toimia oppilaiden vanhemmille yhteistyön, vertaistuen ja vaikuttamisen foorumina</a:t>
          </a:r>
          <a:endParaRPr lang="en-US"/>
        </a:p>
      </dgm:t>
    </dgm:pt>
    <dgm:pt modelId="{DA3BB0B2-602F-41F5-BAF0-17A6DB822F91}" type="parTrans" cxnId="{A10CE7EE-1678-436A-88A5-34BE1455B4AF}">
      <dgm:prSet/>
      <dgm:spPr/>
      <dgm:t>
        <a:bodyPr/>
        <a:lstStyle/>
        <a:p>
          <a:endParaRPr lang="en-US"/>
        </a:p>
      </dgm:t>
    </dgm:pt>
    <dgm:pt modelId="{4DF36627-0A5A-4C4B-8E9B-F76FBF91B5BF}" type="sibTrans" cxnId="{A10CE7EE-1678-436A-88A5-34BE1455B4AF}">
      <dgm:prSet/>
      <dgm:spPr/>
      <dgm:t>
        <a:bodyPr/>
        <a:lstStyle/>
        <a:p>
          <a:endParaRPr lang="en-US"/>
        </a:p>
      </dgm:t>
    </dgm:pt>
    <dgm:pt modelId="{DE580797-418A-43DD-B0CC-9CDE04E8E06B}" type="pres">
      <dgm:prSet presAssocID="{BD368764-AC6F-4F8C-B50F-AE1F7A174766}" presName="linear" presStyleCnt="0">
        <dgm:presLayoutVars>
          <dgm:animLvl val="lvl"/>
          <dgm:resizeHandles val="exact"/>
        </dgm:presLayoutVars>
      </dgm:prSet>
      <dgm:spPr/>
    </dgm:pt>
    <dgm:pt modelId="{039CF9DA-B2E2-43DE-A13C-CE36A521959B}" type="pres">
      <dgm:prSet presAssocID="{072B718F-ABBF-4D9E-8439-A5196A0BCBD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D6EEC8-6703-43AC-83A9-1D0EBC0627F4}" type="pres">
      <dgm:prSet presAssocID="{F1AB1AAA-7E62-416C-B8B2-2BF4BBFC6174}" presName="spacer" presStyleCnt="0"/>
      <dgm:spPr/>
    </dgm:pt>
    <dgm:pt modelId="{4275C112-296F-436F-BF27-7CB58A7C6280}" type="pres">
      <dgm:prSet presAssocID="{C2DDD466-5A52-4524-8F66-1FC0D02068B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3CF425-699C-47FB-86C2-D92EA5CA036C}" type="pres">
      <dgm:prSet presAssocID="{CD5D8510-4E10-41B4-AAEC-B47C830C5421}" presName="spacer" presStyleCnt="0"/>
      <dgm:spPr/>
    </dgm:pt>
    <dgm:pt modelId="{1F13F94E-4ADC-4E2A-B455-BDB0DACEAA43}" type="pres">
      <dgm:prSet presAssocID="{DCAEE0EF-B75D-4F1C-B067-1A2CD7AB39E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8E49B15-3AA3-4547-8B4E-A6DE49065915}" type="pres">
      <dgm:prSet presAssocID="{541D0A31-F41F-4A20-BCF9-E14E6DE4AC63}" presName="spacer" presStyleCnt="0"/>
      <dgm:spPr/>
    </dgm:pt>
    <dgm:pt modelId="{E8CA73FC-7D00-4762-8926-642AB14C9565}" type="pres">
      <dgm:prSet presAssocID="{19B22F53-8ECC-4308-973B-4DF86EBAB4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1A72B07-4B15-4BBC-9511-316E35BECD8F}" srcId="{BD368764-AC6F-4F8C-B50F-AE1F7A174766}" destId="{C2DDD466-5A52-4524-8F66-1FC0D02068BB}" srcOrd="1" destOrd="0" parTransId="{0D14478B-392F-4A57-B713-96CB42BF8761}" sibTransId="{CD5D8510-4E10-41B4-AAEC-B47C830C5421}"/>
    <dgm:cxn modelId="{2D150212-4EB3-46F5-BC48-F8B394E1BCDD}" type="presOf" srcId="{C2DDD466-5A52-4524-8F66-1FC0D02068BB}" destId="{4275C112-296F-436F-BF27-7CB58A7C6280}" srcOrd="0" destOrd="0" presId="urn:microsoft.com/office/officeart/2005/8/layout/vList2"/>
    <dgm:cxn modelId="{9030D237-4ECF-4919-8F12-B48B76F68993}" type="presOf" srcId="{072B718F-ABBF-4D9E-8439-A5196A0BCBDC}" destId="{039CF9DA-B2E2-43DE-A13C-CE36A521959B}" srcOrd="0" destOrd="0" presId="urn:microsoft.com/office/officeart/2005/8/layout/vList2"/>
    <dgm:cxn modelId="{0F2A114E-45B8-4D9B-BEFF-E9157AD8B7F5}" srcId="{BD368764-AC6F-4F8C-B50F-AE1F7A174766}" destId="{072B718F-ABBF-4D9E-8439-A5196A0BCBDC}" srcOrd="0" destOrd="0" parTransId="{B21B8B61-7143-46CE-BA65-65B780614C17}" sibTransId="{F1AB1AAA-7E62-416C-B8B2-2BF4BBFC6174}"/>
    <dgm:cxn modelId="{3F9924A6-03E3-4634-B0B4-6076C7EB872B}" type="presOf" srcId="{BD368764-AC6F-4F8C-B50F-AE1F7A174766}" destId="{DE580797-418A-43DD-B0CC-9CDE04E8E06B}" srcOrd="0" destOrd="0" presId="urn:microsoft.com/office/officeart/2005/8/layout/vList2"/>
    <dgm:cxn modelId="{DB358CA6-FEE2-48FC-BCBD-9F32CAB2F4D5}" type="presOf" srcId="{19B22F53-8ECC-4308-973B-4DF86EBAB482}" destId="{E8CA73FC-7D00-4762-8926-642AB14C9565}" srcOrd="0" destOrd="0" presId="urn:microsoft.com/office/officeart/2005/8/layout/vList2"/>
    <dgm:cxn modelId="{A42455DB-4C64-431F-BB2C-816C5AA3D363}" srcId="{BD368764-AC6F-4F8C-B50F-AE1F7A174766}" destId="{DCAEE0EF-B75D-4F1C-B067-1A2CD7AB39E9}" srcOrd="2" destOrd="0" parTransId="{47C3EDFF-EBC7-4450-9CE8-64ACA3D0505D}" sibTransId="{541D0A31-F41F-4A20-BCF9-E14E6DE4AC63}"/>
    <dgm:cxn modelId="{A10CE7EE-1678-436A-88A5-34BE1455B4AF}" srcId="{BD368764-AC6F-4F8C-B50F-AE1F7A174766}" destId="{19B22F53-8ECC-4308-973B-4DF86EBAB482}" srcOrd="3" destOrd="0" parTransId="{DA3BB0B2-602F-41F5-BAF0-17A6DB822F91}" sibTransId="{4DF36627-0A5A-4C4B-8E9B-F76FBF91B5BF}"/>
    <dgm:cxn modelId="{0FF8C4F6-AFDC-4A38-B022-656A86E7BA2D}" type="presOf" srcId="{DCAEE0EF-B75D-4F1C-B067-1A2CD7AB39E9}" destId="{1F13F94E-4ADC-4E2A-B455-BDB0DACEAA43}" srcOrd="0" destOrd="0" presId="urn:microsoft.com/office/officeart/2005/8/layout/vList2"/>
    <dgm:cxn modelId="{30CF3672-F847-4792-890E-0ED2A71911E5}" type="presParOf" srcId="{DE580797-418A-43DD-B0CC-9CDE04E8E06B}" destId="{039CF9DA-B2E2-43DE-A13C-CE36A521959B}" srcOrd="0" destOrd="0" presId="urn:microsoft.com/office/officeart/2005/8/layout/vList2"/>
    <dgm:cxn modelId="{89A8E34A-EF4B-41D9-8E38-CD71008DC0F2}" type="presParOf" srcId="{DE580797-418A-43DD-B0CC-9CDE04E8E06B}" destId="{41D6EEC8-6703-43AC-83A9-1D0EBC0627F4}" srcOrd="1" destOrd="0" presId="urn:microsoft.com/office/officeart/2005/8/layout/vList2"/>
    <dgm:cxn modelId="{5B26ECB8-8732-4A99-87FE-F693F18DB141}" type="presParOf" srcId="{DE580797-418A-43DD-B0CC-9CDE04E8E06B}" destId="{4275C112-296F-436F-BF27-7CB58A7C6280}" srcOrd="2" destOrd="0" presId="urn:microsoft.com/office/officeart/2005/8/layout/vList2"/>
    <dgm:cxn modelId="{7F2CE984-226E-48C6-AD6D-0303EF48A8AF}" type="presParOf" srcId="{DE580797-418A-43DD-B0CC-9CDE04E8E06B}" destId="{DE3CF425-699C-47FB-86C2-D92EA5CA036C}" srcOrd="3" destOrd="0" presId="urn:microsoft.com/office/officeart/2005/8/layout/vList2"/>
    <dgm:cxn modelId="{DB58E291-2E3E-4572-A1F8-C8E526FAFBDE}" type="presParOf" srcId="{DE580797-418A-43DD-B0CC-9CDE04E8E06B}" destId="{1F13F94E-4ADC-4E2A-B455-BDB0DACEAA43}" srcOrd="4" destOrd="0" presId="urn:microsoft.com/office/officeart/2005/8/layout/vList2"/>
    <dgm:cxn modelId="{2C9A3561-C442-4937-9360-46DE9268AE0B}" type="presParOf" srcId="{DE580797-418A-43DD-B0CC-9CDE04E8E06B}" destId="{58E49B15-3AA3-4547-8B4E-A6DE49065915}" srcOrd="5" destOrd="0" presId="urn:microsoft.com/office/officeart/2005/8/layout/vList2"/>
    <dgm:cxn modelId="{684FDFCA-66AE-42F6-8AFC-BE32DF92E2C6}" type="presParOf" srcId="{DE580797-418A-43DD-B0CC-9CDE04E8E06B}" destId="{E8CA73FC-7D00-4762-8926-642AB14C956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33AFE-39C5-45D3-8A25-88E363D391C9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AE4ABB1-CFF8-4517-99B9-E6E083ADC63C}">
      <dgm:prSet/>
      <dgm:spPr/>
      <dgm:t>
        <a:bodyPr/>
        <a:lstStyle/>
        <a:p>
          <a:r>
            <a:rPr lang="fi-FI" dirty="0"/>
            <a:t>• Järjestää keskustelu- ja muita vastaavia tilaisuuksia sekä vanhempainiltoja yhteistyössä koulun kanssa ajankohtaisista aiheista</a:t>
          </a:r>
          <a:endParaRPr lang="en-US" dirty="0"/>
        </a:p>
      </dgm:t>
    </dgm:pt>
    <dgm:pt modelId="{FF33C973-C489-4DF2-94EE-C8BF895F5B92}" type="parTrans" cxnId="{E14D47FE-A648-405B-B9AC-F24A4FB4FB4A}">
      <dgm:prSet/>
      <dgm:spPr/>
      <dgm:t>
        <a:bodyPr/>
        <a:lstStyle/>
        <a:p>
          <a:endParaRPr lang="en-US"/>
        </a:p>
      </dgm:t>
    </dgm:pt>
    <dgm:pt modelId="{0D6B21C6-8B2A-4B51-B25C-2A1904BDE1F5}" type="sibTrans" cxnId="{E14D47FE-A648-405B-B9AC-F24A4FB4FB4A}">
      <dgm:prSet/>
      <dgm:spPr/>
      <dgm:t>
        <a:bodyPr/>
        <a:lstStyle/>
        <a:p>
          <a:endParaRPr lang="en-US"/>
        </a:p>
      </dgm:t>
    </dgm:pt>
    <dgm:pt modelId="{5F4ABAF9-FA90-4463-82BB-6F76E8AE3A64}">
      <dgm:prSet/>
      <dgm:spPr/>
      <dgm:t>
        <a:bodyPr/>
        <a:lstStyle/>
        <a:p>
          <a:r>
            <a:rPr lang="fi-FI" dirty="0"/>
            <a:t>• Tukee toiminnallisesti ja taloudellisesti koulua, oppilaskuntaa, tukioppilaita, oppilaiden kerho- ja harrastustoimintaa </a:t>
          </a:r>
          <a:r>
            <a:rPr lang="fi-FI" dirty="0" err="1"/>
            <a:t>jne</a:t>
          </a:r>
          <a:r>
            <a:rPr lang="fi-FI" dirty="0"/>
            <a:t>, mahdollisuuksien mukaan</a:t>
          </a:r>
          <a:endParaRPr lang="en-US" dirty="0"/>
        </a:p>
      </dgm:t>
    </dgm:pt>
    <dgm:pt modelId="{988F247F-10AF-44EC-B792-9D248BAF800B}" type="parTrans" cxnId="{03B16F2E-43FF-453C-85AD-28A07E6F499A}">
      <dgm:prSet/>
      <dgm:spPr/>
      <dgm:t>
        <a:bodyPr/>
        <a:lstStyle/>
        <a:p>
          <a:endParaRPr lang="en-US"/>
        </a:p>
      </dgm:t>
    </dgm:pt>
    <dgm:pt modelId="{3019857A-3352-4070-8A8C-9E70D22A823E}" type="sibTrans" cxnId="{03B16F2E-43FF-453C-85AD-28A07E6F499A}">
      <dgm:prSet/>
      <dgm:spPr/>
      <dgm:t>
        <a:bodyPr/>
        <a:lstStyle/>
        <a:p>
          <a:endParaRPr lang="en-US"/>
        </a:p>
      </dgm:t>
    </dgm:pt>
    <dgm:pt modelId="{F1FC4170-FD5F-4E43-8164-E9A09BB5B18B}">
      <dgm:prSet/>
      <dgm:spPr/>
      <dgm:t>
        <a:bodyPr/>
        <a:lstStyle/>
        <a:p>
          <a:r>
            <a:rPr lang="fi-FI"/>
            <a:t>• Pitää yhteyttä koulun toimijoihin, sekä toimii yhteistyössä lasten ja nuorten hyväksi toimivien tahojen kanssa</a:t>
          </a:r>
          <a:endParaRPr lang="en-US"/>
        </a:p>
      </dgm:t>
    </dgm:pt>
    <dgm:pt modelId="{C4D619B1-41FD-470D-BFBA-66830501935A}" type="parTrans" cxnId="{9BAC9BBF-D734-487A-9C47-9956839232B2}">
      <dgm:prSet/>
      <dgm:spPr/>
      <dgm:t>
        <a:bodyPr/>
        <a:lstStyle/>
        <a:p>
          <a:endParaRPr lang="en-US"/>
        </a:p>
      </dgm:t>
    </dgm:pt>
    <dgm:pt modelId="{036385CB-05D0-4045-B8B4-1D930A32EFD7}" type="sibTrans" cxnId="{9BAC9BBF-D734-487A-9C47-9956839232B2}">
      <dgm:prSet/>
      <dgm:spPr/>
      <dgm:t>
        <a:bodyPr/>
        <a:lstStyle/>
        <a:p>
          <a:endParaRPr lang="en-US"/>
        </a:p>
      </dgm:t>
    </dgm:pt>
    <dgm:pt modelId="{501E6915-E3BF-4634-A7B7-9AF7453AB3E8}">
      <dgm:prSet/>
      <dgm:spPr/>
      <dgm:t>
        <a:bodyPr/>
        <a:lstStyle/>
        <a:p>
          <a:r>
            <a:rPr lang="fi-FI"/>
            <a:t>• Tiedottaa vanhempainyhdistyksen toiminnasta (Ig, Fb, Peda.net ja tietenkin Wilma)</a:t>
          </a:r>
          <a:endParaRPr lang="en-US"/>
        </a:p>
      </dgm:t>
    </dgm:pt>
    <dgm:pt modelId="{28A80B15-1DF0-4A9E-8F81-C579DF459062}" type="parTrans" cxnId="{95EB8147-5295-4C49-BC5F-5392B07BE286}">
      <dgm:prSet/>
      <dgm:spPr/>
      <dgm:t>
        <a:bodyPr/>
        <a:lstStyle/>
        <a:p>
          <a:endParaRPr lang="en-US"/>
        </a:p>
      </dgm:t>
    </dgm:pt>
    <dgm:pt modelId="{7F106B1B-5037-470B-9727-BAE741EEA31F}" type="sibTrans" cxnId="{95EB8147-5295-4C49-BC5F-5392B07BE286}">
      <dgm:prSet/>
      <dgm:spPr/>
      <dgm:t>
        <a:bodyPr/>
        <a:lstStyle/>
        <a:p>
          <a:endParaRPr lang="en-US"/>
        </a:p>
      </dgm:t>
    </dgm:pt>
    <dgm:pt modelId="{C9F5AF3A-DEFF-4522-A219-2B931E3460A6}" type="pres">
      <dgm:prSet presAssocID="{93D33AFE-39C5-45D3-8A25-88E363D391C9}" presName="matrix" presStyleCnt="0">
        <dgm:presLayoutVars>
          <dgm:chMax val="1"/>
          <dgm:dir/>
          <dgm:resizeHandles val="exact"/>
        </dgm:presLayoutVars>
      </dgm:prSet>
      <dgm:spPr/>
    </dgm:pt>
    <dgm:pt modelId="{01E89841-CD46-4560-B66F-40F649530B61}" type="pres">
      <dgm:prSet presAssocID="{93D33AFE-39C5-45D3-8A25-88E363D391C9}" presName="diamond" presStyleLbl="bgShp" presStyleIdx="0" presStyleCnt="1"/>
      <dgm:spPr/>
    </dgm:pt>
    <dgm:pt modelId="{5FC05349-4884-4D45-9CB4-B122C4368545}" type="pres">
      <dgm:prSet presAssocID="{93D33AFE-39C5-45D3-8A25-88E363D391C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C9F57B5-3733-472C-9950-8549B1074ACA}" type="pres">
      <dgm:prSet presAssocID="{93D33AFE-39C5-45D3-8A25-88E363D391C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40C94F-08EA-47C8-BEFF-D63775E2EE1A}" type="pres">
      <dgm:prSet presAssocID="{93D33AFE-39C5-45D3-8A25-88E363D391C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459BA2E-79B6-4021-A41A-46BAE3A360C7}" type="pres">
      <dgm:prSet presAssocID="{93D33AFE-39C5-45D3-8A25-88E363D391C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3B16F2E-43FF-453C-85AD-28A07E6F499A}" srcId="{93D33AFE-39C5-45D3-8A25-88E363D391C9}" destId="{5F4ABAF9-FA90-4463-82BB-6F76E8AE3A64}" srcOrd="1" destOrd="0" parTransId="{988F247F-10AF-44EC-B792-9D248BAF800B}" sibTransId="{3019857A-3352-4070-8A8C-9E70D22A823E}"/>
    <dgm:cxn modelId="{678B7E38-45C1-470B-8DC4-BC6757C21F4E}" type="presOf" srcId="{9AE4ABB1-CFF8-4517-99B9-E6E083ADC63C}" destId="{5FC05349-4884-4D45-9CB4-B122C4368545}" srcOrd="0" destOrd="0" presId="urn:microsoft.com/office/officeart/2005/8/layout/matrix3"/>
    <dgm:cxn modelId="{95EB8147-5295-4C49-BC5F-5392B07BE286}" srcId="{93D33AFE-39C5-45D3-8A25-88E363D391C9}" destId="{501E6915-E3BF-4634-A7B7-9AF7453AB3E8}" srcOrd="3" destOrd="0" parTransId="{28A80B15-1DF0-4A9E-8F81-C579DF459062}" sibTransId="{7F106B1B-5037-470B-9727-BAE741EEA31F}"/>
    <dgm:cxn modelId="{F6802FA4-D531-4197-88BF-C01082252823}" type="presOf" srcId="{F1FC4170-FD5F-4E43-8164-E9A09BB5B18B}" destId="{2040C94F-08EA-47C8-BEFF-D63775E2EE1A}" srcOrd="0" destOrd="0" presId="urn:microsoft.com/office/officeart/2005/8/layout/matrix3"/>
    <dgm:cxn modelId="{9BAC9BBF-D734-487A-9C47-9956839232B2}" srcId="{93D33AFE-39C5-45D3-8A25-88E363D391C9}" destId="{F1FC4170-FD5F-4E43-8164-E9A09BB5B18B}" srcOrd="2" destOrd="0" parTransId="{C4D619B1-41FD-470D-BFBA-66830501935A}" sibTransId="{036385CB-05D0-4045-B8B4-1D930A32EFD7}"/>
    <dgm:cxn modelId="{6C0D4BC1-DEE6-4A09-B398-1D2A3078C537}" type="presOf" srcId="{93D33AFE-39C5-45D3-8A25-88E363D391C9}" destId="{C9F5AF3A-DEFF-4522-A219-2B931E3460A6}" srcOrd="0" destOrd="0" presId="urn:microsoft.com/office/officeart/2005/8/layout/matrix3"/>
    <dgm:cxn modelId="{E544CEE1-6802-4FBE-869E-318153D9B925}" type="presOf" srcId="{5F4ABAF9-FA90-4463-82BB-6F76E8AE3A64}" destId="{AC9F57B5-3733-472C-9950-8549B1074ACA}" srcOrd="0" destOrd="0" presId="urn:microsoft.com/office/officeart/2005/8/layout/matrix3"/>
    <dgm:cxn modelId="{5D93B9F2-E7E4-4797-A15E-5FB951C64AB9}" type="presOf" srcId="{501E6915-E3BF-4634-A7B7-9AF7453AB3E8}" destId="{0459BA2E-79B6-4021-A41A-46BAE3A360C7}" srcOrd="0" destOrd="0" presId="urn:microsoft.com/office/officeart/2005/8/layout/matrix3"/>
    <dgm:cxn modelId="{E14D47FE-A648-405B-B9AC-F24A4FB4FB4A}" srcId="{93D33AFE-39C5-45D3-8A25-88E363D391C9}" destId="{9AE4ABB1-CFF8-4517-99B9-E6E083ADC63C}" srcOrd="0" destOrd="0" parTransId="{FF33C973-C489-4DF2-94EE-C8BF895F5B92}" sibTransId="{0D6B21C6-8B2A-4B51-B25C-2A1904BDE1F5}"/>
    <dgm:cxn modelId="{27FB978B-6AE7-4BD3-9A39-132687DDDB4E}" type="presParOf" srcId="{C9F5AF3A-DEFF-4522-A219-2B931E3460A6}" destId="{01E89841-CD46-4560-B66F-40F649530B61}" srcOrd="0" destOrd="0" presId="urn:microsoft.com/office/officeart/2005/8/layout/matrix3"/>
    <dgm:cxn modelId="{ED615F6E-8998-4C4B-9FED-82F6253D2D68}" type="presParOf" srcId="{C9F5AF3A-DEFF-4522-A219-2B931E3460A6}" destId="{5FC05349-4884-4D45-9CB4-B122C4368545}" srcOrd="1" destOrd="0" presId="urn:microsoft.com/office/officeart/2005/8/layout/matrix3"/>
    <dgm:cxn modelId="{AE3AAA51-7A1A-4A93-9B89-7994557821EE}" type="presParOf" srcId="{C9F5AF3A-DEFF-4522-A219-2B931E3460A6}" destId="{AC9F57B5-3733-472C-9950-8549B1074ACA}" srcOrd="2" destOrd="0" presId="urn:microsoft.com/office/officeart/2005/8/layout/matrix3"/>
    <dgm:cxn modelId="{AD9CC2D0-A658-4D08-8E07-393D31AF6E30}" type="presParOf" srcId="{C9F5AF3A-DEFF-4522-A219-2B931E3460A6}" destId="{2040C94F-08EA-47C8-BEFF-D63775E2EE1A}" srcOrd="3" destOrd="0" presId="urn:microsoft.com/office/officeart/2005/8/layout/matrix3"/>
    <dgm:cxn modelId="{E9AFEC81-596A-4D6A-A6FB-E79EA0EBBBF7}" type="presParOf" srcId="{C9F5AF3A-DEFF-4522-A219-2B931E3460A6}" destId="{0459BA2E-79B6-4021-A41A-46BAE3A360C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CF9DA-B2E2-43DE-A13C-CE36A521959B}">
      <dsp:nvSpPr>
        <dsp:cNvPr id="0" name=""/>
        <dsp:cNvSpPr/>
      </dsp:nvSpPr>
      <dsp:spPr>
        <a:xfrm>
          <a:off x="0" y="298424"/>
          <a:ext cx="5291663" cy="1044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• Edistää oppilaiden vanhempien ja koulun välistä kasvatuskumppanuutta, vuorovaikutusta ja yhteistoimintaa </a:t>
          </a:r>
          <a:endParaRPr lang="en-US" sz="1900" kern="1200" dirty="0"/>
        </a:p>
      </dsp:txBody>
      <dsp:txXfrm>
        <a:off x="51003" y="349427"/>
        <a:ext cx="5189657" cy="942803"/>
      </dsp:txXfrm>
    </dsp:sp>
    <dsp:sp modelId="{4275C112-296F-436F-BF27-7CB58A7C6280}">
      <dsp:nvSpPr>
        <dsp:cNvPr id="0" name=""/>
        <dsp:cNvSpPr/>
      </dsp:nvSpPr>
      <dsp:spPr>
        <a:xfrm>
          <a:off x="0" y="1397954"/>
          <a:ext cx="5291663" cy="1044809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• Tukea koteja ja koulua terveellisen ja turvallisen oppimis- ja kasvuympäristön luomiseksi nuorille sekä edistää nuorten hyvinvointia </a:t>
          </a:r>
          <a:endParaRPr lang="en-US" sz="1900" kern="1200"/>
        </a:p>
      </dsp:txBody>
      <dsp:txXfrm>
        <a:off x="51003" y="1448957"/>
        <a:ext cx="5189657" cy="942803"/>
      </dsp:txXfrm>
    </dsp:sp>
    <dsp:sp modelId="{1F13F94E-4ADC-4E2A-B455-BDB0DACEAA43}">
      <dsp:nvSpPr>
        <dsp:cNvPr id="0" name=""/>
        <dsp:cNvSpPr/>
      </dsp:nvSpPr>
      <dsp:spPr>
        <a:xfrm>
          <a:off x="0" y="2497484"/>
          <a:ext cx="5291663" cy="1044809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• Tuoda esille vanhempien näkemyksiä koulua, opetusta ja kasvatusta koskevissa kysymyksissä </a:t>
          </a:r>
          <a:endParaRPr lang="en-US" sz="1900" kern="1200"/>
        </a:p>
      </dsp:txBody>
      <dsp:txXfrm>
        <a:off x="51003" y="2548487"/>
        <a:ext cx="5189657" cy="942803"/>
      </dsp:txXfrm>
    </dsp:sp>
    <dsp:sp modelId="{E8CA73FC-7D00-4762-8926-642AB14C9565}">
      <dsp:nvSpPr>
        <dsp:cNvPr id="0" name=""/>
        <dsp:cNvSpPr/>
      </dsp:nvSpPr>
      <dsp:spPr>
        <a:xfrm>
          <a:off x="0" y="3597014"/>
          <a:ext cx="5291663" cy="104480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• Toimia oppilaiden vanhemmille yhteistyön, vertaistuen ja vaikuttamisen foorumina</a:t>
          </a:r>
          <a:endParaRPr lang="en-US" sz="1900" kern="1200"/>
        </a:p>
      </dsp:txBody>
      <dsp:txXfrm>
        <a:off x="51003" y="3648017"/>
        <a:ext cx="5189657" cy="942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89841-CD46-4560-B66F-40F649530B61}">
      <dsp:nvSpPr>
        <dsp:cNvPr id="0" name=""/>
        <dsp:cNvSpPr/>
      </dsp:nvSpPr>
      <dsp:spPr>
        <a:xfrm>
          <a:off x="571915" y="0"/>
          <a:ext cx="5721573" cy="5721573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5349-4884-4D45-9CB4-B122C4368545}">
      <dsp:nvSpPr>
        <dsp:cNvPr id="0" name=""/>
        <dsp:cNvSpPr/>
      </dsp:nvSpPr>
      <dsp:spPr>
        <a:xfrm>
          <a:off x="1115464" y="543549"/>
          <a:ext cx="2231413" cy="2231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/>
            <a:t>• Järjestää keskustelu- ja muita vastaavia tilaisuuksia sekä vanhempainiltoja yhteistyössä koulun kanssa ajankohtaisista aiheista</a:t>
          </a:r>
          <a:endParaRPr lang="en-US" sz="1500" kern="1200" dirty="0"/>
        </a:p>
      </dsp:txBody>
      <dsp:txXfrm>
        <a:off x="1224393" y="652478"/>
        <a:ext cx="2013555" cy="2013555"/>
      </dsp:txXfrm>
    </dsp:sp>
    <dsp:sp modelId="{AC9F57B5-3733-472C-9950-8549B1074ACA}">
      <dsp:nvSpPr>
        <dsp:cNvPr id="0" name=""/>
        <dsp:cNvSpPr/>
      </dsp:nvSpPr>
      <dsp:spPr>
        <a:xfrm>
          <a:off x="3518525" y="543549"/>
          <a:ext cx="2231413" cy="2231413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/>
            <a:t>• Tukee toiminnallisesti ja taloudellisesti koulua, oppilaskuntaa, tukioppilaita, oppilaiden kerho- ja harrastustoimintaa </a:t>
          </a:r>
          <a:r>
            <a:rPr lang="fi-FI" sz="1500" kern="1200" dirty="0" err="1"/>
            <a:t>jne</a:t>
          </a:r>
          <a:r>
            <a:rPr lang="fi-FI" sz="1500" kern="1200" dirty="0"/>
            <a:t>, mahdollisuuksien mukaan</a:t>
          </a:r>
          <a:endParaRPr lang="en-US" sz="1500" kern="1200" dirty="0"/>
        </a:p>
      </dsp:txBody>
      <dsp:txXfrm>
        <a:off x="3627454" y="652478"/>
        <a:ext cx="2013555" cy="2013555"/>
      </dsp:txXfrm>
    </dsp:sp>
    <dsp:sp modelId="{2040C94F-08EA-47C8-BEFF-D63775E2EE1A}">
      <dsp:nvSpPr>
        <dsp:cNvPr id="0" name=""/>
        <dsp:cNvSpPr/>
      </dsp:nvSpPr>
      <dsp:spPr>
        <a:xfrm>
          <a:off x="1115464" y="2946610"/>
          <a:ext cx="2231413" cy="2231413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• Pitää yhteyttä koulun toimijoihin, sekä toimii yhteistyössä lasten ja nuorten hyväksi toimivien tahojen kanssa</a:t>
          </a:r>
          <a:endParaRPr lang="en-US" sz="1500" kern="1200"/>
        </a:p>
      </dsp:txBody>
      <dsp:txXfrm>
        <a:off x="1224393" y="3055539"/>
        <a:ext cx="2013555" cy="2013555"/>
      </dsp:txXfrm>
    </dsp:sp>
    <dsp:sp modelId="{0459BA2E-79B6-4021-A41A-46BAE3A360C7}">
      <dsp:nvSpPr>
        <dsp:cNvPr id="0" name=""/>
        <dsp:cNvSpPr/>
      </dsp:nvSpPr>
      <dsp:spPr>
        <a:xfrm>
          <a:off x="3518525" y="2946610"/>
          <a:ext cx="2231413" cy="2231413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• Tiedottaa vanhempainyhdistyksen toiminnasta (Ig, Fb, Peda.net ja tietenkin Wilma)</a:t>
          </a:r>
          <a:endParaRPr lang="en-US" sz="1500" kern="1200"/>
        </a:p>
      </dsp:txBody>
      <dsp:txXfrm>
        <a:off x="3627454" y="3055539"/>
        <a:ext cx="2013555" cy="2013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9A988-0944-4705-8594-1421205920E5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390C2-B143-4398-9F6D-A7797C9023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59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390C2-B143-4398-9F6D-A7797C902356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9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E92F82-1944-0AE7-5221-4CF0D1F9C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6E4BCE0-E6DE-2196-A2D2-1B48866F7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BA4ABA-676A-B3AC-B890-A4105335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992BFF-91F2-AEFF-BFCF-E44F7B7B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52C358-318B-AE5F-DA19-B3B30DA7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79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DBF2F3-5122-DC0C-92D2-8D31F34C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53907CD-B776-1AEA-7218-11FAFAA12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3C46BC-8DAF-D6B5-2884-B7B66535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69C482-6065-F8DA-4F30-5C835558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10AE1D-8457-86D7-8B45-6AD4A038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630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6CF5230-ACE2-F30E-C0FA-DBE760B74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A88BAAE-21FF-A24D-C8D7-79B707BE9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00DD3A-E9BF-B135-9CB0-361C5713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52AB87-E3F7-A350-A330-DEE5177A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EE637D-CA48-C5D7-C29D-C7FACB05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17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9A69BB-3F85-79C8-8991-2F352ABD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2D1EB9-552C-6701-941A-B018570D9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1A183D-45CA-9120-E219-AD0FB3B6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F281F9-14CA-6CCE-69D0-25CA0B16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1295CC-EE2A-1F8D-5DA8-FA207DA1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746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0745AD-317B-4F33-8F56-A0629F37C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7BBDF6-3A51-738A-9C20-23D2F2747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2DA882-5A35-BF7E-8880-B7B43843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5D0642-2F66-CCB6-E9DA-C9872D11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2F01DD6-34C3-3A72-6842-4972EB82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990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E2D9D1-D381-5CE8-1BA8-8828FF58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58289D-CC5A-1626-4EEE-6502DD50C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9C727CA-1170-4D1A-2E39-A9191007F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21D5263-2C1E-EBC3-A49D-73ACE389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20A7E9-F2D3-AD64-0EC0-09840FB2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5116F86-9D2C-FD90-0DCF-1D8DC889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573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A626A7-A0CC-0885-0F63-7CDE564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ADEE47-79C2-33E9-67EC-B1CDA1D0B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18EB3BF-4F33-A7CE-74DB-8D5E18790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2BCE0B3-7493-B9D5-A620-267FE32F4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90F28EB-76AA-39D3-D840-5006FE892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1917E8D-9EB7-BB9A-A276-1F8AF267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5B88F0B-2A13-FAEC-9154-44664B55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7750272-D1B8-31FF-228C-CE92C5FA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89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0DDC9-BC62-648F-A983-2763469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AEE813A-EECC-8247-2DFE-255A5E8C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0D8E99B-3A4A-C90B-66EA-10A77669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D799BEB-C8DE-C856-4565-DAAD9A529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158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D3B6329-FA36-9203-8BB2-B25E8BC2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9B5DDA-B034-3DFA-5176-78BE9806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465E0DC-E0A5-3EA2-F441-6B7B53CC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249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665257-B269-0051-5DEC-38E403AA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77A489-3913-F939-1097-8FE40D75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F1F3C6D-2591-8474-81C2-073ECACD1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315301A-F817-D811-10DA-83B905FE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167E32-3FB0-9528-5856-AB66772C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F70B168-59A1-DD85-4E81-126A23D8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602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7F53FE-7798-952D-94FB-76B650EB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B16B1A3-EBA4-AA02-7992-1CDF4AFA8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C91EC4C-7583-8C66-7F17-9E66AADEB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46966BA-DA3A-7A2E-A61C-2EA37FFE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825EAC8-043B-1F2B-B08D-010DDAAE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C066911-F7D9-557C-8820-B039018F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53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597505-8D1A-FC2D-DC50-F27F9958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C437EA-B20C-0CB8-9611-B3D0A3004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A1F69A-3B7B-A169-974A-1A9E8EECD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57C2C5-9C29-41E8-81ED-4DA1EAF13984}" type="datetimeFigureOut">
              <a:rPr lang="fi-FI" smtClean="0"/>
              <a:t>22.8.2025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EAF704-06D3-5DB9-6000-CEBBD2B87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97804A-29D8-7C72-6F62-B4A9B581B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4EF39-4169-4B0B-A77C-7644C78A65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1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hatsakat.ry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0593FC-850E-06CC-1B33-5669EADFB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5965" y="804888"/>
            <a:ext cx="5334930" cy="2037431"/>
          </a:xfrm>
        </p:spPr>
        <p:txBody>
          <a:bodyPr>
            <a:normAutofit/>
          </a:bodyPr>
          <a:lstStyle/>
          <a:p>
            <a:r>
              <a:rPr lang="fi-FI" dirty="0"/>
              <a:t>MIKÄ HATSAKAT?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C59B43B-118F-C78E-48B0-ED19799AA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399" y="3246195"/>
            <a:ext cx="5334931" cy="21892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dirty="0"/>
              <a:t>Hatsalan klassillisen koulun vanhempainyhdistys, jo vuodesta 1995 alkaen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dirty="0"/>
              <a:t>Toimii vapaaehtoisesti, on poliittisesti ja uskonnollisesti sitoutumaton yhdistys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dirty="0"/>
              <a:t>Kuopion Vanhemmat ry:n ja Suomen Vanhempainliiton jäsen</a:t>
            </a: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F0E8778-B1E0-6EC7-3E39-A3D7F6BE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0C9A79-1559-49F5-1EB3-39A34BEE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737419"/>
            <a:ext cx="5291663" cy="890280"/>
          </a:xfrm>
        </p:spPr>
        <p:txBody>
          <a:bodyPr anchor="b">
            <a:normAutofit/>
          </a:bodyPr>
          <a:lstStyle/>
          <a:p>
            <a:r>
              <a:rPr lang="fi-FI" sz="4000" dirty="0"/>
              <a:t>TARKOITUKSENA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5B910-1CCA-AFEA-45A3-91D9AB59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r="16659"/>
          <a:stretch/>
        </p:blipFill>
        <p:spPr>
          <a:xfrm>
            <a:off x="1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F428068-D072-D9BA-DF5B-8C83B532A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485134"/>
              </p:ext>
            </p:extLst>
          </p:nvPr>
        </p:nvGraphicFramePr>
        <p:xfrm>
          <a:off x="6417734" y="1627700"/>
          <a:ext cx="5291663" cy="494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427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67B98D5-25F4-73BC-396C-B820A3DC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28" y="381212"/>
            <a:ext cx="4225413" cy="1325563"/>
          </a:xfrm>
        </p:spPr>
        <p:txBody>
          <a:bodyPr>
            <a:normAutofit/>
          </a:bodyPr>
          <a:lstStyle/>
          <a:p>
            <a:r>
              <a:rPr lang="fi-FI" dirty="0"/>
              <a:t>MITÄ YHDISTYS TEKEE?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E7514-248B-F0AF-DD64-7C5ECAED0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728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isällön paikkamerkki 2">
            <a:extLst>
              <a:ext uri="{FF2B5EF4-FFF2-40B4-BE49-F238E27FC236}">
                <a16:creationId xmlns:a16="http://schemas.microsoft.com/office/drawing/2014/main" id="{F55494DC-9B6A-DE84-2387-39A25C3DF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263052"/>
              </p:ext>
            </p:extLst>
          </p:nvPr>
        </p:nvGraphicFramePr>
        <p:xfrm>
          <a:off x="1093153" y="758514"/>
          <a:ext cx="6865404" cy="5721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078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uva 12" descr="Kuva, joka sisältää kohteen vaate, henkilö, urheilu, nainen&#10;&#10;Kuvaus luotu automaattisesti">
            <a:extLst>
              <a:ext uri="{FF2B5EF4-FFF2-40B4-BE49-F238E27FC236}">
                <a16:creationId xmlns:a16="http://schemas.microsoft.com/office/drawing/2014/main" id="{658EDD22-4F72-1ED2-5A84-B97A89018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-2" r="12434"/>
          <a:stretch/>
        </p:blipFill>
        <p:spPr>
          <a:xfrm rot="5400000">
            <a:off x="57536" y="3482494"/>
            <a:ext cx="3305184" cy="344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196461E-DC32-4B47-A631-25B86D1C2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36" y="3725299"/>
            <a:ext cx="2890580" cy="291093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DB386E7-97D2-4625-9183-14D66802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-14020"/>
            <a:ext cx="3439021" cy="344302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8582DAD-3BCE-47CC-9203-28E11B9F7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270">
            <a:off x="3152750" y="3404785"/>
            <a:ext cx="3260345" cy="3256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F283CB3-A9C0-405B-8670-1C7E49049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56" y="0"/>
            <a:ext cx="3580527" cy="3837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671F1FB-41DA-49F9-9A8F-4471397D7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45" y="-11016"/>
            <a:ext cx="3580507" cy="356383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FF7DAE6-31B5-4B41-9E10-C31A1A28A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779">
            <a:off x="9023301" y="3430386"/>
            <a:ext cx="3167175" cy="3305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12B7AE80-962D-4BD7-8EAE-6E98EE4BFD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92" y="118860"/>
            <a:ext cx="3213733" cy="31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5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9E9F2A28-69A3-4945-B6B6-C2E4A6C5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97ED38-0314-33AC-8444-32A4F990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154" y="1632793"/>
            <a:ext cx="38151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TERVETULOA MUKAAN JOUKKOOMME!</a:t>
            </a:r>
          </a:p>
        </p:txBody>
      </p:sp>
      <p:sp>
        <p:nvSpPr>
          <p:cNvPr id="53" name="Freeform: Shape 41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4038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Oval 43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45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817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37F742-AE90-27DB-3FE4-F1AF3E7CD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083" y="3522929"/>
            <a:ext cx="5292324" cy="2360743"/>
          </a:xfrm>
        </p:spPr>
        <p:txBody>
          <a:bodyPr>
            <a:normAutofit/>
          </a:bodyPr>
          <a:lstStyle/>
          <a:p>
            <a:r>
              <a:rPr lang="fi-FI" dirty="0"/>
              <a:t>Vuosikokous </a:t>
            </a:r>
            <a:r>
              <a:rPr lang="fi-FI" b="1" dirty="0"/>
              <a:t>25.9.2025 klo 18.00 </a:t>
            </a:r>
            <a:r>
              <a:rPr lang="fi-FI" dirty="0"/>
              <a:t>Hatsalan koulun ruokalassa. </a:t>
            </a:r>
          </a:p>
          <a:p>
            <a:r>
              <a:rPr lang="fi-FI" dirty="0"/>
              <a:t>Lämpimästi tervetuloa mukaan!</a:t>
            </a:r>
          </a:p>
          <a:p>
            <a:r>
              <a:rPr lang="fi-FI" dirty="0">
                <a:hlinkClick r:id="rId2"/>
              </a:rPr>
              <a:t>hatsakat.ry@gmail.com</a:t>
            </a:r>
            <a:endParaRPr lang="fi-FI" dirty="0"/>
          </a:p>
        </p:txBody>
      </p:sp>
      <p:sp>
        <p:nvSpPr>
          <p:cNvPr id="56" name="Arc 47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99690" y="5509119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49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4986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1BDD167-E300-4E69-802F-C7C3F4674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447">
            <a:off x="310045" y="314644"/>
            <a:ext cx="3508288" cy="3729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06B7CF7-25BE-4A73-8F13-BF54A2A59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25" y="2101398"/>
            <a:ext cx="3365337" cy="284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6254279-5CE3-424C-9579-1E2452E99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8" y="3935973"/>
            <a:ext cx="3221680" cy="2496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216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175</Words>
  <Application>Microsoft Office PowerPoint</Application>
  <PresentationFormat>Laajakuva</PresentationFormat>
  <Paragraphs>19</Paragraphs>
  <Slides>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Office-teema</vt:lpstr>
      <vt:lpstr>MIKÄ HATSAKAT?</vt:lpstr>
      <vt:lpstr>TARKOITUKSENA</vt:lpstr>
      <vt:lpstr>MITÄ YHDISTYS TEKEE?</vt:lpstr>
      <vt:lpstr>PowerPoint-esitys</vt:lpstr>
      <vt:lpstr>TERVETULOA MUKAAN JOUKKOOMME!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MIKÄ HATSAKAT?</dc:title>
  <dc:creator>Anna Hakkarainen</dc:creator>
  <cp:lastModifiedBy>Keinänen Päivi</cp:lastModifiedBy>
  <cp:revision>17</cp:revision>
  <dcterms:created xsi:type="dcterms:W3CDTF">2024-08-28T16:16:57Z</dcterms:created>
  <dcterms:modified xsi:type="dcterms:W3CDTF">2025-08-22T06:13:30Z</dcterms:modified>
</cp:coreProperties>
</file>