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69" r:id="rId4"/>
    <p:sldId id="272" r:id="rId5"/>
    <p:sldId id="258" r:id="rId6"/>
    <p:sldId id="260" r:id="rId7"/>
    <p:sldId id="261" r:id="rId8"/>
    <p:sldId id="259" r:id="rId9"/>
    <p:sldId id="262" r:id="rId10"/>
    <p:sldId id="263" r:id="rId11"/>
    <p:sldId id="268" r:id="rId12"/>
    <p:sldId id="266" r:id="rId13"/>
    <p:sldId id="267" r:id="rId14"/>
    <p:sldId id="271" r:id="rId15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BD2B"/>
    <a:srgbClr val="F6740C"/>
    <a:srgbClr val="EE8002"/>
    <a:srgbClr val="FFFFFF"/>
    <a:srgbClr val="FDB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46FC1F1-FD31-4150-8221-B84A9AE8FF68}" v="230" dt="2026-09-14T06:24:59.5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95C89-2E28-4777-95B0-BA7EECAE3B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09928" y="987552"/>
            <a:ext cx="8385048" cy="3081528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052321-4D71-4DA8-BD2C-DC22FC1525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05506" y="4480561"/>
            <a:ext cx="5993892" cy="1166495"/>
          </a:xfrm>
        </p:spPr>
        <p:txBody>
          <a:bodyPr>
            <a:normAutofit/>
          </a:bodyPr>
          <a:lstStyle>
            <a:lvl1pPr marL="0" indent="0" algn="ctr">
              <a:buNone/>
              <a:defRPr sz="1400" cap="all" spc="600" baseline="0"/>
            </a:lvl1pPr>
            <a:lvl2pPr marL="457200" indent="0" algn="ctr">
              <a:buNone/>
              <a:defRPr sz="1400"/>
            </a:lvl2pPr>
            <a:lvl3pPr marL="914400" indent="0" algn="ctr">
              <a:buNone/>
              <a:defRPr sz="1400"/>
            </a:lvl3pPr>
            <a:lvl4pPr marL="1371600" indent="0" algn="ctr">
              <a:buNone/>
              <a:defRPr sz="1400"/>
            </a:lvl4pPr>
            <a:lvl5pPr marL="1828800" indent="0" algn="ctr">
              <a:buNone/>
              <a:defRPr sz="1400"/>
            </a:lvl5pPr>
            <a:lvl6pPr marL="2286000" indent="0" algn="ctr">
              <a:buNone/>
              <a:defRPr sz="1400"/>
            </a:lvl6pPr>
            <a:lvl7pPr marL="2743200" indent="0" algn="ctr">
              <a:buNone/>
              <a:defRPr sz="1400"/>
            </a:lvl7pPr>
            <a:lvl8pPr marL="3200400" indent="0" algn="ctr">
              <a:buNone/>
              <a:defRPr sz="1400"/>
            </a:lvl8pPr>
            <a:lvl9pPr marL="3657600" indent="0" algn="ctr">
              <a:buNone/>
              <a:defRPr sz="14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D37183-71EA-4A92-8609-41ECB53F4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8949A-688B-4AED-AA8E-F203BA3310F5}" type="datetimeFigureOut">
              <a:rPr lang="en-US" dirty="0"/>
              <a:t>9/13/2026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09F2E6-1ECC-4081-8EBF-C80C6C94A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C3FA67-CD72-4503-BA25-FEC880107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78CCF-2EC4-44CB-A694-F6F6E59A398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231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BA523-EF01-4656-9D54-347E984FD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D52871-79D5-420E-8207-BEF7BE44A9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6D32D3-8223-4851-BB8E-CB489B975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57B2A-1291-46F4-B4CC-8BAFDF935B56}" type="datetimeFigureOut">
              <a:rPr lang="en-US" dirty="0"/>
              <a:t>9/13/2026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94444B-9FC3-414D-8EA0-15AB806D5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BC448B-FCF6-40C5-8BB6-15B70E889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78CCF-2EC4-44CB-A694-F6F6E59A398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825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F79BA-620F-4443-807B-BE44F36F9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1709738"/>
            <a:ext cx="9430811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C9A625-6442-4047-B545-433C445121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9848" y="4589463"/>
            <a:ext cx="9430811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8EAA30-3B1A-4BEA-9835-33D207245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6B3B4-A63D-42FA-B9D1-41D36384F384}" type="datetimeFigureOut">
              <a:rPr lang="en-US" dirty="0"/>
              <a:t>9/13/2026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256440-3149-446F-8105-485333B18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0FEDB1-D604-4E10-B334-5DB303498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78CCF-2EC4-44CB-A694-F6F6E59A398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627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6E563-D552-439E-8DF5-45062D875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136873-2DD5-456E-A3A9-FE408419E3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9848" y="1825625"/>
            <a:ext cx="4684057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C6B04C-FB9E-4A9E-8892-4B5B702898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19802" y="1825625"/>
            <a:ext cx="4684058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E2F0B4-0E86-473E-BC42-78D856A00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F0803-F60A-46DD-B88E-307855619A34}" type="datetimeFigureOut">
              <a:rPr lang="en-US" dirty="0"/>
              <a:t>9/13/2026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2B9537-F43C-4042-B165-A00358F9E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F9F52F-61F2-4FEE-8989-2FB400190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78CCF-2EC4-44CB-A694-F6F6E59A398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022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32E5C-0B2D-4DB5-95F6-3C2C825DF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989993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8F1C53-3F27-42E6-BE80-1DF5798574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4872132" cy="823912"/>
          </a:xfrm>
        </p:spPr>
        <p:txBody>
          <a:bodyPr anchor="b">
            <a:noAutofit/>
          </a:bodyPr>
          <a:lstStyle>
            <a:lvl1pPr marL="0" indent="0">
              <a:buNone/>
              <a:defRPr sz="1600" b="1" cap="all" spc="300" baseline="0"/>
            </a:lvl1pPr>
            <a:lvl2pPr marL="457200" indent="0">
              <a:buNone/>
              <a:defRPr sz="1600" b="1"/>
            </a:lvl2pPr>
            <a:lvl3pPr marL="914400" indent="0">
              <a:buNone/>
              <a:defRPr sz="16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8CC6CB-F028-4322-B54F-571203106F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7" y="2510632"/>
            <a:ext cx="4872133" cy="3684588"/>
          </a:xfrm>
        </p:spPr>
        <p:txBody>
          <a:bodyPr/>
          <a:lstStyle>
            <a:lvl2pPr>
              <a:defRPr b="1"/>
            </a:lvl2pPr>
            <a:lvl3pPr>
              <a:defRPr b="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AD2CD7-554E-4EAA-BAF6-86ABB7E81D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89809" y="1681163"/>
            <a:ext cx="4849909" cy="823912"/>
          </a:xfrm>
        </p:spPr>
        <p:txBody>
          <a:bodyPr anchor="b">
            <a:noAutofit/>
          </a:bodyPr>
          <a:lstStyle>
            <a:lvl1pPr marL="0" indent="0">
              <a:buNone/>
              <a:defRPr sz="1600" b="1" cap="all" spc="300" baseline="0"/>
            </a:lvl1pPr>
            <a:lvl2pPr marL="457200" indent="0">
              <a:buNone/>
              <a:defRPr sz="1600" b="1"/>
            </a:lvl2pPr>
            <a:lvl3pPr marL="914400" indent="0">
              <a:buNone/>
              <a:defRPr sz="16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82A2D6-379C-4D26-90AC-9F2F46DCE7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89810" y="2505075"/>
            <a:ext cx="4872134" cy="3684588"/>
          </a:xfrm>
        </p:spPr>
        <p:txBody>
          <a:bodyPr/>
          <a:lstStyle>
            <a:lvl2pPr>
              <a:defRPr b="1"/>
            </a:lvl2pPr>
            <a:lvl3pPr>
              <a:defRPr b="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EA0E4F3-8A65-4788-AE96-1FB2060F4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B4245-B7F0-48F5-9A59-408A637F0829}" type="datetimeFigureOut">
              <a:rPr lang="en-US" dirty="0"/>
              <a:t>9/13/2026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7522DA4-5EE1-440C-ADDE-D7B4F77B4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BC291E-B8EF-4ED7-A04A-23426C220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78CCF-2EC4-44CB-A694-F6F6E59A398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638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CB818-E8D0-497B-9A7E-4F281D0DB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E82B9D-CD58-4C05-8A78-CB6E0E9D4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9FBFC-AFD0-49F7-9AAB-86AF5F4471C2}" type="datetimeFigureOut">
              <a:rPr lang="en-US" dirty="0"/>
              <a:t>9/13/2026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DE60CD-D6F3-40A7-BB8B-FEC8E3156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2B832-C4FE-4F88-85EA-DDC16A82B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78CCF-2EC4-44CB-A694-F6F6E59A398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754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C75B2FC-801A-44A4-96BF-26A9E8B2A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AEFA3-A6B6-4916-BD87-2F7F0B6DE4AC}" type="datetimeFigureOut">
              <a:rPr lang="en-US" dirty="0"/>
              <a:t>9/13/2026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127F04-7E7E-485C-8B30-6B89E5A69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933C81-AA74-4BCE-AA9E-56E5791D0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78CCF-2EC4-44CB-A694-F6F6E59A398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20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FD3CB-0541-46AD-B35E-0E0A1375E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F8EFDE-1D7D-46B8-AB55-A3C02EDD18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5652153" cy="5403850"/>
          </a:xfrm>
        </p:spPr>
        <p:txBody>
          <a:bodyPr/>
          <a:lstStyle>
            <a:lvl1pPr>
              <a:defRPr sz="3200"/>
            </a:lvl1pPr>
            <a:lvl2pPr>
              <a:defRPr sz="2800" b="1"/>
            </a:lvl2pPr>
            <a:lvl3pPr>
              <a:defRPr sz="2400" b="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11D2F5-DB36-4943-8A14-96AFC48830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6C07D4-6597-444C-9EFD-62021AE76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28FE2-E902-4B86-B2C7-4AE6B54CDB70}" type="datetimeFigureOut">
              <a:rPr lang="en-US" dirty="0"/>
              <a:t>9/13/2026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2D0D2C-70E8-4A24-9727-BEAF10B17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D9E0F6-7216-48A1-8BCA-770C6DE38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78CCF-2EC4-44CB-A694-F6F6E59A398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400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CBEBD-5F1A-4111-A7F2-1CE82C9A6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0517FB-4008-4F68-B193-482971BA720D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606C5F-0885-458F-9B21-47E60171BF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886F2E-B752-4D78-8DC4-C96A1A00E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74E58-F253-4E0F-B41E-2DC0E51ABEA1}" type="datetimeFigureOut">
              <a:rPr lang="en-US" dirty="0"/>
              <a:t>9/13/2026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C37751-8BB8-4224-870A-A2953E760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42CE94-BD7E-44B3-9B5E-67D4BD317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78CCF-2EC4-44CB-A694-F6F6E59A398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112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83CBE-1EA9-4E8B-A281-C50B792E5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2EB1A0-A59D-4CB9-BABB-C6BF1D2E99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E6265B-940D-433C-AD76-2D6A42449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30231-6059-4AF0-B828-13FEB68C6E43}" type="datetimeFigureOut">
              <a:rPr lang="en-US" dirty="0"/>
              <a:t>9/13/2026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CAB98E-314F-45C4-9A64-AD3FAE051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E49F32-B214-4A0C-8669-7FE4BA445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78CCF-2EC4-44CB-A694-F6F6E59A398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198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DE4A6D-DAA1-4551-A093-3C36C1C8CF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25FDA9-71CD-4B86-B291-BEBA43D8ED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9F5B1-B635-4479-A426-B1D40665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6E087-9EB9-42E7-B62A-9B8FE3556101}" type="datetimeFigureOut">
              <a:rPr lang="en-US" dirty="0"/>
              <a:t>9/13/2026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33098-8769-47C3-80B2-C2942F984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EA9297-65D4-45BE-BE6C-5531FC6A5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78CCF-2EC4-44CB-A694-F6F6E59A398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936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1AFD227-869A-489C-A9B5-3F0498DF3C0C}"/>
              </a:ext>
            </a:extLst>
          </p:cNvPr>
          <p:cNvGrpSpPr/>
          <p:nvPr/>
        </p:nvGrpSpPr>
        <p:grpSpPr>
          <a:xfrm>
            <a:off x="11096450" y="13394"/>
            <a:ext cx="494218" cy="6814823"/>
            <a:chOff x="11096450" y="13394"/>
            <a:chExt cx="494218" cy="6814823"/>
          </a:xfrm>
          <a:solidFill>
            <a:schemeClr val="bg2">
              <a:lumMod val="90000"/>
            </a:schemeClr>
          </a:solidFill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62704B34-199B-4964-9C78-3AB9735915AA}"/>
                </a:ext>
              </a:extLst>
            </p:cNvPr>
            <p:cNvSpPr/>
            <p:nvPr/>
          </p:nvSpPr>
          <p:spPr bwMode="auto">
            <a:xfrm rot="5400000">
              <a:off x="11108009" y="6718576"/>
              <a:ext cx="131153" cy="88130"/>
            </a:xfrm>
            <a:custGeom>
              <a:avLst/>
              <a:gdLst/>
              <a:ahLst/>
              <a:cxnLst/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8B1E8DB8-017D-454E-849F-EE5742849FD4}"/>
                </a:ext>
              </a:extLst>
            </p:cNvPr>
            <p:cNvSpPr/>
            <p:nvPr/>
          </p:nvSpPr>
          <p:spPr bwMode="auto">
            <a:xfrm rot="5400000">
              <a:off x="11475034" y="77813"/>
              <a:ext cx="138242" cy="88130"/>
            </a:xfrm>
            <a:custGeom>
              <a:avLst/>
              <a:gdLst/>
              <a:ahLst/>
              <a:cxnLst/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0" name="Freeform 15">
              <a:extLst>
                <a:ext uri="{FF2B5EF4-FFF2-40B4-BE49-F238E27FC236}">
                  <a16:creationId xmlns:a16="http://schemas.microsoft.com/office/drawing/2014/main" id="{16D80E5D-5099-41C4-A80A-1B1538C382FC}"/>
                </a:ext>
              </a:extLst>
            </p:cNvPr>
            <p:cNvSpPr/>
            <p:nvPr/>
          </p:nvSpPr>
          <p:spPr bwMode="auto">
            <a:xfrm rot="5400000">
              <a:off x="11478964" y="592010"/>
              <a:ext cx="121406" cy="72626"/>
            </a:xfrm>
            <a:custGeom>
              <a:avLst/>
              <a:gdLst/>
              <a:ahLst/>
              <a:cxnLst/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1" name="Freeform 18">
              <a:extLst>
                <a:ext uri="{FF2B5EF4-FFF2-40B4-BE49-F238E27FC236}">
                  <a16:creationId xmlns:a16="http://schemas.microsoft.com/office/drawing/2014/main" id="{947751E1-E2F4-467E-B547-3BD4BAB7F560}"/>
                </a:ext>
              </a:extLst>
            </p:cNvPr>
            <p:cNvSpPr/>
            <p:nvPr/>
          </p:nvSpPr>
          <p:spPr bwMode="auto">
            <a:xfrm rot="5400000">
              <a:off x="11482378" y="335267"/>
              <a:ext cx="138242" cy="78339"/>
            </a:xfrm>
            <a:custGeom>
              <a:avLst/>
              <a:gdLst/>
              <a:ahLst/>
              <a:cxnLst/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2" name="Freeform 19">
              <a:extLst>
                <a:ext uri="{FF2B5EF4-FFF2-40B4-BE49-F238E27FC236}">
                  <a16:creationId xmlns:a16="http://schemas.microsoft.com/office/drawing/2014/main" id="{55D8869B-B701-4268-9856-876345C8AE3F}"/>
                </a:ext>
              </a:extLst>
            </p:cNvPr>
            <p:cNvSpPr/>
            <p:nvPr/>
          </p:nvSpPr>
          <p:spPr bwMode="auto">
            <a:xfrm rot="5400000">
              <a:off x="11407714" y="2021691"/>
              <a:ext cx="124951" cy="69362"/>
            </a:xfrm>
            <a:custGeom>
              <a:avLst/>
              <a:gdLst/>
              <a:ahLst/>
              <a:cxnLst/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3" name="Freeform 20">
              <a:extLst>
                <a:ext uri="{FF2B5EF4-FFF2-40B4-BE49-F238E27FC236}">
                  <a16:creationId xmlns:a16="http://schemas.microsoft.com/office/drawing/2014/main" id="{A25CA59C-849F-4CE4-A9B0-293F98DE2C7C}"/>
                </a:ext>
              </a:extLst>
            </p:cNvPr>
            <p:cNvSpPr/>
            <p:nvPr/>
          </p:nvSpPr>
          <p:spPr bwMode="auto">
            <a:xfrm rot="5400000">
              <a:off x="11414629" y="2272420"/>
              <a:ext cx="128495" cy="78339"/>
            </a:xfrm>
            <a:custGeom>
              <a:avLst/>
              <a:gdLst/>
              <a:ahLst/>
              <a:cxnLst/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4" name="Freeform 22">
              <a:extLst>
                <a:ext uri="{FF2B5EF4-FFF2-40B4-BE49-F238E27FC236}">
                  <a16:creationId xmlns:a16="http://schemas.microsoft.com/office/drawing/2014/main" id="{FE000DB1-AAA1-4BFF-8F14-53624C2F9E0B}"/>
                </a:ext>
              </a:extLst>
            </p:cNvPr>
            <p:cNvSpPr/>
            <p:nvPr/>
          </p:nvSpPr>
          <p:spPr bwMode="auto">
            <a:xfrm rot="5400000">
              <a:off x="11426398" y="1049544"/>
              <a:ext cx="150648" cy="99554"/>
            </a:xfrm>
            <a:custGeom>
              <a:avLst/>
              <a:gdLst/>
              <a:ahLst/>
              <a:cxnLst/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5" name="Freeform 23">
              <a:extLst>
                <a:ext uri="{FF2B5EF4-FFF2-40B4-BE49-F238E27FC236}">
                  <a16:creationId xmlns:a16="http://schemas.microsoft.com/office/drawing/2014/main" id="{5EEFBC14-7E5B-47B2-B5E3-E90991F89191}"/>
                </a:ext>
              </a:extLst>
            </p:cNvPr>
            <p:cNvSpPr/>
            <p:nvPr/>
          </p:nvSpPr>
          <p:spPr bwMode="auto">
            <a:xfrm rot="5400000">
              <a:off x="11440085" y="836978"/>
              <a:ext cx="134697" cy="81603"/>
            </a:xfrm>
            <a:custGeom>
              <a:avLst/>
              <a:gdLst/>
              <a:ahLst/>
              <a:cxnLst/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6" name="Freeform 26">
              <a:extLst>
                <a:ext uri="{FF2B5EF4-FFF2-40B4-BE49-F238E27FC236}">
                  <a16:creationId xmlns:a16="http://schemas.microsoft.com/office/drawing/2014/main" id="{00AFF6E4-A34A-4FD3-8C57-BB96114822D1}"/>
                </a:ext>
              </a:extLst>
            </p:cNvPr>
            <p:cNvSpPr/>
            <p:nvPr/>
          </p:nvSpPr>
          <p:spPr bwMode="auto">
            <a:xfrm rot="5400000">
              <a:off x="11427309" y="1320685"/>
              <a:ext cx="127608" cy="78339"/>
            </a:xfrm>
            <a:custGeom>
              <a:avLst/>
              <a:gdLst/>
              <a:ahLst/>
              <a:cxnLst/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7" name="Freeform 27">
              <a:extLst>
                <a:ext uri="{FF2B5EF4-FFF2-40B4-BE49-F238E27FC236}">
                  <a16:creationId xmlns:a16="http://schemas.microsoft.com/office/drawing/2014/main" id="{C63A8474-C075-4441-A0B3-52286EA50093}"/>
                </a:ext>
              </a:extLst>
            </p:cNvPr>
            <p:cNvSpPr/>
            <p:nvPr/>
          </p:nvSpPr>
          <p:spPr bwMode="auto">
            <a:xfrm rot="5400000">
              <a:off x="11407470" y="1778440"/>
              <a:ext cx="131153" cy="93843"/>
            </a:xfrm>
            <a:custGeom>
              <a:avLst/>
              <a:gdLst/>
              <a:ahLst/>
              <a:cxnLst/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8" name="Freeform 28">
              <a:extLst>
                <a:ext uri="{FF2B5EF4-FFF2-40B4-BE49-F238E27FC236}">
                  <a16:creationId xmlns:a16="http://schemas.microsoft.com/office/drawing/2014/main" id="{35DA4698-A2ED-4512-8887-F12D3F14372A}"/>
                </a:ext>
              </a:extLst>
            </p:cNvPr>
            <p:cNvSpPr/>
            <p:nvPr/>
          </p:nvSpPr>
          <p:spPr bwMode="auto">
            <a:xfrm rot="5400000">
              <a:off x="11404869" y="1535195"/>
              <a:ext cx="127608" cy="69362"/>
            </a:xfrm>
            <a:custGeom>
              <a:avLst/>
              <a:gdLst/>
              <a:ahLst/>
              <a:cxnLst/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9" name="Freeform 30">
              <a:extLst>
                <a:ext uri="{FF2B5EF4-FFF2-40B4-BE49-F238E27FC236}">
                  <a16:creationId xmlns:a16="http://schemas.microsoft.com/office/drawing/2014/main" id="{3358E118-D590-4E50-B21C-6CDAA1CCAFCB}"/>
                </a:ext>
              </a:extLst>
            </p:cNvPr>
            <p:cNvSpPr/>
            <p:nvPr/>
          </p:nvSpPr>
          <p:spPr bwMode="auto">
            <a:xfrm rot="5400000">
              <a:off x="11480119" y="1078297"/>
              <a:ext cx="9748" cy="5712"/>
            </a:xfrm>
            <a:custGeom>
              <a:avLst/>
              <a:gdLst/>
              <a:ahLst/>
              <a:cxnLst/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20" name="Freeform 43">
              <a:extLst>
                <a:ext uri="{FF2B5EF4-FFF2-40B4-BE49-F238E27FC236}">
                  <a16:creationId xmlns:a16="http://schemas.microsoft.com/office/drawing/2014/main" id="{F1EE889E-60FF-423F-ADCB-6CBEE853A040}"/>
                </a:ext>
              </a:extLst>
            </p:cNvPr>
            <p:cNvSpPr/>
            <p:nvPr/>
          </p:nvSpPr>
          <p:spPr bwMode="auto">
            <a:xfrm rot="5400000">
              <a:off x="11194111" y="860614"/>
              <a:ext cx="143559" cy="75075"/>
            </a:xfrm>
            <a:custGeom>
              <a:avLst/>
              <a:gdLst/>
              <a:ahLst/>
              <a:cxnLst/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21" name="Freeform 51">
              <a:extLst>
                <a:ext uri="{FF2B5EF4-FFF2-40B4-BE49-F238E27FC236}">
                  <a16:creationId xmlns:a16="http://schemas.microsoft.com/office/drawing/2014/main" id="{A4AA0634-0A7C-4A35-8EB7-775200F129FD}"/>
                </a:ext>
              </a:extLst>
            </p:cNvPr>
            <p:cNvSpPr/>
            <p:nvPr/>
          </p:nvSpPr>
          <p:spPr bwMode="auto">
            <a:xfrm rot="5400000">
              <a:off x="11167080" y="1015030"/>
              <a:ext cx="115202" cy="90579"/>
            </a:xfrm>
            <a:custGeom>
              <a:avLst/>
              <a:gdLst/>
              <a:ahLst/>
              <a:cxnLst/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22" name="Freeform 52">
              <a:extLst>
                <a:ext uri="{FF2B5EF4-FFF2-40B4-BE49-F238E27FC236}">
                  <a16:creationId xmlns:a16="http://schemas.microsoft.com/office/drawing/2014/main" id="{EBA21558-CAC3-445C-8882-5D4A0C6D2A0E}"/>
                </a:ext>
              </a:extLst>
            </p:cNvPr>
            <p:cNvSpPr/>
            <p:nvPr/>
          </p:nvSpPr>
          <p:spPr bwMode="auto">
            <a:xfrm rot="5400000">
              <a:off x="11164085" y="450599"/>
              <a:ext cx="118747" cy="81603"/>
            </a:xfrm>
            <a:custGeom>
              <a:avLst/>
              <a:gdLst/>
              <a:ahLst/>
              <a:cxnLst/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23" name="Freeform 53">
              <a:extLst>
                <a:ext uri="{FF2B5EF4-FFF2-40B4-BE49-F238E27FC236}">
                  <a16:creationId xmlns:a16="http://schemas.microsoft.com/office/drawing/2014/main" id="{2E9415F1-5D31-4C25-9E26-203EEF500877}"/>
                </a:ext>
              </a:extLst>
            </p:cNvPr>
            <p:cNvSpPr/>
            <p:nvPr/>
          </p:nvSpPr>
          <p:spPr bwMode="auto">
            <a:xfrm rot="5400000">
              <a:off x="11155166" y="1253803"/>
              <a:ext cx="127608" cy="79154"/>
            </a:xfrm>
            <a:custGeom>
              <a:avLst/>
              <a:gdLst/>
              <a:ahLst/>
              <a:cxnLst/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24" name="Freeform 54">
              <a:extLst>
                <a:ext uri="{FF2B5EF4-FFF2-40B4-BE49-F238E27FC236}">
                  <a16:creationId xmlns:a16="http://schemas.microsoft.com/office/drawing/2014/main" id="{622FC1F6-879A-45BA-8752-08020C39CE29}"/>
                </a:ext>
              </a:extLst>
            </p:cNvPr>
            <p:cNvSpPr/>
            <p:nvPr/>
          </p:nvSpPr>
          <p:spPr bwMode="auto">
            <a:xfrm rot="5400000">
              <a:off x="11141013" y="614227"/>
              <a:ext cx="134697" cy="105266"/>
            </a:xfrm>
            <a:custGeom>
              <a:avLst/>
              <a:gdLst/>
              <a:ahLst/>
              <a:cxnLst/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25" name="Freeform 55">
              <a:extLst>
                <a:ext uri="{FF2B5EF4-FFF2-40B4-BE49-F238E27FC236}">
                  <a16:creationId xmlns:a16="http://schemas.microsoft.com/office/drawing/2014/main" id="{BA09826C-58E2-48C5-9666-333326C2CA44}"/>
                </a:ext>
              </a:extLst>
            </p:cNvPr>
            <p:cNvSpPr/>
            <p:nvPr/>
          </p:nvSpPr>
          <p:spPr bwMode="auto">
            <a:xfrm rot="5400000">
              <a:off x="11155026" y="1463404"/>
              <a:ext cx="131153" cy="69362"/>
            </a:xfrm>
            <a:custGeom>
              <a:avLst/>
              <a:gdLst/>
              <a:ahLst/>
              <a:cxnLst/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26" name="Freeform 56">
              <a:extLst>
                <a:ext uri="{FF2B5EF4-FFF2-40B4-BE49-F238E27FC236}">
                  <a16:creationId xmlns:a16="http://schemas.microsoft.com/office/drawing/2014/main" id="{A6D3555F-4EA1-4EA7-9D08-2D75CE51927B}"/>
                </a:ext>
              </a:extLst>
            </p:cNvPr>
            <p:cNvSpPr/>
            <p:nvPr/>
          </p:nvSpPr>
          <p:spPr bwMode="auto">
            <a:xfrm rot="5400000">
              <a:off x="11101585" y="2335317"/>
              <a:ext cx="128495" cy="72626"/>
            </a:xfrm>
            <a:custGeom>
              <a:avLst/>
              <a:gdLst/>
              <a:ahLst/>
              <a:cxnLst/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27" name="Freeform 57">
              <a:extLst>
                <a:ext uri="{FF2B5EF4-FFF2-40B4-BE49-F238E27FC236}">
                  <a16:creationId xmlns:a16="http://schemas.microsoft.com/office/drawing/2014/main" id="{60FA20E8-EDAA-4310-B870-97807901AC18}"/>
                </a:ext>
              </a:extLst>
            </p:cNvPr>
            <p:cNvSpPr/>
            <p:nvPr/>
          </p:nvSpPr>
          <p:spPr bwMode="auto">
            <a:xfrm rot="5400000">
              <a:off x="11141175" y="1673149"/>
              <a:ext cx="140901" cy="93843"/>
            </a:xfrm>
            <a:custGeom>
              <a:avLst/>
              <a:gdLst/>
              <a:ahLst/>
              <a:cxnLst/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28" name="Freeform 59">
              <a:extLst>
                <a:ext uri="{FF2B5EF4-FFF2-40B4-BE49-F238E27FC236}">
                  <a16:creationId xmlns:a16="http://schemas.microsoft.com/office/drawing/2014/main" id="{F5552AA2-C2AB-4D59-B6EF-E8E5EE110E52}"/>
                </a:ext>
              </a:extLst>
            </p:cNvPr>
            <p:cNvSpPr/>
            <p:nvPr/>
          </p:nvSpPr>
          <p:spPr bwMode="auto">
            <a:xfrm rot="5400000">
              <a:off x="11120625" y="255502"/>
              <a:ext cx="124063" cy="78339"/>
            </a:xfrm>
            <a:custGeom>
              <a:avLst/>
              <a:gdLst/>
              <a:ahLst/>
              <a:cxnLst/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29" name="Freeform 60">
              <a:extLst>
                <a:ext uri="{FF2B5EF4-FFF2-40B4-BE49-F238E27FC236}">
                  <a16:creationId xmlns:a16="http://schemas.microsoft.com/office/drawing/2014/main" id="{0BA267D0-8F6B-4803-B948-70E29B4587EB}"/>
                </a:ext>
              </a:extLst>
            </p:cNvPr>
            <p:cNvSpPr/>
            <p:nvPr/>
          </p:nvSpPr>
          <p:spPr bwMode="auto">
            <a:xfrm rot="5400000">
              <a:off x="11115856" y="1902943"/>
              <a:ext cx="131153" cy="69362"/>
            </a:xfrm>
            <a:custGeom>
              <a:avLst/>
              <a:gdLst/>
              <a:ahLst/>
              <a:cxnLst/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30" name="Freeform 61">
              <a:extLst>
                <a:ext uri="{FF2B5EF4-FFF2-40B4-BE49-F238E27FC236}">
                  <a16:creationId xmlns:a16="http://schemas.microsoft.com/office/drawing/2014/main" id="{86E372A3-B9F4-4FEE-8B96-D9AD879E214E}"/>
                </a:ext>
              </a:extLst>
            </p:cNvPr>
            <p:cNvSpPr/>
            <p:nvPr/>
          </p:nvSpPr>
          <p:spPr bwMode="auto">
            <a:xfrm rot="5400000">
              <a:off x="11082153" y="2137303"/>
              <a:ext cx="137356" cy="99554"/>
            </a:xfrm>
            <a:custGeom>
              <a:avLst/>
              <a:gdLst/>
              <a:ahLst/>
              <a:cxnLst/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31" name="Freeform 5">
              <a:extLst>
                <a:ext uri="{FF2B5EF4-FFF2-40B4-BE49-F238E27FC236}">
                  <a16:creationId xmlns:a16="http://schemas.microsoft.com/office/drawing/2014/main" id="{FF0C4564-5DA6-4224-A8B7-85CE1323DE8F}"/>
                </a:ext>
              </a:extLst>
            </p:cNvPr>
            <p:cNvSpPr/>
            <p:nvPr/>
          </p:nvSpPr>
          <p:spPr bwMode="auto">
            <a:xfrm rot="5400000">
              <a:off x="11410824" y="2818299"/>
              <a:ext cx="121406" cy="81603"/>
            </a:xfrm>
            <a:custGeom>
              <a:avLst/>
              <a:gdLst/>
              <a:ahLst/>
              <a:cxnLst/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32" name="Freeform 6">
              <a:extLst>
                <a:ext uri="{FF2B5EF4-FFF2-40B4-BE49-F238E27FC236}">
                  <a16:creationId xmlns:a16="http://schemas.microsoft.com/office/drawing/2014/main" id="{19F31D0D-C43D-4BB0-A13C-9524B84117D4}"/>
                </a:ext>
              </a:extLst>
            </p:cNvPr>
            <p:cNvSpPr/>
            <p:nvPr/>
          </p:nvSpPr>
          <p:spPr bwMode="auto">
            <a:xfrm rot="5400000">
              <a:off x="11391700" y="5088176"/>
              <a:ext cx="124063" cy="87315"/>
            </a:xfrm>
            <a:custGeom>
              <a:avLst/>
              <a:gdLst/>
              <a:ahLst/>
              <a:cxnLst/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33" name="Freeform 7">
              <a:extLst>
                <a:ext uri="{FF2B5EF4-FFF2-40B4-BE49-F238E27FC236}">
                  <a16:creationId xmlns:a16="http://schemas.microsoft.com/office/drawing/2014/main" id="{6B32FB03-B0FE-4731-BE41-C59AFB49FBF5}"/>
                </a:ext>
              </a:extLst>
            </p:cNvPr>
            <p:cNvSpPr/>
            <p:nvPr/>
          </p:nvSpPr>
          <p:spPr bwMode="auto">
            <a:xfrm rot="5400000">
              <a:off x="11371127" y="2531128"/>
              <a:ext cx="138242" cy="100371"/>
            </a:xfrm>
            <a:custGeom>
              <a:avLst/>
              <a:gdLst/>
              <a:ahLst/>
              <a:cxnLst/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34" name="Freeform 8">
              <a:extLst>
                <a:ext uri="{FF2B5EF4-FFF2-40B4-BE49-F238E27FC236}">
                  <a16:creationId xmlns:a16="http://schemas.microsoft.com/office/drawing/2014/main" id="{BDD5B6F0-1E17-4DCD-AE5F-ED8C48892FEF}"/>
                </a:ext>
              </a:extLst>
            </p:cNvPr>
            <p:cNvSpPr/>
            <p:nvPr/>
          </p:nvSpPr>
          <p:spPr bwMode="auto">
            <a:xfrm rot="5400000">
              <a:off x="11401349" y="4735882"/>
              <a:ext cx="131153" cy="88130"/>
            </a:xfrm>
            <a:custGeom>
              <a:avLst/>
              <a:gdLst/>
              <a:ahLst/>
              <a:cxnLst/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35" name="Freeform 9">
              <a:extLst>
                <a:ext uri="{FF2B5EF4-FFF2-40B4-BE49-F238E27FC236}">
                  <a16:creationId xmlns:a16="http://schemas.microsoft.com/office/drawing/2014/main" id="{0290BE17-E89B-4AF9-B3F6-AF4884D52467}"/>
                </a:ext>
              </a:extLst>
            </p:cNvPr>
            <p:cNvSpPr/>
            <p:nvPr/>
          </p:nvSpPr>
          <p:spPr bwMode="auto">
            <a:xfrm rot="5400000">
              <a:off x="11409487" y="4455410"/>
              <a:ext cx="121406" cy="88130"/>
            </a:xfrm>
            <a:custGeom>
              <a:avLst/>
              <a:gdLst/>
              <a:ahLst/>
              <a:cxnLst/>
              <a:rect l="0" t="0" r="r" b="b"/>
              <a:pathLst>
                <a:path w="37" h="29">
                  <a:moveTo>
                    <a:pt x="18" y="4"/>
                  </a:moveTo>
                  <a:cubicBezTo>
                    <a:pt x="35" y="0"/>
                    <a:pt x="37" y="28"/>
                    <a:pt x="22" y="29"/>
                  </a:cubicBezTo>
                  <a:cubicBezTo>
                    <a:pt x="7" y="28"/>
                    <a:pt x="0" y="1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36" name="Freeform 11">
              <a:extLst>
                <a:ext uri="{FF2B5EF4-FFF2-40B4-BE49-F238E27FC236}">
                  <a16:creationId xmlns:a16="http://schemas.microsoft.com/office/drawing/2014/main" id="{85F63089-F77F-4F02-8417-AAC1847FBCA7}"/>
                </a:ext>
              </a:extLst>
            </p:cNvPr>
            <p:cNvSpPr/>
            <p:nvPr/>
          </p:nvSpPr>
          <p:spPr bwMode="auto">
            <a:xfrm rot="5400000">
              <a:off x="11369848" y="4194178"/>
              <a:ext cx="143559" cy="102819"/>
            </a:xfrm>
            <a:custGeom>
              <a:avLst/>
              <a:gdLst/>
              <a:ahLst/>
              <a:cxnLst/>
              <a:rect l="0" t="0" r="r" b="b"/>
              <a:pathLst>
                <a:path w="44" h="34">
                  <a:moveTo>
                    <a:pt x="31" y="1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37" name="Freeform 12">
              <a:extLst>
                <a:ext uri="{FF2B5EF4-FFF2-40B4-BE49-F238E27FC236}">
                  <a16:creationId xmlns:a16="http://schemas.microsoft.com/office/drawing/2014/main" id="{7B01CD5E-570F-4CBF-9904-94F30D928C54}"/>
                </a:ext>
              </a:extLst>
            </p:cNvPr>
            <p:cNvSpPr/>
            <p:nvPr/>
          </p:nvSpPr>
          <p:spPr bwMode="auto">
            <a:xfrm rot="5400000">
              <a:off x="11381624" y="3691697"/>
              <a:ext cx="134697" cy="81603"/>
            </a:xfrm>
            <a:custGeom>
              <a:avLst/>
              <a:gdLst/>
              <a:ahLst/>
              <a:cxnLst/>
              <a:rect l="0" t="0" r="r" b="b"/>
              <a:pathLst>
                <a:path w="41" h="27">
                  <a:moveTo>
                    <a:pt x="22" y="0"/>
                  </a:moveTo>
                  <a:cubicBezTo>
                    <a:pt x="41" y="12"/>
                    <a:pt x="24" y="27"/>
                    <a:pt x="8" y="20"/>
                  </a:cubicBezTo>
                  <a:cubicBezTo>
                    <a:pt x="0" y="7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38" name="Freeform 13">
              <a:extLst>
                <a:ext uri="{FF2B5EF4-FFF2-40B4-BE49-F238E27FC236}">
                  <a16:creationId xmlns:a16="http://schemas.microsoft.com/office/drawing/2014/main" id="{7EE6A672-2915-4B03-99A9-9364D5F1521E}"/>
                </a:ext>
              </a:extLst>
            </p:cNvPr>
            <p:cNvSpPr/>
            <p:nvPr/>
          </p:nvSpPr>
          <p:spPr bwMode="auto">
            <a:xfrm rot="5400000">
              <a:off x="11417787" y="3075050"/>
              <a:ext cx="124951" cy="69362"/>
            </a:xfrm>
            <a:custGeom>
              <a:avLst/>
              <a:gdLst/>
              <a:ahLst/>
              <a:cxnLst/>
              <a:rect l="0" t="0" r="r" b="b"/>
              <a:pathLst>
                <a:path w="38" h="23">
                  <a:moveTo>
                    <a:pt x="26" y="0"/>
                  </a:moveTo>
                  <a:cubicBezTo>
                    <a:pt x="38" y="0"/>
                    <a:pt x="37" y="20"/>
                    <a:pt x="25" y="23"/>
                  </a:cubicBezTo>
                  <a:cubicBezTo>
                    <a:pt x="0" y="23"/>
                    <a:pt x="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39" name="Freeform 14">
              <a:extLst>
                <a:ext uri="{FF2B5EF4-FFF2-40B4-BE49-F238E27FC236}">
                  <a16:creationId xmlns:a16="http://schemas.microsoft.com/office/drawing/2014/main" id="{2136B643-14E1-443A-BC1C-06ADAE65C30F}"/>
                </a:ext>
              </a:extLst>
            </p:cNvPr>
            <p:cNvSpPr/>
            <p:nvPr/>
          </p:nvSpPr>
          <p:spPr bwMode="auto">
            <a:xfrm rot="5400000">
              <a:off x="11376729" y="3335597"/>
              <a:ext cx="134697" cy="84866"/>
            </a:xfrm>
            <a:custGeom>
              <a:avLst/>
              <a:gdLst/>
              <a:ahLst/>
              <a:cxnLst/>
              <a:rect l="0" t="0" r="r" b="b"/>
              <a:pathLst>
                <a:path w="41" h="28">
                  <a:moveTo>
                    <a:pt x="26" y="1"/>
                  </a:moveTo>
                  <a:cubicBezTo>
                    <a:pt x="34" y="0"/>
                    <a:pt x="41" y="12"/>
                    <a:pt x="39" y="20"/>
                  </a:cubicBezTo>
                  <a:cubicBezTo>
                    <a:pt x="17" y="28"/>
                    <a:pt x="0" y="12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40" name="Freeform 16">
              <a:extLst>
                <a:ext uri="{FF2B5EF4-FFF2-40B4-BE49-F238E27FC236}">
                  <a16:creationId xmlns:a16="http://schemas.microsoft.com/office/drawing/2014/main" id="{867FA393-4F37-4E1A-870B-F96775FAB7E8}"/>
                </a:ext>
              </a:extLst>
            </p:cNvPr>
            <p:cNvSpPr/>
            <p:nvPr/>
          </p:nvSpPr>
          <p:spPr bwMode="auto">
            <a:xfrm rot="5400000">
              <a:off x="11360464" y="3934729"/>
              <a:ext cx="143559" cy="97107"/>
            </a:xfrm>
            <a:custGeom>
              <a:avLst/>
              <a:gdLst/>
              <a:ahLst/>
              <a:cxnLst/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5"/>
                  </a:cubicBezTo>
                  <a:cubicBezTo>
                    <a:pt x="29" y="32"/>
                    <a:pt x="0" y="6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41" name="Freeform 17">
              <a:extLst>
                <a:ext uri="{FF2B5EF4-FFF2-40B4-BE49-F238E27FC236}">
                  <a16:creationId xmlns:a16="http://schemas.microsoft.com/office/drawing/2014/main" id="{E225A1BE-FAD2-4764-A7E4-A6DA07D0573B}"/>
                </a:ext>
              </a:extLst>
            </p:cNvPr>
            <p:cNvSpPr/>
            <p:nvPr/>
          </p:nvSpPr>
          <p:spPr bwMode="auto">
            <a:xfrm rot="5400000">
              <a:off x="11395443" y="5347417"/>
              <a:ext cx="94821" cy="69362"/>
            </a:xfrm>
            <a:custGeom>
              <a:avLst/>
              <a:gdLst/>
              <a:ahLst/>
              <a:cxnLst/>
              <a:rect l="0" t="0" r="r" b="b"/>
              <a:pathLst>
                <a:path w="29" h="23">
                  <a:moveTo>
                    <a:pt x="13" y="0"/>
                  </a:moveTo>
                  <a:cubicBezTo>
                    <a:pt x="27" y="0"/>
                    <a:pt x="29" y="22"/>
                    <a:pt x="13" y="23"/>
                  </a:cubicBezTo>
                  <a:cubicBezTo>
                    <a:pt x="2" y="22"/>
                    <a:pt x="0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42" name="Freeform 21">
              <a:extLst>
                <a:ext uri="{FF2B5EF4-FFF2-40B4-BE49-F238E27FC236}">
                  <a16:creationId xmlns:a16="http://schemas.microsoft.com/office/drawing/2014/main" id="{25D65388-C7E0-4C07-822A-03C5009C6D1E}"/>
                </a:ext>
              </a:extLst>
            </p:cNvPr>
            <p:cNvSpPr/>
            <p:nvPr/>
          </p:nvSpPr>
          <p:spPr bwMode="auto">
            <a:xfrm rot="5400000">
              <a:off x="11343434" y="5658571"/>
              <a:ext cx="140901" cy="102819"/>
            </a:xfrm>
            <a:custGeom>
              <a:avLst/>
              <a:gdLst/>
              <a:ahLst/>
              <a:cxnLst/>
              <a:rect l="0" t="0" r="r" b="b"/>
              <a:pathLst>
                <a:path w="43" h="34">
                  <a:moveTo>
                    <a:pt x="24" y="0"/>
                  </a:moveTo>
                  <a:cubicBezTo>
                    <a:pt x="43" y="3"/>
                    <a:pt x="28" y="34"/>
                    <a:pt x="14" y="23"/>
                  </a:cubicBezTo>
                  <a:cubicBezTo>
                    <a:pt x="0" y="28"/>
                    <a:pt x="4" y="5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43" name="Freeform 25">
              <a:extLst>
                <a:ext uri="{FF2B5EF4-FFF2-40B4-BE49-F238E27FC236}">
                  <a16:creationId xmlns:a16="http://schemas.microsoft.com/office/drawing/2014/main" id="{E1D79822-C494-449C-B439-F437DAD4F218}"/>
                </a:ext>
              </a:extLst>
            </p:cNvPr>
            <p:cNvSpPr/>
            <p:nvPr/>
          </p:nvSpPr>
          <p:spPr bwMode="auto">
            <a:xfrm rot="5400000">
              <a:off x="11324095" y="6423833"/>
              <a:ext cx="134697" cy="93843"/>
            </a:xfrm>
            <a:custGeom>
              <a:avLst/>
              <a:gdLst/>
              <a:ahLst/>
              <a:cxnLst/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1"/>
                    <a:pt x="41" y="31"/>
                    <a:pt x="17" y="25"/>
                  </a:cubicBezTo>
                  <a:cubicBezTo>
                    <a:pt x="0" y="7"/>
                    <a:pt x="1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44" name="Freeform 29">
              <a:extLst>
                <a:ext uri="{FF2B5EF4-FFF2-40B4-BE49-F238E27FC236}">
                  <a16:creationId xmlns:a16="http://schemas.microsoft.com/office/drawing/2014/main" id="{CDB324E5-E8D9-40E3-BAB4-1F87E67E4F46}"/>
                </a:ext>
              </a:extLst>
            </p:cNvPr>
            <p:cNvSpPr/>
            <p:nvPr/>
          </p:nvSpPr>
          <p:spPr bwMode="auto">
            <a:xfrm rot="5400000">
              <a:off x="11324317" y="5897278"/>
              <a:ext cx="118747" cy="120771"/>
            </a:xfrm>
            <a:custGeom>
              <a:avLst/>
              <a:gdLst/>
              <a:ahLst/>
              <a:cxnLst/>
              <a:rect l="0" t="0" r="r" b="b"/>
              <a:pathLst>
                <a:path w="36" h="40">
                  <a:moveTo>
                    <a:pt x="16" y="4"/>
                  </a:moveTo>
                  <a:cubicBezTo>
                    <a:pt x="36" y="5"/>
                    <a:pt x="33" y="0"/>
                    <a:pt x="34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45" name="Freeform 31">
              <a:extLst>
                <a:ext uri="{FF2B5EF4-FFF2-40B4-BE49-F238E27FC236}">
                  <a16:creationId xmlns:a16="http://schemas.microsoft.com/office/drawing/2014/main" id="{15404AB3-12EB-462E-85A2-AF4A7E91D729}"/>
                </a:ext>
              </a:extLst>
            </p:cNvPr>
            <p:cNvSpPr/>
            <p:nvPr/>
          </p:nvSpPr>
          <p:spPr bwMode="auto">
            <a:xfrm rot="5400000">
              <a:off x="11356013" y="6183127"/>
              <a:ext cx="131153" cy="72626"/>
            </a:xfrm>
            <a:custGeom>
              <a:avLst/>
              <a:gdLst/>
              <a:ahLst/>
              <a:cxnLst/>
              <a:rect l="0" t="0" r="r" b="b"/>
              <a:pathLst>
                <a:path w="40" h="24">
                  <a:moveTo>
                    <a:pt x="24" y="0"/>
                  </a:moveTo>
                  <a:cubicBezTo>
                    <a:pt x="40" y="0"/>
                    <a:pt x="38" y="20"/>
                    <a:pt x="25" y="24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46" name="Freeform 32">
              <a:extLst>
                <a:ext uri="{FF2B5EF4-FFF2-40B4-BE49-F238E27FC236}">
                  <a16:creationId xmlns:a16="http://schemas.microsoft.com/office/drawing/2014/main" id="{228021CB-53B3-4BCC-A14C-0B6951FC971F}"/>
                </a:ext>
              </a:extLst>
            </p:cNvPr>
            <p:cNvSpPr/>
            <p:nvPr/>
          </p:nvSpPr>
          <p:spPr bwMode="auto">
            <a:xfrm rot="5400000">
              <a:off x="11104198" y="3296179"/>
              <a:ext cx="144445" cy="106083"/>
            </a:xfrm>
            <a:custGeom>
              <a:avLst/>
              <a:gdLst/>
              <a:ahLst/>
              <a:cxnLst/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47" name="Freeform 33">
              <a:extLst>
                <a:ext uri="{FF2B5EF4-FFF2-40B4-BE49-F238E27FC236}">
                  <a16:creationId xmlns:a16="http://schemas.microsoft.com/office/drawing/2014/main" id="{B353D0BC-00A6-4EA4-9311-9FCB88CC2021}"/>
                </a:ext>
              </a:extLst>
            </p:cNvPr>
            <p:cNvSpPr/>
            <p:nvPr/>
          </p:nvSpPr>
          <p:spPr bwMode="auto">
            <a:xfrm rot="5400000">
              <a:off x="11134111" y="4387490"/>
              <a:ext cx="151535" cy="75075"/>
            </a:xfrm>
            <a:custGeom>
              <a:avLst/>
              <a:gdLst/>
              <a:ahLst/>
              <a:cxnLst/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48" name="Freeform 34">
              <a:extLst>
                <a:ext uri="{FF2B5EF4-FFF2-40B4-BE49-F238E27FC236}">
                  <a16:creationId xmlns:a16="http://schemas.microsoft.com/office/drawing/2014/main" id="{0E001FD3-6EDD-47A3-9916-826E1595DAB3}"/>
                </a:ext>
              </a:extLst>
            </p:cNvPr>
            <p:cNvSpPr/>
            <p:nvPr/>
          </p:nvSpPr>
          <p:spPr bwMode="auto">
            <a:xfrm rot="5400000">
              <a:off x="11138041" y="5384813"/>
              <a:ext cx="134697" cy="84051"/>
            </a:xfrm>
            <a:custGeom>
              <a:avLst/>
              <a:gdLst/>
              <a:ahLst/>
              <a:cxnLst/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49" name="Freeform 35">
              <a:extLst>
                <a:ext uri="{FF2B5EF4-FFF2-40B4-BE49-F238E27FC236}">
                  <a16:creationId xmlns:a16="http://schemas.microsoft.com/office/drawing/2014/main" id="{FE214D5B-D151-4E09-A01E-BEAAF9C679ED}"/>
                </a:ext>
              </a:extLst>
            </p:cNvPr>
            <p:cNvSpPr/>
            <p:nvPr/>
          </p:nvSpPr>
          <p:spPr bwMode="auto">
            <a:xfrm rot="5400000">
              <a:off x="11133693" y="4595717"/>
              <a:ext cx="131153" cy="84866"/>
            </a:xfrm>
            <a:custGeom>
              <a:avLst/>
              <a:gdLst/>
              <a:ahLst/>
              <a:cxnLst/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50" name="Freeform 36">
              <a:extLst>
                <a:ext uri="{FF2B5EF4-FFF2-40B4-BE49-F238E27FC236}">
                  <a16:creationId xmlns:a16="http://schemas.microsoft.com/office/drawing/2014/main" id="{3024EF13-0A45-49DD-B0F4-FA3A5169EFFE}"/>
                </a:ext>
              </a:extLst>
            </p:cNvPr>
            <p:cNvSpPr/>
            <p:nvPr/>
          </p:nvSpPr>
          <p:spPr bwMode="auto">
            <a:xfrm rot="5400000">
              <a:off x="11105830" y="6046702"/>
              <a:ext cx="144445" cy="102819"/>
            </a:xfrm>
            <a:custGeom>
              <a:avLst/>
              <a:gdLst/>
              <a:ahLst/>
              <a:cxnLst/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51" name="Freeform 37">
              <a:extLst>
                <a:ext uri="{FF2B5EF4-FFF2-40B4-BE49-F238E27FC236}">
                  <a16:creationId xmlns:a16="http://schemas.microsoft.com/office/drawing/2014/main" id="{95E0BDAE-48A7-4752-A150-74DA4BAE5E4B}"/>
                </a:ext>
              </a:extLst>
            </p:cNvPr>
            <p:cNvSpPr/>
            <p:nvPr/>
          </p:nvSpPr>
          <p:spPr bwMode="auto">
            <a:xfrm rot="5400000">
              <a:off x="11117596" y="3060239"/>
              <a:ext cx="115202" cy="121588"/>
            </a:xfrm>
            <a:custGeom>
              <a:avLst/>
              <a:gdLst/>
              <a:ahLst/>
              <a:cxnLst/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52" name="Freeform 38">
              <a:extLst>
                <a:ext uri="{FF2B5EF4-FFF2-40B4-BE49-F238E27FC236}">
                  <a16:creationId xmlns:a16="http://schemas.microsoft.com/office/drawing/2014/main" id="{DE128EDB-3179-4F47-8B37-BEDE3B82FFC7}"/>
                </a:ext>
              </a:extLst>
            </p:cNvPr>
            <p:cNvSpPr/>
            <p:nvPr/>
          </p:nvSpPr>
          <p:spPr bwMode="auto">
            <a:xfrm rot="5400000">
              <a:off x="11125265" y="4900335"/>
              <a:ext cx="127608" cy="69362"/>
            </a:xfrm>
            <a:custGeom>
              <a:avLst/>
              <a:gdLst/>
              <a:ahLst/>
              <a:cxnLst/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53" name="Freeform 39">
              <a:extLst>
                <a:ext uri="{FF2B5EF4-FFF2-40B4-BE49-F238E27FC236}">
                  <a16:creationId xmlns:a16="http://schemas.microsoft.com/office/drawing/2014/main" id="{E09CDD49-7B7B-42C0-A09E-6CFB3CDFF6A1}"/>
                </a:ext>
              </a:extLst>
            </p:cNvPr>
            <p:cNvSpPr/>
            <p:nvPr/>
          </p:nvSpPr>
          <p:spPr bwMode="auto">
            <a:xfrm rot="5400000">
              <a:off x="11117373" y="5141456"/>
              <a:ext cx="131153" cy="81603"/>
            </a:xfrm>
            <a:custGeom>
              <a:avLst/>
              <a:gdLst/>
              <a:ahLst/>
              <a:cxnLst/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54" name="Freeform 40">
              <a:extLst>
                <a:ext uri="{FF2B5EF4-FFF2-40B4-BE49-F238E27FC236}">
                  <a16:creationId xmlns:a16="http://schemas.microsoft.com/office/drawing/2014/main" id="{93C5D839-4CD5-4165-9091-7D9B92CDC1D2}"/>
                </a:ext>
              </a:extLst>
            </p:cNvPr>
            <p:cNvSpPr/>
            <p:nvPr/>
          </p:nvSpPr>
          <p:spPr bwMode="auto">
            <a:xfrm rot="5400000">
              <a:off x="11112337" y="2598157"/>
              <a:ext cx="134697" cy="81603"/>
            </a:xfrm>
            <a:custGeom>
              <a:avLst/>
              <a:gdLst/>
              <a:ahLst/>
              <a:cxnLst/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55" name="Freeform 41">
              <a:extLst>
                <a:ext uri="{FF2B5EF4-FFF2-40B4-BE49-F238E27FC236}">
                  <a16:creationId xmlns:a16="http://schemas.microsoft.com/office/drawing/2014/main" id="{3C7F638A-BB6D-4B24-A7F9-03BF8087459B}"/>
                </a:ext>
              </a:extLst>
            </p:cNvPr>
            <p:cNvSpPr/>
            <p:nvPr/>
          </p:nvSpPr>
          <p:spPr bwMode="auto">
            <a:xfrm rot="5400000">
              <a:off x="11105830" y="6278710"/>
              <a:ext cx="144445" cy="78339"/>
            </a:xfrm>
            <a:custGeom>
              <a:avLst/>
              <a:gdLst/>
              <a:ahLst/>
              <a:cxnLst/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56" name="Freeform 42">
              <a:extLst>
                <a:ext uri="{FF2B5EF4-FFF2-40B4-BE49-F238E27FC236}">
                  <a16:creationId xmlns:a16="http://schemas.microsoft.com/office/drawing/2014/main" id="{5B59DB64-329B-45EA-8A67-4213A886B5B2}"/>
                </a:ext>
              </a:extLst>
            </p:cNvPr>
            <p:cNvSpPr/>
            <p:nvPr/>
          </p:nvSpPr>
          <p:spPr bwMode="auto">
            <a:xfrm rot="5400000">
              <a:off x="11093998" y="5596726"/>
              <a:ext cx="144445" cy="97107"/>
            </a:xfrm>
            <a:custGeom>
              <a:avLst/>
              <a:gdLst/>
              <a:ahLst/>
              <a:cxnLst/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57" name="Freeform 44">
              <a:extLst>
                <a:ext uri="{FF2B5EF4-FFF2-40B4-BE49-F238E27FC236}">
                  <a16:creationId xmlns:a16="http://schemas.microsoft.com/office/drawing/2014/main" id="{D8DAB003-6484-4D1D-85AE-93FA09BC5EF5}"/>
                </a:ext>
              </a:extLst>
            </p:cNvPr>
            <p:cNvSpPr/>
            <p:nvPr/>
          </p:nvSpPr>
          <p:spPr bwMode="auto">
            <a:xfrm rot="5400000">
              <a:off x="11097788" y="4080854"/>
              <a:ext cx="131153" cy="84866"/>
            </a:xfrm>
            <a:custGeom>
              <a:avLst/>
              <a:gdLst/>
              <a:ahLst/>
              <a:cxnLst/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58" name="Freeform 45">
              <a:extLst>
                <a:ext uri="{FF2B5EF4-FFF2-40B4-BE49-F238E27FC236}">
                  <a16:creationId xmlns:a16="http://schemas.microsoft.com/office/drawing/2014/main" id="{D49280A1-ACA8-4CD6-9012-AF12660F07E4}"/>
                </a:ext>
              </a:extLst>
            </p:cNvPr>
            <p:cNvSpPr/>
            <p:nvPr/>
          </p:nvSpPr>
          <p:spPr bwMode="auto">
            <a:xfrm rot="5400000">
              <a:off x="11075637" y="5836680"/>
              <a:ext cx="144445" cy="102819"/>
            </a:xfrm>
            <a:custGeom>
              <a:avLst/>
              <a:gdLst/>
              <a:ahLst/>
              <a:cxnLst/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59" name="Freeform 46">
              <a:extLst>
                <a:ext uri="{FF2B5EF4-FFF2-40B4-BE49-F238E27FC236}">
                  <a16:creationId xmlns:a16="http://schemas.microsoft.com/office/drawing/2014/main" id="{C03EAE8C-6089-40E5-9361-2E266A1EEBA3}"/>
                </a:ext>
              </a:extLst>
            </p:cNvPr>
            <p:cNvSpPr/>
            <p:nvPr/>
          </p:nvSpPr>
          <p:spPr bwMode="auto">
            <a:xfrm rot="5400000">
              <a:off x="11124696" y="2830776"/>
              <a:ext cx="121406" cy="81603"/>
            </a:xfrm>
            <a:custGeom>
              <a:avLst/>
              <a:gdLst/>
              <a:ahLst/>
              <a:cxnLst/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60" name="Freeform 47">
              <a:extLst>
                <a:ext uri="{FF2B5EF4-FFF2-40B4-BE49-F238E27FC236}">
                  <a16:creationId xmlns:a16="http://schemas.microsoft.com/office/drawing/2014/main" id="{02E3A077-F087-4E14-A13E-4E9D4369B1F6}"/>
                </a:ext>
              </a:extLst>
            </p:cNvPr>
            <p:cNvSpPr/>
            <p:nvPr/>
          </p:nvSpPr>
          <p:spPr bwMode="auto">
            <a:xfrm rot="5400000">
              <a:off x="11082841" y="3849727"/>
              <a:ext cx="147990" cy="78339"/>
            </a:xfrm>
            <a:custGeom>
              <a:avLst/>
              <a:gdLst/>
              <a:ahLst/>
              <a:cxnLst/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61" name="Freeform 48">
              <a:extLst>
                <a:ext uri="{FF2B5EF4-FFF2-40B4-BE49-F238E27FC236}">
                  <a16:creationId xmlns:a16="http://schemas.microsoft.com/office/drawing/2014/main" id="{7CE4FAAA-45E7-4C86-B59A-F284B79EFD23}"/>
                </a:ext>
              </a:extLst>
            </p:cNvPr>
            <p:cNvSpPr/>
            <p:nvPr/>
          </p:nvSpPr>
          <p:spPr bwMode="auto">
            <a:xfrm rot="5400000">
              <a:off x="11078098" y="3616257"/>
              <a:ext cx="133812" cy="79154"/>
            </a:xfrm>
            <a:custGeom>
              <a:avLst/>
              <a:gdLst/>
              <a:ahLst/>
              <a:cxnLst/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62" name="Freeform 49">
              <a:extLst>
                <a:ext uri="{FF2B5EF4-FFF2-40B4-BE49-F238E27FC236}">
                  <a16:creationId xmlns:a16="http://schemas.microsoft.com/office/drawing/2014/main" id="{E2689B62-CCA1-4EE5-B622-FBA516868916}"/>
                </a:ext>
              </a:extLst>
            </p:cNvPr>
            <p:cNvSpPr/>
            <p:nvPr/>
          </p:nvSpPr>
          <p:spPr bwMode="auto">
            <a:xfrm rot="5400000">
              <a:off x="11076712" y="6507925"/>
              <a:ext cx="127608" cy="81603"/>
            </a:xfrm>
            <a:custGeom>
              <a:avLst/>
              <a:gdLst/>
              <a:ahLst/>
              <a:cxnLst/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63" name="Freeform 8">
              <a:extLst>
                <a:ext uri="{FF2B5EF4-FFF2-40B4-BE49-F238E27FC236}">
                  <a16:creationId xmlns:a16="http://schemas.microsoft.com/office/drawing/2014/main" id="{113638EE-3BCF-4315-A329-3C6766A3890B}"/>
                </a:ext>
              </a:extLst>
            </p:cNvPr>
            <p:cNvSpPr/>
            <p:nvPr/>
          </p:nvSpPr>
          <p:spPr bwMode="auto">
            <a:xfrm rot="5400000">
              <a:off x="11141853" y="34906"/>
              <a:ext cx="131153" cy="88130"/>
            </a:xfrm>
            <a:custGeom>
              <a:avLst/>
              <a:gdLst/>
              <a:ahLst/>
              <a:cxnLst/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64" name="Freeform 106">
              <a:extLst>
                <a:ext uri="{FF2B5EF4-FFF2-40B4-BE49-F238E27FC236}">
                  <a16:creationId xmlns:a16="http://schemas.microsoft.com/office/drawing/2014/main" id="{4FB36B8F-335B-40F2-83BB-C2B2689DC2E9}"/>
                </a:ext>
              </a:extLst>
            </p:cNvPr>
            <p:cNvSpPr/>
            <p:nvPr/>
          </p:nvSpPr>
          <p:spPr bwMode="auto">
            <a:xfrm rot="5400000">
              <a:off x="11301184" y="6639670"/>
              <a:ext cx="134697" cy="97107"/>
            </a:xfrm>
            <a:custGeom>
              <a:avLst/>
              <a:gdLst/>
              <a:ahLst/>
              <a:cxnLst/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05E913-A9D9-4639-B104-1F07A4AF6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502920"/>
            <a:ext cx="963401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940CEB-B6D7-46E6-9843-5153421401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9848" y="1874520"/>
            <a:ext cx="963401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BAC8B5-8DFB-4920-8580-54824C831A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3736" y="6382512"/>
            <a:ext cx="2845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/>
                </a:solidFill>
              </a:defRPr>
            </a:lvl1pPr>
          </a:lstStyle>
          <a:p>
            <a:fld id="{0F082710-245A-48CB-A5F6-8BB1DF6AB298}" type="datetimeFigureOut">
              <a:rPr lang="en-US" dirty="0"/>
              <a:pPr/>
              <a:t>9/13/2026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9E2D5D-B616-4048-9CB8-4D316BBDB1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754871" y="2093199"/>
            <a:ext cx="4157472" cy="4160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/>
                </a:solidFill>
              </a:defRPr>
            </a:lvl1pPr>
          </a:lstStyle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F322F0-8F3D-4AC5-9873-24666D0E0D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7919" y="6382512"/>
            <a:ext cx="5009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</a:defRPr>
            </a:lvl1pPr>
          </a:lstStyle>
          <a:p>
            <a:fld id="{24578CCF-2EC4-44CB-A694-F6F6E59A398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459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Clr>
          <a:schemeClr val="bg2">
            <a:lumMod val="75000"/>
          </a:schemeClr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50000"/>
        </a:lnSpc>
        <a:spcBef>
          <a:spcPts val="500"/>
        </a:spcBef>
        <a:buClr>
          <a:schemeClr val="bg2">
            <a:lumMod val="75000"/>
          </a:schemeClr>
        </a:buClr>
        <a:buFontTx/>
        <a:buNone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548640" indent="-285750" algn="l" defTabSz="914400" rtl="0" eaLnBrk="1" latinLnBrk="0" hangingPunct="1">
        <a:lnSpc>
          <a:spcPct val="150000"/>
        </a:lnSpc>
        <a:spcBef>
          <a:spcPts val="500"/>
        </a:spcBef>
        <a:buClr>
          <a:schemeClr val="bg2">
            <a:lumMod val="75000"/>
          </a:schemeClr>
        </a:buClr>
        <a:buFont typeface="Arial" panose="020B0604020202020204" pitchFamily="34" charset="0"/>
        <a:buChar char="•"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3pPr>
      <a:lvl4pPr marL="548640" indent="0" algn="l" defTabSz="914400" rtl="0" eaLnBrk="1" latinLnBrk="0" hangingPunct="1">
        <a:lnSpc>
          <a:spcPct val="150000"/>
        </a:lnSpc>
        <a:spcBef>
          <a:spcPts val="500"/>
        </a:spcBef>
        <a:buClr>
          <a:schemeClr val="bg2">
            <a:lumMod val="75000"/>
          </a:schemeClr>
        </a:buClr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834390" indent="-285750" algn="l" defTabSz="914400" rtl="0" eaLnBrk="1" latinLnBrk="0" hangingPunct="1">
        <a:lnSpc>
          <a:spcPct val="150000"/>
        </a:lnSpc>
        <a:spcBef>
          <a:spcPts val="500"/>
        </a:spcBef>
        <a:buClr>
          <a:schemeClr val="bg2">
            <a:lumMod val="75000"/>
          </a:schemeClr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76">
          <p15:clr>
            <a:srgbClr val="F26B43"/>
          </p15:clr>
        </p15:guide>
        <p15:guide id="2" pos="6792">
          <p15:clr>
            <a:srgbClr val="F26B43"/>
          </p15:clr>
        </p15:guide>
        <p15:guide id="3" pos="3720">
          <p15:clr>
            <a:srgbClr val="F26B43"/>
          </p15:clr>
        </p15:guide>
        <p15:guide id="4" orient="horz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eperusteet.opintopolku.fi/#/fi/opetussuunnitelma/6684141/perusopetus/tiedot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689608" y="1607312"/>
            <a:ext cx="8385048" cy="3081528"/>
          </a:xfrm>
        </p:spPr>
        <p:txBody>
          <a:bodyPr/>
          <a:lstStyle/>
          <a:p>
            <a:r>
              <a:rPr lang="fi-FI">
                <a:solidFill>
                  <a:schemeClr val="bg1"/>
                </a:solidFill>
                <a:highlight>
                  <a:srgbClr val="C0C0C0"/>
                </a:highlight>
              </a:rPr>
              <a:t>Tervetuloa 3-4E -luokan vanhempainiltaan!</a:t>
            </a:r>
          </a:p>
        </p:txBody>
      </p:sp>
    </p:spTree>
    <p:extLst>
      <p:ext uri="{BB962C8B-B14F-4D97-AF65-F5344CB8AC3E}">
        <p14:creationId xmlns:p14="http://schemas.microsoft.com/office/powerpoint/2010/main" val="782385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BD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585906A-5D7A-3816-01EE-58E884223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Luokkamme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8D9CBE2-7D68-7023-64D3-5E62F7D4A2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i-FI"/>
              <a:t>3-4E luokalla on 5 oppilasta</a:t>
            </a:r>
          </a:p>
          <a:p>
            <a:pPr>
              <a:buClr>
                <a:srgbClr val="C3B2A7"/>
              </a:buClr>
            </a:pPr>
            <a:r>
              <a:rPr lang="fi-FI"/>
              <a:t>5 oppilasta käy muilta luokilta</a:t>
            </a:r>
          </a:p>
          <a:p>
            <a:pPr>
              <a:buClr>
                <a:srgbClr val="C3B2A7"/>
              </a:buClr>
            </a:pPr>
            <a:r>
              <a:rPr lang="fi-FI"/>
              <a:t>Erityisluokanopettaja: Mirjam Unikkosuo</a:t>
            </a:r>
          </a:p>
          <a:p>
            <a:pPr>
              <a:buClr>
                <a:srgbClr val="C3B2A7"/>
              </a:buClr>
            </a:pPr>
            <a:r>
              <a:rPr lang="fi-FI"/>
              <a:t>Koulunkäynninohjaaja: Anni Koponen</a:t>
            </a:r>
          </a:p>
          <a:p>
            <a:pPr>
              <a:buClr>
                <a:srgbClr val="C3B2A7"/>
              </a:buClr>
            </a:pPr>
            <a:r>
              <a:rPr lang="fi-FI"/>
              <a:t>3lk. integrointitunneilla mukana koulunkäynninohjaaja Tiina </a:t>
            </a:r>
            <a:r>
              <a:rPr lang="fi-FI" err="1"/>
              <a:t>Ipatti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095301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BD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15B9B-F8AC-707C-58E6-905E2A76A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Luokan käytänteet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FCE505-8E2F-8A15-0594-FA7E0CB88C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fi-FI"/>
              <a:t>Liikuntatunnille siihen sopivat vaatteet ja juomapullo</a:t>
            </a:r>
          </a:p>
          <a:p>
            <a:pPr>
              <a:buClr>
                <a:srgbClr val="C3B2A7"/>
              </a:buClr>
            </a:pPr>
            <a:r>
              <a:rPr lang="fi-FI"/>
              <a:t>Välitunnille sään mukaiset vaatteet</a:t>
            </a:r>
          </a:p>
          <a:p>
            <a:pPr>
              <a:buClr>
                <a:srgbClr val="C3B2A7"/>
              </a:buClr>
            </a:pPr>
            <a:r>
              <a:rPr lang="fi-FI"/>
              <a:t>Kännykät säilytetään äänettömällä repussa -&gt; tarvittaessa otan koulupäivän ajaksi pois -&gt; jatkuvasta kännykän käytöstä kasvatuskeskustelu</a:t>
            </a:r>
          </a:p>
          <a:p>
            <a:pPr>
              <a:buClr>
                <a:srgbClr val="C3B2A7"/>
              </a:buClr>
            </a:pPr>
            <a:r>
              <a:rPr lang="fi-FI"/>
              <a:t>Ruokailut ma klo 10.05, ti klo 11.40, ke klo 11.40, to 3lk. klo 11.40 ja 4lk. klo 11.35, pe 3lk. klo 10.45 ja 4lk. klo 10.40</a:t>
            </a:r>
            <a:endParaRPr lang="en-US">
              <a:solidFill>
                <a:srgbClr val="000000"/>
              </a:solidFill>
            </a:endParaRPr>
          </a:p>
          <a:p>
            <a:pPr>
              <a:buClr>
                <a:srgbClr val="C3B2A7"/>
              </a:buClr>
            </a:pPr>
            <a:r>
              <a:rPr lang="fi-FI"/>
              <a:t>Perjantaina käy kirjastoauto -&gt; oma kirjastokortti mukaan (pyritään käymään joku kerta)</a:t>
            </a:r>
          </a:p>
          <a:p>
            <a:pPr>
              <a:buClr>
                <a:srgbClr val="C3B2A7"/>
              </a:buClr>
            </a:pPr>
            <a:r>
              <a:rPr lang="fi-FI"/>
              <a:t>Palkkiosysteemi -&gt; palkkiokauppa tulossa (saa ehdottaa palkkioideoita)</a:t>
            </a:r>
          </a:p>
          <a:p>
            <a:pPr>
              <a:buClr>
                <a:srgbClr val="C3B2A7"/>
              </a:buClr>
            </a:pPr>
            <a:endParaRPr lang="fi-FI"/>
          </a:p>
          <a:p>
            <a:pPr>
              <a:buClr>
                <a:srgbClr val="C3B2A7"/>
              </a:buClr>
            </a:pP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E328AB-7A93-ED6D-99E9-16D7F9572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9F5D6-D766-45B6-8E12-432688022585}" type="datetime1">
              <a:rPr lang="fi-FI"/>
              <a:t>13.9.2026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A6B3A0-50C1-4D78-D470-E4BF5CC84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1004C-4025-E043-06E1-98FE57B58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78CCF-2EC4-44CB-A694-F6F6E59A3985}" type="slidenum">
              <a:rPr lang="en-US" dirty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138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BD2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D44FA51-0A2D-0715-AB84-8149A9DDA0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A908F-8CEC-1BB6-5F0A-B30AD9A08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Luokan käytänteet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372A50-864E-9CC4-DB92-D33E2E40AD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fi-FI"/>
              <a:t>Liikuntatunnille siihen sopivat vaatteet ja juomapullo</a:t>
            </a:r>
          </a:p>
          <a:p>
            <a:pPr>
              <a:buClr>
                <a:srgbClr val="C3B2A7"/>
              </a:buClr>
            </a:pPr>
            <a:r>
              <a:rPr lang="fi-FI"/>
              <a:t>Välitunnille sään mukaiset vaatteet</a:t>
            </a:r>
          </a:p>
          <a:p>
            <a:pPr>
              <a:buClr>
                <a:srgbClr val="C3B2A7"/>
              </a:buClr>
            </a:pPr>
            <a:r>
              <a:rPr lang="fi-FI"/>
              <a:t>Kännykät säilytetään äänettömällä repussa -&gt; tarvittaessa otan koulupäivän ajaksi pois -&gt; jatkuvasta kännykän käytöstä kasvatuskeskustelu</a:t>
            </a:r>
          </a:p>
          <a:p>
            <a:pPr>
              <a:buClr>
                <a:srgbClr val="C3B2A7"/>
              </a:buClr>
            </a:pPr>
            <a:r>
              <a:rPr lang="fi-FI"/>
              <a:t>Ruokailut ma klo 10.05, ti klo 11.40, ke klo 11.40, to 3lk. klo 11.40 ja 4lk. klo 11.35, pe 3lk. klo 10.45 ja 4lk. klo 10.40</a:t>
            </a:r>
            <a:endParaRPr lang="en-US">
              <a:solidFill>
                <a:srgbClr val="000000"/>
              </a:solidFill>
            </a:endParaRPr>
          </a:p>
          <a:p>
            <a:pPr>
              <a:buClr>
                <a:srgbClr val="C3B2A7"/>
              </a:buClr>
            </a:pPr>
            <a:r>
              <a:rPr lang="fi-FI"/>
              <a:t>Perjantaina käy kirjastoauto -&gt; oma kirjastokortti mukaan (pyritään käymään joku kerta)</a:t>
            </a:r>
          </a:p>
          <a:p>
            <a:pPr>
              <a:buClr>
                <a:srgbClr val="C3B2A7"/>
              </a:buClr>
            </a:pPr>
            <a:r>
              <a:rPr lang="fi-FI"/>
              <a:t>Palkkiosysteemi -&gt; palkkiokauppa tulossa (saa ehdottaa palkkioideoita)</a:t>
            </a:r>
          </a:p>
          <a:p>
            <a:pPr>
              <a:buClr>
                <a:srgbClr val="C3B2A7"/>
              </a:buClr>
            </a:pPr>
            <a:endParaRPr lang="fi-FI"/>
          </a:p>
          <a:p>
            <a:pPr>
              <a:buClr>
                <a:srgbClr val="C3B2A7"/>
              </a:buClr>
            </a:pP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FCA164-7861-C764-A48F-BC6DF761C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9F5D6-D766-45B6-8E12-432688022585}" type="datetime1">
              <a:rPr lang="fi-FI"/>
              <a:t>13.9.2026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2665F6-A70C-F33F-77FA-9CD4A9C73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894A02-D71D-8581-E7A3-ABAD221ED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78CCF-2EC4-44CB-A694-F6F6E59A3985}" type="slidenum">
              <a:rPr lang="en-US" dirty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5186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BD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2D74EEC-7BF6-72CB-9282-736D3B899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Yhteydenpito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7A89D02-50B7-0442-5A62-B062456AB9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C3B2A7"/>
              </a:buClr>
            </a:pPr>
            <a:r>
              <a:rPr lang="fi-FI"/>
              <a:t>Ensisijaisesti Wilman kautta</a:t>
            </a:r>
          </a:p>
          <a:p>
            <a:pPr>
              <a:buClr>
                <a:srgbClr val="C3B2A7"/>
              </a:buClr>
            </a:pPr>
            <a:r>
              <a:rPr lang="fi-FI"/>
              <a:t>Kiireelliset asiat soittamalla tai tekstiviestillä: 044 7184155</a:t>
            </a:r>
          </a:p>
          <a:p>
            <a:pPr>
              <a:buClr>
                <a:srgbClr val="C3B2A7"/>
              </a:buClr>
            </a:pPr>
            <a:r>
              <a:rPr lang="fi-FI"/>
              <a:t>Käytän Wilman tuntimerkintöjä</a:t>
            </a:r>
          </a:p>
          <a:p>
            <a:pPr>
              <a:buClr>
                <a:srgbClr val="C3B2A7"/>
              </a:buClr>
            </a:pPr>
            <a:r>
              <a:rPr lang="fi-FI"/>
              <a:t>Merkitsen läksyt ja kokeet Wilmaan</a:t>
            </a:r>
          </a:p>
          <a:p>
            <a:pPr>
              <a:buClr>
                <a:srgbClr val="C3B2A7"/>
              </a:buClr>
            </a:pPr>
            <a:r>
              <a:rPr lang="fi-FI"/>
              <a:t>Läksyunohdukset merkitsen Wilmaan</a:t>
            </a:r>
          </a:p>
          <a:p>
            <a:pPr>
              <a:buClr>
                <a:srgbClr val="C3B2A7"/>
              </a:buClr>
            </a:pPr>
            <a:r>
              <a:rPr lang="fi-FI"/>
              <a:t>Muiden opettajien tuntien yhteydenpito suoraan kyseisen opettajan kanssa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22A584F-F5BF-2415-5050-73C271454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E68C8-C9DF-406E-BD54-CCD462959B18}" type="datetime1">
              <a:rPr lang="fi-FI"/>
              <a:t>13.9.2026</a:t>
            </a:fld>
            <a:endParaRPr lang="en-US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60D6EA9-2221-9AC1-E51F-569A2066A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D71FC8E-9FE0-62ED-853A-4B6E47CC9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78CCF-2EC4-44CB-A694-F6F6E59A3985}" type="slidenum">
              <a:rPr lang="en-US" dirty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453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BD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BF04E17-E8D3-4AB2-A031-E5ADB8DD9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Läksyt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5136A54-335A-3F6D-CF59-D45AB0EC69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fi-FI"/>
              <a:t>Läksyjä tulee pääsääntöisesti ma-to</a:t>
            </a:r>
          </a:p>
          <a:p>
            <a:pPr>
              <a:buClr>
                <a:srgbClr val="C3B2A7"/>
              </a:buClr>
            </a:pPr>
            <a:r>
              <a:rPr lang="fi-FI"/>
              <a:t>Läksyt merkitään KT "päivämäärä"</a:t>
            </a:r>
          </a:p>
          <a:p>
            <a:pPr>
              <a:buClr>
                <a:srgbClr val="C3B2A7"/>
              </a:buClr>
            </a:pPr>
            <a:r>
              <a:rPr lang="fi-FI"/>
              <a:t>MA ja TI lukuläksy (luetaan ääneen ja vanhempi kuittaa lukuläksykorttiin)</a:t>
            </a:r>
          </a:p>
          <a:p>
            <a:pPr>
              <a:buClr>
                <a:srgbClr val="C3B2A7"/>
              </a:buClr>
            </a:pPr>
            <a:r>
              <a:rPr lang="fi-FI"/>
              <a:t>MA, TI ja KE matikan läksy</a:t>
            </a:r>
          </a:p>
          <a:p>
            <a:pPr>
              <a:buClr>
                <a:srgbClr val="C3B2A7"/>
              </a:buClr>
            </a:pPr>
            <a:r>
              <a:rPr lang="fi-FI"/>
              <a:t>4lk. TO yhteiskuntaopin lukuläksy/tehtävä läksy</a:t>
            </a:r>
          </a:p>
          <a:p>
            <a:pPr>
              <a:buClr>
                <a:srgbClr val="C3B2A7"/>
              </a:buClr>
            </a:pPr>
            <a:r>
              <a:rPr lang="fi-FI"/>
              <a:t>Englannin kielestä tulee vaihdellen lukuläksy, sanakoe tai tehtäviä</a:t>
            </a:r>
          </a:p>
          <a:p>
            <a:pPr>
              <a:buClr>
                <a:srgbClr val="C3B2A7"/>
              </a:buClr>
            </a:pPr>
            <a:r>
              <a:rPr lang="fi-FI"/>
              <a:t>Uskonnosta/elämänkatsomustiedosta ja ympäristöopista tulee vaihtelevasti läksyä (eri ope)</a:t>
            </a:r>
          </a:p>
          <a:p>
            <a:pPr>
              <a:buClr>
                <a:srgbClr val="C3B2A7"/>
              </a:buClr>
            </a:pPr>
            <a:r>
              <a:rPr lang="fi-FI" b="1"/>
              <a:t>Olkaa kiinnostuneita läksyistä, auttakaa ja tsempatkaa!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5D6A5AE-793D-E014-B474-C40223A86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8E9DB-9214-4D96-B179-386D1B32A39B}" type="datetime1">
              <a:t>13.9.2026</a:t>
            </a:fld>
            <a:endParaRPr lang="en-US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19B45DF-91F3-EAD7-8AB1-7DEB60D4E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EDB0DA7-F627-4163-D892-00C17D334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78CCF-2EC4-44CB-A694-F6F6E59A3985}" type="slidenum">
              <a:rPr lang="en-US" dirty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7679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BD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134378C-9AA6-FFE1-5F36-9DA3A1501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Kokeet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7D9D1BC-1FEF-13DC-A54D-98ACD7BF25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i-FI"/>
              <a:t>Kokeista ilmoitan viikkoa aiemmin, paitsi sanakokeet</a:t>
            </a:r>
          </a:p>
          <a:p>
            <a:pPr>
              <a:buClr>
                <a:srgbClr val="C3B2A7"/>
              </a:buClr>
            </a:pPr>
            <a:r>
              <a:rPr lang="fi-FI"/>
              <a:t>Kokeisiin lukemisen ajatus:</a:t>
            </a:r>
          </a:p>
          <a:p>
            <a:pPr marL="514350" lvl="1" indent="-285750">
              <a:buClr>
                <a:srgbClr val="C3B2A7"/>
              </a:buClr>
              <a:buFont typeface="Arial,Sans-Serif"/>
              <a:buChar char="•"/>
            </a:pPr>
            <a:r>
              <a:rPr lang="fi-FI"/>
              <a:t>Varsinainen oppiminen tapahtuu oppitunneilla ja kotiläksyissä</a:t>
            </a:r>
            <a:endParaRPr lang="en-US">
              <a:solidFill>
                <a:srgbClr val="000000"/>
              </a:solidFill>
            </a:endParaRPr>
          </a:p>
          <a:p>
            <a:pPr marL="514350" lvl="1" indent="-285750">
              <a:buClr>
                <a:srgbClr val="C3B2A7"/>
              </a:buClr>
              <a:buFont typeface="Arial,Sans-Serif"/>
              <a:buChar char="•"/>
            </a:pPr>
            <a:r>
              <a:rPr lang="fi-FI"/>
              <a:t>Kokeeseen kertaaminen riittää -&gt; otsikot, tummennetut asiat, "tärkeää" laatikot, opetusruudut, tehdyt tehtävät</a:t>
            </a:r>
          </a:p>
          <a:p>
            <a:pPr>
              <a:buClr>
                <a:srgbClr val="C3B2A7"/>
              </a:buClr>
            </a:pPr>
            <a:r>
              <a:rPr lang="fi-FI"/>
              <a:t>Pidän ns. normaalit kokeet ja tarvittaessa ne voidaan tehdä suullisesti</a:t>
            </a:r>
          </a:p>
          <a:p>
            <a:pPr>
              <a:buClr>
                <a:srgbClr val="C3B2A7"/>
              </a:buClr>
            </a:pPr>
            <a:r>
              <a:rPr lang="fi-FI"/>
              <a:t>Tarkastettu koe kuitataan kotona nähdyksi ja tuodaan takaisin kouluun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D8746CE-D304-A748-3D52-0D0D7416C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34A3D-0942-4B60-BF5C-70D581065418}" type="datetime1">
              <a:t>13.9.2026</a:t>
            </a:fld>
            <a:endParaRPr lang="en-US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C9FD87C-55F0-A98C-AD01-680EA00AF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DC96955-2D4C-B5EF-9252-0615E876B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78CCF-2EC4-44CB-A694-F6F6E59A3985}" type="slidenum">
              <a:rPr lang="en-US" dirty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6111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BD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AA19DD4-5BF4-8DE8-7F4C-56D593D45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Poissaolot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1F8F23C-98AB-D1D7-1507-F38C2E62A9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i-FI"/>
              <a:t>Ilmoitetaan Wilmassa tuntimerkintöinä</a:t>
            </a:r>
          </a:p>
          <a:p>
            <a:pPr>
              <a:buClr>
                <a:srgbClr val="C3B2A7"/>
              </a:buClr>
            </a:pPr>
            <a:r>
              <a:rPr lang="fi-FI"/>
              <a:t>Myös sairauspoissaolot vanhempi merkitsee joka päivältä</a:t>
            </a:r>
          </a:p>
          <a:p>
            <a:pPr>
              <a:buClr>
                <a:srgbClr val="C3B2A7"/>
              </a:buClr>
            </a:pPr>
            <a:r>
              <a:rPr lang="fi-FI"/>
              <a:t>Kirjat voi hakea koululta ja tehtäviä voi kysyä Wilma -viestillä sekä katsoa läksyt Wilmasta</a:t>
            </a:r>
          </a:p>
          <a:p>
            <a:pPr>
              <a:buClr>
                <a:srgbClr val="C3B2A7"/>
              </a:buClr>
            </a:pPr>
            <a:r>
              <a:rPr lang="fi-FI"/>
              <a:t>Lomapoissaolot anotaan Wilmassa</a:t>
            </a:r>
          </a:p>
          <a:p>
            <a:pPr>
              <a:buClr>
                <a:srgbClr val="C3B2A7"/>
              </a:buClr>
            </a:pPr>
            <a:r>
              <a:rPr lang="fi-FI"/>
              <a:t>Vanhempien on huolehdittava, että loma ajaksi annetut tehtävät tulee tehdyksi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FC28E64-0C7C-07BD-5181-C0D24D340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88FD5-74CD-4F4E-96E4-5FB425088381}" type="datetime1">
              <a:t>13.9.2026</a:t>
            </a:fld>
            <a:endParaRPr lang="en-US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5C7EEDC-8907-9B61-1AA8-53B5520B7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8D70AEE-39B9-0246-38DE-0649F70D3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78CCF-2EC4-44CB-A694-F6F6E59A3985}" type="slidenum">
              <a:rPr lang="en-US" dirty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3858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BD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BFA4B40-BB48-5544-9D80-1F80BB04F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Kiusaamisen määritelmä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CEC3BC6-5C41-A667-E5EC-79865437DF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C3B2A7"/>
              </a:buClr>
            </a:pPr>
            <a:r>
              <a:rPr lang="fi-FI">
                <a:solidFill>
                  <a:srgbClr val="3C3C3C"/>
                </a:solidFill>
                <a:latin typeface="Avenir Next LT Pro Light"/>
                <a:ea typeface="Lato"/>
                <a:cs typeface="Lato"/>
              </a:rPr>
              <a:t>Kiusaamista on se, kun yhdelle ja samalle oppilaalle aiheutetaan </a:t>
            </a:r>
            <a:r>
              <a:rPr lang="fi-FI" b="1">
                <a:solidFill>
                  <a:srgbClr val="3C3C3C"/>
                </a:solidFill>
                <a:latin typeface="Avenir Next LT Pro Light"/>
                <a:ea typeface="Lato"/>
                <a:cs typeface="Lato"/>
              </a:rPr>
              <a:t>toistuvasti vahinkoa tai pahaa mieltä.</a:t>
            </a:r>
            <a:r>
              <a:rPr lang="fi-FI">
                <a:solidFill>
                  <a:srgbClr val="3C3C3C"/>
                </a:solidFill>
                <a:latin typeface="Avenir Next LT Pro Light"/>
                <a:ea typeface="Lato"/>
                <a:cs typeface="Lato"/>
              </a:rPr>
              <a:t> Tekijöinä on</a:t>
            </a:r>
            <a:r>
              <a:rPr lang="fi-FI" b="1">
                <a:solidFill>
                  <a:srgbClr val="3C3C3C"/>
                </a:solidFill>
                <a:latin typeface="Avenir Next LT Pro Light"/>
                <a:ea typeface="Lato"/>
                <a:cs typeface="Lato"/>
              </a:rPr>
              <a:t> joku tai jotkut</a:t>
            </a:r>
            <a:r>
              <a:rPr lang="fi-FI">
                <a:solidFill>
                  <a:srgbClr val="3C3C3C"/>
                </a:solidFill>
                <a:latin typeface="Avenir Next LT Pro Light"/>
                <a:ea typeface="Lato"/>
                <a:cs typeface="Lato"/>
              </a:rPr>
              <a:t>, joita vastaan kiusatun on </a:t>
            </a:r>
            <a:r>
              <a:rPr lang="fi-FI" b="1">
                <a:solidFill>
                  <a:srgbClr val="3C3C3C"/>
                </a:solidFill>
                <a:latin typeface="Avenir Next LT Pro Light"/>
                <a:ea typeface="Lato"/>
                <a:cs typeface="Lato"/>
              </a:rPr>
              <a:t>vaikea puolustautua</a:t>
            </a:r>
            <a:r>
              <a:rPr lang="fi-FI">
                <a:solidFill>
                  <a:srgbClr val="3C3C3C"/>
                </a:solidFill>
                <a:latin typeface="Avenir Next LT Pro Light"/>
                <a:ea typeface="Lato"/>
                <a:cs typeface="Lato"/>
              </a:rPr>
              <a:t>. Kiusaamiseksi määritellään oppilaan </a:t>
            </a:r>
            <a:r>
              <a:rPr lang="fi-FI" b="1">
                <a:solidFill>
                  <a:srgbClr val="3C3C3C"/>
                </a:solidFill>
                <a:latin typeface="Avenir Next LT Pro Light"/>
                <a:ea typeface="Lato"/>
                <a:cs typeface="Lato"/>
              </a:rPr>
              <a:t>tahallinen vahingoittaminen. </a:t>
            </a:r>
            <a:r>
              <a:rPr lang="fi-FI">
                <a:solidFill>
                  <a:srgbClr val="3C3C3C"/>
                </a:solidFill>
                <a:latin typeface="Avenir Next LT Pro Light"/>
                <a:ea typeface="Lato"/>
                <a:cs typeface="Lato"/>
              </a:rPr>
              <a:t>Kiusaamisella on ominaispiirteitä, jotka erottavat sen esimerkiksi riitelystä tai yksittäisestä häirintä- tai väkivaltatilanteesta. Näitä ominaisuuksia ovat esimerkiksi </a:t>
            </a:r>
            <a:r>
              <a:rPr lang="fi-FI" b="1">
                <a:solidFill>
                  <a:srgbClr val="3C3C3C"/>
                </a:solidFill>
                <a:latin typeface="Avenir Next LT Pro Light"/>
                <a:ea typeface="Lato"/>
                <a:cs typeface="Lato"/>
              </a:rPr>
              <a:t>toistuvuus, tietoisuus ja vallankäyttö sekä se, että kiusaamisessa on usein kyse ryhmäilmiöstä.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7764AA4-241E-4CE2-39CE-174D3476F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32485-A86F-4D13-998D-84F1F4FDE652}" type="datetime1">
              <a:t>13.9.2026</a:t>
            </a:fld>
            <a:endParaRPr lang="en-US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38F6583-F340-DC1C-2741-A1AFCDB96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C00C38F-E99E-8D10-D376-1B8ED6F3D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78CCF-2EC4-44CB-A694-F6F6E59A3985}" type="slidenum">
              <a:rPr lang="en-US" dirty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560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BD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C887275-CA44-DC49-C65F-22F33AE29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Väkivaltaa ei hyväksytä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72AC79D-9438-5B4A-04E3-884A0B9770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i-FI"/>
              <a:t>Jos oppilas käyttää koulussa väkivaltaa toista oppilasta tai opettajaa kohtaan, on opettajalla velvollisuus tehdä rikosilmoitus ja lastensuojeluilmoitus oppilaasta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4F10BB8-8520-DB39-1828-BF464635A3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21667-7963-4AFA-A7F1-615F5D8D9C9D}" type="datetime1">
              <a:t>13.9.2026</a:t>
            </a:fld>
            <a:endParaRPr lang="en-US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F3143D1-03EA-29C7-2677-6319245AF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D10D03E-9B2C-D821-CC69-8441E7776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78CCF-2EC4-44CB-A694-F6F6E59A3985}" type="slidenum">
              <a:rPr lang="en-US" dirty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9010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BD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BF70648-0251-ADA6-6F14-B7F9CF857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Koulussa tapahtuu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C4181C1-1502-2CD5-EA99-7465223098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C3B2A7"/>
              </a:buClr>
            </a:pPr>
            <a:r>
              <a:rPr lang="fi-FI"/>
              <a:t>Oppilaskunta</a:t>
            </a:r>
          </a:p>
          <a:p>
            <a:pPr>
              <a:buClr>
                <a:srgbClr val="C3B2A7"/>
              </a:buClr>
            </a:pPr>
            <a:r>
              <a:rPr lang="fi-FI"/>
              <a:t>Vihreä Lippu –koulu</a:t>
            </a:r>
            <a:endParaRPr lang="en-US"/>
          </a:p>
          <a:p>
            <a:pPr>
              <a:buClr>
                <a:srgbClr val="C3B2A7"/>
              </a:buClr>
            </a:pPr>
            <a:r>
              <a:rPr lang="fi-FI"/>
              <a:t>Kiva –koulu</a:t>
            </a:r>
          </a:p>
          <a:p>
            <a:pPr>
              <a:buClr>
                <a:srgbClr val="C3B2A7"/>
              </a:buClr>
            </a:pPr>
            <a:r>
              <a:rPr lang="fi-FI"/>
              <a:t>Liikkuvakoulu</a:t>
            </a:r>
          </a:p>
          <a:p>
            <a:pPr>
              <a:buClr>
                <a:srgbClr val="C3B2A7"/>
              </a:buClr>
            </a:pPr>
            <a:r>
              <a:rPr lang="fi-FI"/>
              <a:t>Monialaiset oppimiskokonaisuudet (MOK)</a:t>
            </a:r>
          </a:p>
          <a:p>
            <a:pPr>
              <a:buClr>
                <a:srgbClr val="C3B2A7"/>
              </a:buClr>
            </a:pPr>
            <a:r>
              <a:rPr lang="fi-FI"/>
              <a:t>Painotuksemme: äidinkieli ja kirjallisuus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4D4DD08-57E5-764A-6555-EBBC0AA35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5A1EF-4B49-473C-B7A8-C235624F27C3}" type="datetime1">
              <a:t>13.9.2026</a:t>
            </a:fld>
            <a:endParaRPr lang="en-US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8AD657F-44AC-3409-8E6E-6551D1E7E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457E4FA-4828-A8C5-5303-728453D0F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78CCF-2EC4-44CB-A694-F6F6E59A3985}" type="slidenum">
              <a:rPr lang="en-US" dirty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561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BD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17D8EC5-E55D-51EC-2323-8C132DF14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Opetussuunnitelma ja arviointi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C6A0FB9-992A-2C68-CFB3-E8A46E9A6A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pPr>
              <a:buClr>
                <a:srgbClr val="C3B2A7"/>
              </a:buClr>
            </a:pPr>
            <a:r>
              <a:rPr lang="fi-FI" sz="1800"/>
              <a:t>Kuopion kaupungin perusopetuksen opetussuunnitelma: </a:t>
            </a:r>
            <a:r>
              <a:rPr lang="fi-FI" sz="1800">
                <a:ea typeface="+mn-lt"/>
                <a:cs typeface="+mn-lt"/>
                <a:hlinkClick r:id="rId2"/>
              </a:rPr>
              <a:t>https://eperusteet.opintopolku.fi/#/fi/opetussuunnitelma/6684141/perusopetus/tiedot</a:t>
            </a:r>
            <a:r>
              <a:rPr lang="fi-FI" sz="1800">
                <a:ea typeface="+mn-lt"/>
                <a:cs typeface="+mn-lt"/>
              </a:rPr>
              <a:t> </a:t>
            </a:r>
            <a:endParaRPr lang="fi-FI" sz="1800"/>
          </a:p>
          <a:p>
            <a:pPr>
              <a:buClr>
                <a:srgbClr val="C3B2A7"/>
              </a:buClr>
            </a:pPr>
            <a:r>
              <a:rPr lang="fi-FI" sz="1800"/>
              <a:t>Oppimiskeskustelut</a:t>
            </a:r>
            <a:endParaRPr lang="en-US" sz="1800"/>
          </a:p>
          <a:p>
            <a:pPr marL="514350" lvl="1" indent="-285750">
              <a:buClr>
                <a:srgbClr val="C3B2A7"/>
              </a:buClr>
              <a:buFont typeface="Arial" panose="020B0604020202020204" pitchFamily="34" charset="0"/>
              <a:buChar char="•"/>
            </a:pPr>
            <a:r>
              <a:rPr lang="fi-FI"/>
              <a:t>Marras-tammikuussa</a:t>
            </a:r>
            <a:endParaRPr lang="en-US">
              <a:solidFill>
                <a:srgbClr val="000000"/>
              </a:solidFill>
            </a:endParaRPr>
          </a:p>
          <a:p>
            <a:pPr marL="514350" lvl="1" indent="-285750">
              <a:buClr>
                <a:srgbClr val="C3B2A7"/>
              </a:buClr>
              <a:buFont typeface="Arial" panose="020B0604020202020204" pitchFamily="34" charset="0"/>
              <a:buChar char="•"/>
            </a:pPr>
            <a:r>
              <a:rPr lang="fi-FI"/>
              <a:t>Lomake esitäytetään Wilmassa</a:t>
            </a:r>
            <a:endParaRPr lang="fi-FI">
              <a:solidFill>
                <a:srgbClr val="000000"/>
              </a:solidFill>
            </a:endParaRPr>
          </a:p>
          <a:p>
            <a:pPr marL="514350" lvl="1" indent="-285750">
              <a:buClr>
                <a:srgbClr val="C3B2A7"/>
              </a:buClr>
              <a:buFont typeface="Arial" panose="020B0604020202020204" pitchFamily="34" charset="0"/>
              <a:buChar char="•"/>
            </a:pPr>
            <a:r>
              <a:rPr lang="fi-FI"/>
              <a:t>Tietoa tulee lähempänä</a:t>
            </a:r>
            <a:endParaRPr lang="fi-FI">
              <a:solidFill>
                <a:srgbClr val="000000"/>
              </a:solidFill>
            </a:endParaRPr>
          </a:p>
          <a:p>
            <a:pPr>
              <a:buClr>
                <a:srgbClr val="C3B2A7"/>
              </a:buClr>
              <a:buFont typeface="Arial" panose="020B0604020202020204" pitchFamily="34" charset="0"/>
              <a:buChar char="•"/>
            </a:pPr>
            <a:r>
              <a:rPr lang="fi-FI" sz="1800"/>
              <a:t>Kokeet</a:t>
            </a:r>
          </a:p>
          <a:p>
            <a:pPr>
              <a:buClr>
                <a:srgbClr val="C3B2A7"/>
              </a:buClr>
            </a:pPr>
            <a:r>
              <a:rPr lang="fi-FI" sz="1800"/>
              <a:t>Tuntityöskentely</a:t>
            </a:r>
          </a:p>
          <a:p>
            <a:pPr>
              <a:buClr>
                <a:srgbClr val="C3B2A7"/>
              </a:buClr>
            </a:pPr>
            <a:r>
              <a:rPr lang="fi-FI" sz="1800"/>
              <a:t>Itsearviointi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3F6F2D4-DB7E-5BCA-5571-4901D2BF8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C8F96-C97C-42C6-8712-DD085EB40AB5}" type="datetime1">
              <a:t>13.9.2026</a:t>
            </a:fld>
            <a:endParaRPr lang="en-US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7EC4A7F-923B-6C79-0819-FD42BDEC5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55A39B7-4F5B-2DD5-563D-09871FC65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78CCF-2EC4-44CB-A694-F6F6E59A3985}" type="slidenum">
              <a:rPr lang="en-US" dirty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0246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8254334-CBAC-3B31-C759-BD90A4049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Oppimisen tuki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46A860F-0E2E-60AB-7571-C59E61FA8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A662B-2CDC-4E6A-8758-D026867D275B}" type="datetime1">
              <a:t>13.9.2026</a:t>
            </a:fld>
            <a:endParaRPr lang="en-US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0BD5FD4-F971-E5DB-DFF6-740501026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74F3EDC-E6FA-98DD-FB52-CA1A95242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78CCF-2EC4-44CB-A694-F6F6E59A3985}" type="slidenum">
              <a:rPr lang="en-US" dirty="0"/>
              <a:t>13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030FB9A-4F69-2F0B-F097-8881690368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8" y="3493"/>
            <a:ext cx="12183745" cy="685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4461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120993-7F5E-C404-916C-CDF6AFD9F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2687F77-0FEF-CBC3-F9AD-68328A2ED6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9608" y="1607312"/>
            <a:ext cx="8385048" cy="3081528"/>
          </a:xfrm>
        </p:spPr>
        <p:txBody>
          <a:bodyPr>
            <a:normAutofit/>
          </a:bodyPr>
          <a:lstStyle/>
          <a:p>
            <a:pPr marL="228600" indent="-228600">
              <a:lnSpc>
                <a:spcPct val="150000"/>
              </a:lnSpc>
              <a:spcBef>
                <a:spcPts val="1000"/>
              </a:spcBef>
            </a:pPr>
            <a:r>
              <a:rPr lang="fi-FI" sz="4000">
                <a:solidFill>
                  <a:schemeClr val="bg1"/>
                </a:solidFill>
                <a:highlight>
                  <a:srgbClr val="C0C0C0"/>
                </a:highlight>
              </a:rPr>
              <a:t>Kodin</a:t>
            </a:r>
            <a:r>
              <a:rPr lang="fi-FI" sz="4000">
                <a:solidFill>
                  <a:schemeClr val="bg1"/>
                </a:solidFill>
                <a:highlight>
                  <a:srgbClr val="C0C0C0"/>
                </a:highlight>
                <a:latin typeface="Modern Love"/>
              </a:rPr>
              <a:t> tuki ja kiinnostus lapsen koulutyöhön on tärkeää!</a:t>
            </a:r>
            <a:br>
              <a:rPr lang="fi-FI" sz="4000">
                <a:highlight>
                  <a:srgbClr val="C0C0C0"/>
                </a:highlight>
              </a:rPr>
            </a:br>
            <a:r>
              <a:rPr lang="fi-FI" sz="4400">
                <a:solidFill>
                  <a:schemeClr val="bg1"/>
                </a:solidFill>
                <a:highlight>
                  <a:srgbClr val="C0C0C0"/>
                </a:highlight>
              </a:rPr>
              <a:t>Kiitos ja mukavaa syksyä!</a:t>
            </a:r>
          </a:p>
        </p:txBody>
      </p:sp>
    </p:spTree>
    <p:extLst>
      <p:ext uri="{BB962C8B-B14F-4D97-AF65-F5344CB8AC3E}">
        <p14:creationId xmlns:p14="http://schemas.microsoft.com/office/powerpoint/2010/main" val="3031701827"/>
      </p:ext>
    </p:extLst>
  </p:cSld>
  <p:clrMapOvr>
    <a:masterClrMapping/>
  </p:clrMapOvr>
</p:sld>
</file>

<file path=ppt/theme/theme1.xml><?xml version="1.0" encoding="utf-8"?>
<a:theme xmlns:a="http://schemas.openxmlformats.org/drawingml/2006/main" name="BohemianVTI">
  <a:themeElements>
    <a:clrScheme name="BohemianVTI">
      <a:dk1>
        <a:sysClr val="windowText" lastClr="000000"/>
      </a:dk1>
      <a:lt1>
        <a:sysClr val="window" lastClr="FFFFFF"/>
      </a:lt1>
      <a:dk2>
        <a:srgbClr val="323232"/>
      </a:dk2>
      <a:lt2>
        <a:srgbClr val="F4F1EF"/>
      </a:lt2>
      <a:accent1>
        <a:srgbClr val="8F4F58"/>
      </a:accent1>
      <a:accent2>
        <a:srgbClr val="D09182"/>
      </a:accent2>
      <a:accent3>
        <a:srgbClr val="C7A085"/>
      </a:accent3>
      <a:accent4>
        <a:srgbClr val="ADA085"/>
      </a:accent4>
      <a:accent5>
        <a:srgbClr val="5F787F"/>
      </a:accent5>
      <a:accent6>
        <a:srgbClr val="5A6768"/>
      </a:accent6>
      <a:hlink>
        <a:srgbClr val="A25872"/>
      </a:hlink>
      <a:folHlink>
        <a:srgbClr val="667A7E"/>
      </a:folHlink>
    </a:clrScheme>
    <a:fontScheme name="BohemianVTI">
      <a:majorFont>
        <a:latin typeface="Modern Love"/>
        <a:ea typeface=""/>
        <a:cs typeface=""/>
      </a:majorFont>
      <a:minorFont>
        <a:latin typeface="Avenir Next LT Pro"/>
        <a:ea typeface=""/>
        <a:cs typeface=""/>
      </a:minorFont>
    </a:fontScheme>
    <a:fmtScheme name="BohemianVTI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ohemianVTI" id="{AA0957B6-9651-4F50-8EB8-D9F009F1C26A}" vid="{D1E7B544-9A8A-44B5-ABA3-322A5F04534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Laajakuva</PresentationFormat>
  <Slides>14</Slides>
  <Notes>0</Notes>
  <HiddenSlides>0</HiddenSlide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14</vt:i4>
      </vt:variant>
    </vt:vector>
  </HeadingPairs>
  <TitlesOfParts>
    <vt:vector size="15" baseType="lpstr">
      <vt:lpstr>BohemianVTI</vt:lpstr>
      <vt:lpstr>Tervetuloa 3-4E -luokan vanhempainiltaan!</vt:lpstr>
      <vt:lpstr>Luokkamme</vt:lpstr>
      <vt:lpstr>Luokan käytänteet</vt:lpstr>
      <vt:lpstr>Luokan käytänteet</vt:lpstr>
      <vt:lpstr>Yhteydenpito</vt:lpstr>
      <vt:lpstr>Läksyt</vt:lpstr>
      <vt:lpstr>Kokeet</vt:lpstr>
      <vt:lpstr>Poissaolot</vt:lpstr>
      <vt:lpstr>Kiusaamisen määritelmä</vt:lpstr>
      <vt:lpstr>Väkivaltaa ei hyväksytä</vt:lpstr>
      <vt:lpstr>Koulussa tapahtuu</vt:lpstr>
      <vt:lpstr>Opetussuunnitelma ja arviointi</vt:lpstr>
      <vt:lpstr>Oppimisen tuki</vt:lpstr>
      <vt:lpstr>Kodin tuki ja kiinnostus lapsen koulutyöhön on tärkeää! Kiitos ja mukavaa syksyä!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4</cp:revision>
  <dcterms:created xsi:type="dcterms:W3CDTF">2026-09-08T11:42:52Z</dcterms:created>
  <dcterms:modified xsi:type="dcterms:W3CDTF">2026-09-14T06:38:04Z</dcterms:modified>
</cp:coreProperties>
</file>