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4" r:id="rId6"/>
    <p:sldId id="267" r:id="rId7"/>
    <p:sldId id="257" r:id="rId8"/>
    <p:sldId id="258" r:id="rId9"/>
    <p:sldId id="268" r:id="rId10"/>
    <p:sldId id="259" r:id="rId11"/>
    <p:sldId id="260" r:id="rId12"/>
    <p:sldId id="261" r:id="rId13"/>
    <p:sldId id="262" r:id="rId14"/>
    <p:sldId id="263" r:id="rId15"/>
    <p:sldId id="26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F7CF2-780C-4EE0-973F-66DEBAE8E957}" v="10" dt="2024-05-14T07:37:39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hanen Janne" userId="S::janne.laahanen@kuopio.fi::59e7fa07-3f65-402a-89a3-28676c9bb54c" providerId="AD" clId="Web-{4994AB6F-AD71-4D21-8DDF-DC8ACDF9260D}"/>
    <pc:docChg chg="addSld modSld">
      <pc:chgData name="Laahanen Janne" userId="S::janne.laahanen@kuopio.fi::59e7fa07-3f65-402a-89a3-28676c9bb54c" providerId="AD" clId="Web-{4994AB6F-AD71-4D21-8DDF-DC8ACDF9260D}" dt="2024-02-01T07:29:30.805" v="106" actId="20577"/>
      <pc:docMkLst>
        <pc:docMk/>
      </pc:docMkLst>
      <pc:sldChg chg="modSp new">
        <pc:chgData name="Laahanen Janne" userId="S::janne.laahanen@kuopio.fi::59e7fa07-3f65-402a-89a3-28676c9bb54c" providerId="AD" clId="Web-{4994AB6F-AD71-4D21-8DDF-DC8ACDF9260D}" dt="2024-02-01T07:29:30.805" v="106" actId="20577"/>
        <pc:sldMkLst>
          <pc:docMk/>
          <pc:sldMk cId="3102612586" sldId="264"/>
        </pc:sldMkLst>
        <pc:spChg chg="mod">
          <ac:chgData name="Laahanen Janne" userId="S::janne.laahanen@kuopio.fi::59e7fa07-3f65-402a-89a3-28676c9bb54c" providerId="AD" clId="Web-{4994AB6F-AD71-4D21-8DDF-DC8ACDF9260D}" dt="2024-02-01T07:27:53.052" v="7" actId="20577"/>
          <ac:spMkLst>
            <pc:docMk/>
            <pc:sldMk cId="3102612586" sldId="264"/>
            <ac:spMk id="2" creationId="{DD40518B-7160-E1E3-1214-BD312C78DA53}"/>
          </ac:spMkLst>
        </pc:spChg>
        <pc:spChg chg="mod">
          <ac:chgData name="Laahanen Janne" userId="S::janne.laahanen@kuopio.fi::59e7fa07-3f65-402a-89a3-28676c9bb54c" providerId="AD" clId="Web-{4994AB6F-AD71-4D21-8DDF-DC8ACDF9260D}" dt="2024-02-01T07:29:30.805" v="106" actId="20577"/>
          <ac:spMkLst>
            <pc:docMk/>
            <pc:sldMk cId="3102612586" sldId="264"/>
            <ac:spMk id="3" creationId="{20B49C5A-1E5C-40B8-BB84-11231A3B4FC1}"/>
          </ac:spMkLst>
        </pc:spChg>
      </pc:sldChg>
    </pc:docChg>
  </pc:docChgLst>
  <pc:docChgLst>
    <pc:chgData name="Janne Laahanen" userId="59e7fa07-3f65-402a-89a3-28676c9bb54c" providerId="ADAL" clId="{546F5D90-58A3-49C9-A8E9-02EDAFDDD35D}"/>
    <pc:docChg chg="custSel modSld">
      <pc:chgData name="Janne Laahanen" userId="59e7fa07-3f65-402a-89a3-28676c9bb54c" providerId="ADAL" clId="{546F5D90-58A3-49C9-A8E9-02EDAFDDD35D}" dt="2024-02-12T06:36:54.602" v="147" actId="20577"/>
      <pc:docMkLst>
        <pc:docMk/>
      </pc:docMkLst>
      <pc:sldChg chg="addSp modSp mod">
        <pc:chgData name="Janne Laahanen" userId="59e7fa07-3f65-402a-89a3-28676c9bb54c" providerId="ADAL" clId="{546F5D90-58A3-49C9-A8E9-02EDAFDDD35D}" dt="2024-02-12T06:24:21.790" v="27" actId="20577"/>
        <pc:sldMkLst>
          <pc:docMk/>
          <pc:sldMk cId="3981971466" sldId="258"/>
        </pc:sldMkLst>
        <pc:spChg chg="mod">
          <ac:chgData name="Janne Laahanen" userId="59e7fa07-3f65-402a-89a3-28676c9bb54c" providerId="ADAL" clId="{546F5D90-58A3-49C9-A8E9-02EDAFDDD35D}" dt="2024-02-12T06:23:33.889" v="13" actId="20577"/>
          <ac:spMkLst>
            <pc:docMk/>
            <pc:sldMk cId="3981971466" sldId="258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24:21.790" v="27" actId="20577"/>
          <ac:spMkLst>
            <pc:docMk/>
            <pc:sldMk cId="3981971466" sldId="258"/>
            <ac:spMk id="9" creationId="{28BFE2B2-E34F-9164-E7CC-9BD43696CE30}"/>
          </ac:spMkLst>
        </pc:spChg>
        <pc:picChg chg="add mod">
          <ac:chgData name="Janne Laahanen" userId="59e7fa07-3f65-402a-89a3-28676c9bb54c" providerId="ADAL" clId="{546F5D90-58A3-49C9-A8E9-02EDAFDDD35D}" dt="2024-02-12T06:24:18.567" v="18" actId="14100"/>
          <ac:picMkLst>
            <pc:docMk/>
            <pc:sldMk cId="3981971466" sldId="258"/>
            <ac:picMk id="2" creationId="{0857EA30-9D40-5702-1DD9-1C1C1591CD67}"/>
          </ac:picMkLst>
        </pc:picChg>
        <pc:picChg chg="add mod">
          <ac:chgData name="Janne Laahanen" userId="59e7fa07-3f65-402a-89a3-28676c9bb54c" providerId="ADAL" clId="{546F5D90-58A3-49C9-A8E9-02EDAFDDD35D}" dt="2024-02-12T06:23:30.621" v="3" actId="1076"/>
          <ac:picMkLst>
            <pc:docMk/>
            <pc:sldMk cId="3981971466" sldId="258"/>
            <ac:picMk id="1026" creationId="{C8CEFC6A-D025-1F0F-EA4A-8C14EB240863}"/>
          </ac:picMkLst>
        </pc:picChg>
      </pc:sldChg>
      <pc:sldChg chg="addSp modSp mod">
        <pc:chgData name="Janne Laahanen" userId="59e7fa07-3f65-402a-89a3-28676c9bb54c" providerId="ADAL" clId="{546F5D90-58A3-49C9-A8E9-02EDAFDDD35D}" dt="2024-02-12T06:25:30.906" v="45" actId="20577"/>
        <pc:sldMkLst>
          <pc:docMk/>
          <pc:sldMk cId="1017048997" sldId="259"/>
        </pc:sldMkLst>
        <pc:spChg chg="mod">
          <ac:chgData name="Janne Laahanen" userId="59e7fa07-3f65-402a-89a3-28676c9bb54c" providerId="ADAL" clId="{546F5D90-58A3-49C9-A8E9-02EDAFDDD35D}" dt="2024-02-12T06:24:59.219" v="37" actId="20577"/>
          <ac:spMkLst>
            <pc:docMk/>
            <pc:sldMk cId="1017048997" sldId="259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25:30.906" v="45" actId="20577"/>
          <ac:spMkLst>
            <pc:docMk/>
            <pc:sldMk cId="1017048997" sldId="259"/>
            <ac:spMk id="9" creationId="{28BFE2B2-E34F-9164-E7CC-9BD43696CE30}"/>
          </ac:spMkLst>
        </pc:spChg>
        <pc:picChg chg="add mod">
          <ac:chgData name="Janne Laahanen" userId="59e7fa07-3f65-402a-89a3-28676c9bb54c" providerId="ADAL" clId="{546F5D90-58A3-49C9-A8E9-02EDAFDDD35D}" dt="2024-02-12T06:25:26.019" v="40" actId="14100"/>
          <ac:picMkLst>
            <pc:docMk/>
            <pc:sldMk cId="1017048997" sldId="259"/>
            <ac:picMk id="2" creationId="{43375544-EAAE-0965-7572-E17E86D1C7EE}"/>
          </ac:picMkLst>
        </pc:picChg>
        <pc:picChg chg="add mod">
          <ac:chgData name="Janne Laahanen" userId="59e7fa07-3f65-402a-89a3-28676c9bb54c" providerId="ADAL" clId="{546F5D90-58A3-49C9-A8E9-02EDAFDDD35D}" dt="2024-02-12T06:24:55.803" v="30" actId="14100"/>
          <ac:picMkLst>
            <pc:docMk/>
            <pc:sldMk cId="1017048997" sldId="259"/>
            <ac:picMk id="2050" creationId="{5DEB5E2A-2A78-17DB-77A7-8A2C6DD7B95A}"/>
          </ac:picMkLst>
        </pc:picChg>
      </pc:sldChg>
      <pc:sldChg chg="addSp delSp modSp mod">
        <pc:chgData name="Janne Laahanen" userId="59e7fa07-3f65-402a-89a3-28676c9bb54c" providerId="ADAL" clId="{546F5D90-58A3-49C9-A8E9-02EDAFDDD35D}" dt="2024-02-12T06:28:55.555" v="72" actId="20577"/>
        <pc:sldMkLst>
          <pc:docMk/>
          <pc:sldMk cId="4073167246" sldId="260"/>
        </pc:sldMkLst>
        <pc:spChg chg="mod">
          <ac:chgData name="Janne Laahanen" userId="59e7fa07-3f65-402a-89a3-28676c9bb54c" providerId="ADAL" clId="{546F5D90-58A3-49C9-A8E9-02EDAFDDD35D}" dt="2024-02-12T06:27:36.913" v="54" actId="1076"/>
          <ac:spMkLst>
            <pc:docMk/>
            <pc:sldMk cId="4073167246" sldId="260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28:55.555" v="72" actId="20577"/>
          <ac:spMkLst>
            <pc:docMk/>
            <pc:sldMk cId="4073167246" sldId="260"/>
            <ac:spMk id="9" creationId="{28BFE2B2-E34F-9164-E7CC-9BD43696CE30}"/>
          </ac:spMkLst>
        </pc:spChg>
        <pc:picChg chg="add mod">
          <ac:chgData name="Janne Laahanen" userId="59e7fa07-3f65-402a-89a3-28676c9bb54c" providerId="ADAL" clId="{546F5D90-58A3-49C9-A8E9-02EDAFDDD35D}" dt="2024-02-12T06:27:25.594" v="48" actId="14100"/>
          <ac:picMkLst>
            <pc:docMk/>
            <pc:sldMk cId="4073167246" sldId="260"/>
            <ac:picMk id="2" creationId="{F1E0B264-BEF5-6B60-B10B-EF10D4631D34}"/>
          </ac:picMkLst>
        </pc:picChg>
        <pc:picChg chg="add del mod">
          <ac:chgData name="Janne Laahanen" userId="59e7fa07-3f65-402a-89a3-28676c9bb54c" providerId="ADAL" clId="{546F5D90-58A3-49C9-A8E9-02EDAFDDD35D}" dt="2024-02-12T06:28:28.854" v="58" actId="478"/>
          <ac:picMkLst>
            <pc:docMk/>
            <pc:sldMk cId="4073167246" sldId="260"/>
            <ac:picMk id="3" creationId="{7165F3C3-028C-77E4-AA37-F4F8C28A439F}"/>
          </ac:picMkLst>
        </pc:picChg>
        <pc:picChg chg="del">
          <ac:chgData name="Janne Laahanen" userId="59e7fa07-3f65-402a-89a3-28676c9bb54c" providerId="ADAL" clId="{546F5D90-58A3-49C9-A8E9-02EDAFDDD35D}" dt="2024-02-12T06:28:52.080" v="64" actId="478"/>
          <ac:picMkLst>
            <pc:docMk/>
            <pc:sldMk cId="4073167246" sldId="260"/>
            <ac:picMk id="5" creationId="{D08BAA25-7A4D-3EDF-C6C3-DC46C454A71C}"/>
          </ac:picMkLst>
        </pc:picChg>
        <pc:picChg chg="del">
          <ac:chgData name="Janne Laahanen" userId="59e7fa07-3f65-402a-89a3-28676c9bb54c" providerId="ADAL" clId="{546F5D90-58A3-49C9-A8E9-02EDAFDDD35D}" dt="2024-02-12T06:28:49.918" v="63" actId="478"/>
          <ac:picMkLst>
            <pc:docMk/>
            <pc:sldMk cId="4073167246" sldId="260"/>
            <ac:picMk id="3074" creationId="{15850BE0-66CD-6EE8-9433-48CB65FE47D9}"/>
          </ac:picMkLst>
        </pc:picChg>
        <pc:picChg chg="add mod">
          <ac:chgData name="Janne Laahanen" userId="59e7fa07-3f65-402a-89a3-28676c9bb54c" providerId="ADAL" clId="{546F5D90-58A3-49C9-A8E9-02EDAFDDD35D}" dt="2024-02-12T06:28:47.841" v="62" actId="1076"/>
          <ac:picMkLst>
            <pc:docMk/>
            <pc:sldMk cId="4073167246" sldId="260"/>
            <ac:picMk id="3078" creationId="{CD878683-1AD0-A138-4F4F-8403B6D3155A}"/>
          </ac:picMkLst>
        </pc:picChg>
      </pc:sldChg>
      <pc:sldChg chg="addSp delSp modSp mod">
        <pc:chgData name="Janne Laahanen" userId="59e7fa07-3f65-402a-89a3-28676c9bb54c" providerId="ADAL" clId="{546F5D90-58A3-49C9-A8E9-02EDAFDDD35D}" dt="2024-02-12T06:32:10.897" v="98" actId="478"/>
        <pc:sldMkLst>
          <pc:docMk/>
          <pc:sldMk cId="3570416090" sldId="261"/>
        </pc:sldMkLst>
        <pc:spChg chg="mod">
          <ac:chgData name="Janne Laahanen" userId="59e7fa07-3f65-402a-89a3-28676c9bb54c" providerId="ADAL" clId="{546F5D90-58A3-49C9-A8E9-02EDAFDDD35D}" dt="2024-02-12T06:31:24.920" v="86" actId="20577"/>
          <ac:spMkLst>
            <pc:docMk/>
            <pc:sldMk cId="3570416090" sldId="261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31:31.130" v="90" actId="20577"/>
          <ac:spMkLst>
            <pc:docMk/>
            <pc:sldMk cId="3570416090" sldId="261"/>
            <ac:spMk id="9" creationId="{28BFE2B2-E34F-9164-E7CC-9BD43696CE30}"/>
          </ac:spMkLst>
        </pc:spChg>
        <pc:picChg chg="add mod">
          <ac:chgData name="Janne Laahanen" userId="59e7fa07-3f65-402a-89a3-28676c9bb54c" providerId="ADAL" clId="{546F5D90-58A3-49C9-A8E9-02EDAFDDD35D}" dt="2024-02-12T06:30:58.816" v="75" actId="14100"/>
          <ac:picMkLst>
            <pc:docMk/>
            <pc:sldMk cId="3570416090" sldId="261"/>
            <ac:picMk id="2" creationId="{5F9B094C-0894-0F07-E9B0-47D4A158CE06}"/>
          </ac:picMkLst>
        </pc:picChg>
        <pc:picChg chg="add del mod">
          <ac:chgData name="Janne Laahanen" userId="59e7fa07-3f65-402a-89a3-28676c9bb54c" providerId="ADAL" clId="{546F5D90-58A3-49C9-A8E9-02EDAFDDD35D}" dt="2024-02-12T06:32:08.906" v="97" actId="167"/>
          <ac:picMkLst>
            <pc:docMk/>
            <pc:sldMk cId="3570416090" sldId="261"/>
            <ac:picMk id="3" creationId="{C14CE9D0-BF02-762A-377D-2FE8ECAB824E}"/>
          </ac:picMkLst>
        </pc:picChg>
        <pc:picChg chg="del">
          <ac:chgData name="Janne Laahanen" userId="59e7fa07-3f65-402a-89a3-28676c9bb54c" providerId="ADAL" clId="{546F5D90-58A3-49C9-A8E9-02EDAFDDD35D}" dt="2024-02-12T06:32:10.897" v="98" actId="478"/>
          <ac:picMkLst>
            <pc:docMk/>
            <pc:sldMk cId="3570416090" sldId="261"/>
            <ac:picMk id="5" creationId="{D08BAA25-7A4D-3EDF-C6C3-DC46C454A71C}"/>
          </ac:picMkLst>
        </pc:picChg>
        <pc:picChg chg="del">
          <ac:chgData name="Janne Laahanen" userId="59e7fa07-3f65-402a-89a3-28676c9bb54c" providerId="ADAL" clId="{546F5D90-58A3-49C9-A8E9-02EDAFDDD35D}" dt="2024-02-12T06:32:03.027" v="94" actId="478"/>
          <ac:picMkLst>
            <pc:docMk/>
            <pc:sldMk cId="3570416090" sldId="261"/>
            <ac:picMk id="4100" creationId="{1C9CEFB8-0A3E-DE2B-45F8-898DA144A4E3}"/>
          </ac:picMkLst>
        </pc:picChg>
      </pc:sldChg>
      <pc:sldChg chg="addSp delSp modSp mod">
        <pc:chgData name="Janne Laahanen" userId="59e7fa07-3f65-402a-89a3-28676c9bb54c" providerId="ADAL" clId="{546F5D90-58A3-49C9-A8E9-02EDAFDDD35D}" dt="2024-02-12T06:33:35.983" v="122" actId="20577"/>
        <pc:sldMkLst>
          <pc:docMk/>
          <pc:sldMk cId="3782913298" sldId="262"/>
        </pc:sldMkLst>
        <pc:spChg chg="mod">
          <ac:chgData name="Janne Laahanen" userId="59e7fa07-3f65-402a-89a3-28676c9bb54c" providerId="ADAL" clId="{546F5D90-58A3-49C9-A8E9-02EDAFDDD35D}" dt="2024-02-12T06:33:01.910" v="110" actId="20577"/>
          <ac:spMkLst>
            <pc:docMk/>
            <pc:sldMk cId="3782913298" sldId="262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33:35.983" v="122" actId="20577"/>
          <ac:spMkLst>
            <pc:docMk/>
            <pc:sldMk cId="3782913298" sldId="262"/>
            <ac:spMk id="9" creationId="{28BFE2B2-E34F-9164-E7CC-9BD43696CE30}"/>
          </ac:spMkLst>
        </pc:spChg>
        <pc:picChg chg="add del">
          <ac:chgData name="Janne Laahanen" userId="59e7fa07-3f65-402a-89a3-28676c9bb54c" providerId="ADAL" clId="{546F5D90-58A3-49C9-A8E9-02EDAFDDD35D}" dt="2024-02-12T06:32:34.193" v="100"/>
          <ac:picMkLst>
            <pc:docMk/>
            <pc:sldMk cId="3782913298" sldId="262"/>
            <ac:picMk id="2" creationId="{2DEFEA5D-2122-C4FD-87AC-5AB00C8FEB2D}"/>
          </ac:picMkLst>
        </pc:picChg>
        <pc:picChg chg="add mod">
          <ac:chgData name="Janne Laahanen" userId="59e7fa07-3f65-402a-89a3-28676c9bb54c" providerId="ADAL" clId="{546F5D90-58A3-49C9-A8E9-02EDAFDDD35D}" dt="2024-02-12T06:32:58.553" v="104" actId="1076"/>
          <ac:picMkLst>
            <pc:docMk/>
            <pc:sldMk cId="3782913298" sldId="262"/>
            <ac:picMk id="3" creationId="{BE305EE5-1329-E898-3203-10250CA353A8}"/>
          </ac:picMkLst>
        </pc:picChg>
        <pc:picChg chg="add mod">
          <ac:chgData name="Janne Laahanen" userId="59e7fa07-3f65-402a-89a3-28676c9bb54c" providerId="ADAL" clId="{546F5D90-58A3-49C9-A8E9-02EDAFDDD35D}" dt="2024-02-12T06:33:31.328" v="113" actId="14100"/>
          <ac:picMkLst>
            <pc:docMk/>
            <pc:sldMk cId="3782913298" sldId="262"/>
            <ac:picMk id="5126" creationId="{EC283374-DBD6-4418-835E-3E2DEF4C74F3}"/>
          </ac:picMkLst>
        </pc:picChg>
      </pc:sldChg>
      <pc:sldChg chg="addSp delSp modSp mod">
        <pc:chgData name="Janne Laahanen" userId="59e7fa07-3f65-402a-89a3-28676c9bb54c" providerId="ADAL" clId="{546F5D90-58A3-49C9-A8E9-02EDAFDDD35D}" dt="2024-02-12T06:36:54.602" v="147" actId="20577"/>
        <pc:sldMkLst>
          <pc:docMk/>
          <pc:sldMk cId="2949261583" sldId="263"/>
        </pc:sldMkLst>
        <pc:spChg chg="mod">
          <ac:chgData name="Janne Laahanen" userId="59e7fa07-3f65-402a-89a3-28676c9bb54c" providerId="ADAL" clId="{546F5D90-58A3-49C9-A8E9-02EDAFDDD35D}" dt="2024-02-12T06:36:17.341" v="139" actId="1076"/>
          <ac:spMkLst>
            <pc:docMk/>
            <pc:sldMk cId="2949261583" sldId="263"/>
            <ac:spMk id="8" creationId="{AB61D894-CD90-453F-AE4B-4780CFF5B8E3}"/>
          </ac:spMkLst>
        </pc:spChg>
        <pc:spChg chg="mod">
          <ac:chgData name="Janne Laahanen" userId="59e7fa07-3f65-402a-89a3-28676c9bb54c" providerId="ADAL" clId="{546F5D90-58A3-49C9-A8E9-02EDAFDDD35D}" dt="2024-02-12T06:36:54.602" v="147" actId="20577"/>
          <ac:spMkLst>
            <pc:docMk/>
            <pc:sldMk cId="2949261583" sldId="263"/>
            <ac:spMk id="9" creationId="{28BFE2B2-E34F-9164-E7CC-9BD43696CE30}"/>
          </ac:spMkLst>
        </pc:spChg>
        <pc:picChg chg="add mod">
          <ac:chgData name="Janne Laahanen" userId="59e7fa07-3f65-402a-89a3-28676c9bb54c" providerId="ADAL" clId="{546F5D90-58A3-49C9-A8E9-02EDAFDDD35D}" dt="2024-02-12T06:36:51.482" v="142" actId="14100"/>
          <ac:picMkLst>
            <pc:docMk/>
            <pc:sldMk cId="2949261583" sldId="263"/>
            <ac:picMk id="2" creationId="{ABF210F0-56CD-2C39-3147-8E5ECE3C92DC}"/>
          </ac:picMkLst>
        </pc:picChg>
        <pc:picChg chg="add mod">
          <ac:chgData name="Janne Laahanen" userId="59e7fa07-3f65-402a-89a3-28676c9bb54c" providerId="ADAL" clId="{546F5D90-58A3-49C9-A8E9-02EDAFDDD35D}" dt="2024-02-12T06:36:06.124" v="126" actId="167"/>
          <ac:picMkLst>
            <pc:docMk/>
            <pc:sldMk cId="2949261583" sldId="263"/>
            <ac:picMk id="6146" creationId="{E7F28A6B-559C-83C2-6075-D63D1A661BCA}"/>
          </ac:picMkLst>
        </pc:picChg>
        <pc:picChg chg="del">
          <ac:chgData name="Janne Laahanen" userId="59e7fa07-3f65-402a-89a3-28676c9bb54c" providerId="ADAL" clId="{546F5D90-58A3-49C9-A8E9-02EDAFDDD35D}" dt="2024-02-12T06:36:07.443" v="127" actId="478"/>
          <ac:picMkLst>
            <pc:docMk/>
            <pc:sldMk cId="2949261583" sldId="263"/>
            <ac:picMk id="6152" creationId="{3B9D671A-450D-693A-F50A-212E03997DDA}"/>
          </ac:picMkLst>
        </pc:picChg>
      </pc:sldChg>
    </pc:docChg>
  </pc:docChgLst>
  <pc:docChgLst>
    <pc:chgData name="Laahanen Janne" userId="59e7fa07-3f65-402a-89a3-28676c9bb54c" providerId="ADAL" clId="{546F5D90-58A3-49C9-A8E9-02EDAFDDD35D}"/>
    <pc:docChg chg="undo custSel addSld delSld modSld">
      <pc:chgData name="Laahanen Janne" userId="59e7fa07-3f65-402a-89a3-28676c9bb54c" providerId="ADAL" clId="{546F5D90-58A3-49C9-A8E9-02EDAFDDD35D}" dt="2024-02-13T08:30:04.740" v="47" actId="20577"/>
      <pc:docMkLst>
        <pc:docMk/>
      </pc:docMkLst>
      <pc:sldChg chg="delSp mod">
        <pc:chgData name="Laahanen Janne" userId="59e7fa07-3f65-402a-89a3-28676c9bb54c" providerId="ADAL" clId="{546F5D90-58A3-49C9-A8E9-02EDAFDDD35D}" dt="2024-02-13T07:42:28.525" v="1" actId="478"/>
        <pc:sldMkLst>
          <pc:docMk/>
          <pc:sldMk cId="1762434961" sldId="256"/>
        </pc:sldMkLst>
        <pc:spChg chg="del">
          <ac:chgData name="Laahanen Janne" userId="59e7fa07-3f65-402a-89a3-28676c9bb54c" providerId="ADAL" clId="{546F5D90-58A3-49C9-A8E9-02EDAFDDD35D}" dt="2024-02-13T07:42:25.964" v="0" actId="478"/>
          <ac:spMkLst>
            <pc:docMk/>
            <pc:sldMk cId="1762434961" sldId="256"/>
            <ac:spMk id="2" creationId="{F54FFB24-654E-29FB-A5E5-6A90CC062498}"/>
          </ac:spMkLst>
        </pc:spChg>
        <pc:spChg chg="del">
          <ac:chgData name="Laahanen Janne" userId="59e7fa07-3f65-402a-89a3-28676c9bb54c" providerId="ADAL" clId="{546F5D90-58A3-49C9-A8E9-02EDAFDDD35D}" dt="2024-02-13T07:42:28.525" v="1" actId="478"/>
          <ac:spMkLst>
            <pc:docMk/>
            <pc:sldMk cId="1762434961" sldId="256"/>
            <ac:spMk id="3" creationId="{9BE80FF1-7A2F-96F4-818E-C0A9E8D4A9EF}"/>
          </ac:spMkLst>
        </pc:spChg>
      </pc:sldChg>
      <pc:sldChg chg="addSp delSp modSp new del mod setBg">
        <pc:chgData name="Laahanen Janne" userId="59e7fa07-3f65-402a-89a3-28676c9bb54c" providerId="ADAL" clId="{546F5D90-58A3-49C9-A8E9-02EDAFDDD35D}" dt="2024-02-13T08:28:48.471" v="12" actId="2696"/>
        <pc:sldMkLst>
          <pc:docMk/>
          <pc:sldMk cId="670472844" sldId="265"/>
        </pc:sldMkLst>
        <pc:spChg chg="add del">
          <ac:chgData name="Laahanen Janne" userId="59e7fa07-3f65-402a-89a3-28676c9bb54c" providerId="ADAL" clId="{546F5D90-58A3-49C9-A8E9-02EDAFDDD35D}" dt="2024-02-13T08:28:12.206" v="4"/>
          <ac:spMkLst>
            <pc:docMk/>
            <pc:sldMk cId="670472844" sldId="265"/>
            <ac:spMk id="2" creationId="{28401A1E-8BF5-0D98-BF1D-F1C93F6AC03C}"/>
          </ac:spMkLst>
        </pc:spChg>
        <pc:spChg chg="add del">
          <ac:chgData name="Laahanen Janne" userId="59e7fa07-3f65-402a-89a3-28676c9bb54c" providerId="ADAL" clId="{546F5D90-58A3-49C9-A8E9-02EDAFDDD35D}" dt="2024-02-13T08:28:17.837" v="6"/>
          <ac:spMkLst>
            <pc:docMk/>
            <pc:sldMk cId="670472844" sldId="265"/>
            <ac:spMk id="3" creationId="{595B0E0A-D89D-98EF-D2DF-13168050CCBA}"/>
          </ac:spMkLst>
        </pc:spChg>
        <pc:grpChg chg="add del">
          <ac:chgData name="Laahanen Janne" userId="59e7fa07-3f65-402a-89a3-28676c9bb54c" providerId="ADAL" clId="{546F5D90-58A3-49C9-A8E9-02EDAFDDD35D}" dt="2024-02-13T08:28:33.059" v="9" actId="26606"/>
          <ac:grpSpMkLst>
            <pc:docMk/>
            <pc:sldMk cId="670472844" sldId="265"/>
            <ac:grpSpMk id="1035" creationId="{63737881-458F-40AD-B72B-B57D267DC423}"/>
          </ac:grpSpMkLst>
        </pc:grpChg>
        <pc:picChg chg="add del mod">
          <ac:chgData name="Laahanen Janne" userId="59e7fa07-3f65-402a-89a3-28676c9bb54c" providerId="ADAL" clId="{546F5D90-58A3-49C9-A8E9-02EDAFDDD35D}" dt="2024-02-13T08:28:41.854" v="11" actId="478"/>
          <ac:picMkLst>
            <pc:docMk/>
            <pc:sldMk cId="670472844" sldId="265"/>
            <ac:picMk id="1030" creationId="{34B43F2A-7159-6471-5259-15C1F7BBD149}"/>
          </ac:picMkLst>
        </pc:picChg>
      </pc:sldChg>
      <pc:sldChg chg="addSp modSp add mod">
        <pc:chgData name="Laahanen Janne" userId="59e7fa07-3f65-402a-89a3-28676c9bb54c" providerId="ADAL" clId="{546F5D90-58A3-49C9-A8E9-02EDAFDDD35D}" dt="2024-02-13T08:30:04.740" v="47" actId="20577"/>
        <pc:sldMkLst>
          <pc:docMk/>
          <pc:sldMk cId="2331235617" sldId="265"/>
        </pc:sldMkLst>
        <pc:spChg chg="mod">
          <ac:chgData name="Laahanen Janne" userId="59e7fa07-3f65-402a-89a3-28676c9bb54c" providerId="ADAL" clId="{546F5D90-58A3-49C9-A8E9-02EDAFDDD35D}" dt="2024-02-13T08:29:48.093" v="33" actId="1076"/>
          <ac:spMkLst>
            <pc:docMk/>
            <pc:sldMk cId="2331235617" sldId="265"/>
            <ac:spMk id="8" creationId="{AB61D894-CD90-453F-AE4B-4780CFF5B8E3}"/>
          </ac:spMkLst>
        </pc:spChg>
        <pc:spChg chg="mod">
          <ac:chgData name="Laahanen Janne" userId="59e7fa07-3f65-402a-89a3-28676c9bb54c" providerId="ADAL" clId="{546F5D90-58A3-49C9-A8E9-02EDAFDDD35D}" dt="2024-02-13T08:30:04.740" v="47" actId="20577"/>
          <ac:spMkLst>
            <pc:docMk/>
            <pc:sldMk cId="2331235617" sldId="265"/>
            <ac:spMk id="9" creationId="{28BFE2B2-E34F-9164-E7CC-9BD43696CE30}"/>
          </ac:spMkLst>
        </pc:spChg>
        <pc:picChg chg="add mod">
          <ac:chgData name="Laahanen Janne" userId="59e7fa07-3f65-402a-89a3-28676c9bb54c" providerId="ADAL" clId="{546F5D90-58A3-49C9-A8E9-02EDAFDDD35D}" dt="2024-02-13T08:29:03.307" v="16" actId="14100"/>
          <ac:picMkLst>
            <pc:docMk/>
            <pc:sldMk cId="2331235617" sldId="265"/>
            <ac:picMk id="2050" creationId="{A9A3CE0F-0672-ED90-1741-1314E29BD5A0}"/>
          </ac:picMkLst>
        </pc:picChg>
        <pc:picChg chg="add mod">
          <ac:chgData name="Laahanen Janne" userId="59e7fa07-3f65-402a-89a3-28676c9bb54c" providerId="ADAL" clId="{546F5D90-58A3-49C9-A8E9-02EDAFDDD35D}" dt="2024-02-13T08:29:35.097" v="19" actId="14100"/>
          <ac:picMkLst>
            <pc:docMk/>
            <pc:sldMk cId="2331235617" sldId="265"/>
            <ac:picMk id="2052" creationId="{AE9B6A53-662B-73D3-6E00-92197494C665}"/>
          </ac:picMkLst>
        </pc:picChg>
      </pc:sldChg>
    </pc:docChg>
  </pc:docChgLst>
  <pc:docChgLst>
    <pc:chgData name="Laahanen Janne" userId="59e7fa07-3f65-402a-89a3-28676c9bb54c" providerId="ADAL" clId="{024F7CF2-780C-4EE0-973F-66DEBAE8E957}"/>
    <pc:docChg chg="undo custSel addSld delSld modSld sldOrd">
      <pc:chgData name="Laahanen Janne" userId="59e7fa07-3f65-402a-89a3-28676c9bb54c" providerId="ADAL" clId="{024F7CF2-780C-4EE0-973F-66DEBAE8E957}" dt="2024-05-14T07:42:17.055" v="428" actId="20577"/>
      <pc:docMkLst>
        <pc:docMk/>
      </pc:docMkLst>
      <pc:sldChg chg="del">
        <pc:chgData name="Laahanen Janne" userId="59e7fa07-3f65-402a-89a3-28676c9bb54c" providerId="ADAL" clId="{024F7CF2-780C-4EE0-973F-66DEBAE8E957}" dt="2024-05-14T07:37:05.715" v="384" actId="47"/>
        <pc:sldMkLst>
          <pc:docMk/>
          <pc:sldMk cId="1762434961" sldId="256"/>
        </pc:sldMkLst>
      </pc:sldChg>
      <pc:sldChg chg="modSp mod">
        <pc:chgData name="Laahanen Janne" userId="59e7fa07-3f65-402a-89a3-28676c9bb54c" providerId="ADAL" clId="{024F7CF2-780C-4EE0-973F-66DEBAE8E957}" dt="2024-05-14T07:42:17.055" v="428" actId="20577"/>
        <pc:sldMkLst>
          <pc:docMk/>
          <pc:sldMk cId="3102612586" sldId="264"/>
        </pc:sldMkLst>
        <pc:spChg chg="mod">
          <ac:chgData name="Laahanen Janne" userId="59e7fa07-3f65-402a-89a3-28676c9bb54c" providerId="ADAL" clId="{024F7CF2-780C-4EE0-973F-66DEBAE8E957}" dt="2024-05-14T07:26:03.885" v="59" actId="20577"/>
          <ac:spMkLst>
            <pc:docMk/>
            <pc:sldMk cId="3102612586" sldId="264"/>
            <ac:spMk id="2" creationId="{DD40518B-7160-E1E3-1214-BD312C78DA53}"/>
          </ac:spMkLst>
        </pc:spChg>
        <pc:spChg chg="mod">
          <ac:chgData name="Laahanen Janne" userId="59e7fa07-3f65-402a-89a3-28676c9bb54c" providerId="ADAL" clId="{024F7CF2-780C-4EE0-973F-66DEBAE8E957}" dt="2024-05-14T07:42:17.055" v="428" actId="20577"/>
          <ac:spMkLst>
            <pc:docMk/>
            <pc:sldMk cId="3102612586" sldId="264"/>
            <ac:spMk id="3" creationId="{20B49C5A-1E5C-40B8-BB84-11231A3B4FC1}"/>
          </ac:spMkLst>
        </pc:spChg>
      </pc:sldChg>
      <pc:sldChg chg="addSp delSp modSp new mod ord modClrScheme chgLayout">
        <pc:chgData name="Laahanen Janne" userId="59e7fa07-3f65-402a-89a3-28676c9bb54c" providerId="ADAL" clId="{024F7CF2-780C-4EE0-973F-66DEBAE8E957}" dt="2024-05-14T07:25:54.926" v="50" actId="20577"/>
        <pc:sldMkLst>
          <pc:docMk/>
          <pc:sldMk cId="4130988451" sldId="266"/>
        </pc:sldMkLst>
        <pc:spChg chg="del mod ord">
          <ac:chgData name="Laahanen Janne" userId="59e7fa07-3f65-402a-89a3-28676c9bb54c" providerId="ADAL" clId="{024F7CF2-780C-4EE0-973F-66DEBAE8E957}" dt="2024-05-14T07:25:52.306" v="36" actId="700"/>
          <ac:spMkLst>
            <pc:docMk/>
            <pc:sldMk cId="4130988451" sldId="266"/>
            <ac:spMk id="2" creationId="{BCC854BC-80B0-2098-4CF6-D02E7EDB7FF6}"/>
          </ac:spMkLst>
        </pc:spChg>
        <pc:spChg chg="del mod ord">
          <ac:chgData name="Laahanen Janne" userId="59e7fa07-3f65-402a-89a3-28676c9bb54c" providerId="ADAL" clId="{024F7CF2-780C-4EE0-973F-66DEBAE8E957}" dt="2024-05-14T07:25:52.306" v="36" actId="700"/>
          <ac:spMkLst>
            <pc:docMk/>
            <pc:sldMk cId="4130988451" sldId="266"/>
            <ac:spMk id="3" creationId="{32AB5377-DDE5-13EB-447B-85CF713A9C1C}"/>
          </ac:spMkLst>
        </pc:spChg>
        <pc:spChg chg="add mod ord">
          <ac:chgData name="Laahanen Janne" userId="59e7fa07-3f65-402a-89a3-28676c9bb54c" providerId="ADAL" clId="{024F7CF2-780C-4EE0-973F-66DEBAE8E957}" dt="2024-05-14T07:25:54.926" v="50" actId="20577"/>
          <ac:spMkLst>
            <pc:docMk/>
            <pc:sldMk cId="4130988451" sldId="266"/>
            <ac:spMk id="4" creationId="{CFDE109E-19D8-E3D0-2080-6043C6D98CEB}"/>
          </ac:spMkLst>
        </pc:spChg>
        <pc:spChg chg="add mod ord">
          <ac:chgData name="Laahanen Janne" userId="59e7fa07-3f65-402a-89a3-28676c9bb54c" providerId="ADAL" clId="{024F7CF2-780C-4EE0-973F-66DEBAE8E957}" dt="2024-05-14T07:25:52.306" v="36" actId="700"/>
          <ac:spMkLst>
            <pc:docMk/>
            <pc:sldMk cId="4130988451" sldId="266"/>
            <ac:spMk id="5" creationId="{A69AA7A4-0D8C-3D8A-1081-8616EB45F7E8}"/>
          </ac:spMkLst>
        </pc:spChg>
      </pc:sldChg>
      <pc:sldChg chg="addSp delSp modSp new mod">
        <pc:chgData name="Laahanen Janne" userId="59e7fa07-3f65-402a-89a3-28676c9bb54c" providerId="ADAL" clId="{024F7CF2-780C-4EE0-973F-66DEBAE8E957}" dt="2024-05-14T07:36:51.174" v="383" actId="12"/>
        <pc:sldMkLst>
          <pc:docMk/>
          <pc:sldMk cId="3332003679" sldId="267"/>
        </pc:sldMkLst>
        <pc:spChg chg="mod">
          <ac:chgData name="Laahanen Janne" userId="59e7fa07-3f65-402a-89a3-28676c9bb54c" providerId="ADAL" clId="{024F7CF2-780C-4EE0-973F-66DEBAE8E957}" dt="2024-05-14T07:27:12.239" v="132" actId="20577"/>
          <ac:spMkLst>
            <pc:docMk/>
            <pc:sldMk cId="3332003679" sldId="267"/>
            <ac:spMk id="2" creationId="{3B7F8BFF-991F-95EA-9B20-958D52603356}"/>
          </ac:spMkLst>
        </pc:spChg>
        <pc:spChg chg="mod">
          <ac:chgData name="Laahanen Janne" userId="59e7fa07-3f65-402a-89a3-28676c9bb54c" providerId="ADAL" clId="{024F7CF2-780C-4EE0-973F-66DEBAE8E957}" dt="2024-05-14T07:36:51.174" v="383" actId="12"/>
          <ac:spMkLst>
            <pc:docMk/>
            <pc:sldMk cId="3332003679" sldId="267"/>
            <ac:spMk id="3" creationId="{1F73DFE2-BFAF-6921-8AD2-AAFDC7C456C7}"/>
          </ac:spMkLst>
        </pc:spChg>
        <pc:spChg chg="add mod">
          <ac:chgData name="Laahanen Janne" userId="59e7fa07-3f65-402a-89a3-28676c9bb54c" providerId="ADAL" clId="{024F7CF2-780C-4EE0-973F-66DEBAE8E957}" dt="2024-05-14T07:34:45.245" v="319" actId="1076"/>
          <ac:spMkLst>
            <pc:docMk/>
            <pc:sldMk cId="3332003679" sldId="267"/>
            <ac:spMk id="6" creationId="{EC77724A-6037-8160-4A9A-BE1963DE66C1}"/>
          </ac:spMkLst>
        </pc:spChg>
        <pc:spChg chg="add mod">
          <ac:chgData name="Laahanen Janne" userId="59e7fa07-3f65-402a-89a3-28676c9bb54c" providerId="ADAL" clId="{024F7CF2-780C-4EE0-973F-66DEBAE8E957}" dt="2024-05-14T07:34:45.245" v="319" actId="1076"/>
          <ac:spMkLst>
            <pc:docMk/>
            <pc:sldMk cId="3332003679" sldId="267"/>
            <ac:spMk id="7" creationId="{A6092456-7A74-1213-3E85-F368047E0D57}"/>
          </ac:spMkLst>
        </pc:spChg>
        <pc:spChg chg="add del">
          <ac:chgData name="Laahanen Janne" userId="59e7fa07-3f65-402a-89a3-28676c9bb54c" providerId="ADAL" clId="{024F7CF2-780C-4EE0-973F-66DEBAE8E957}" dt="2024-05-14T07:30:16.005" v="181" actId="11529"/>
          <ac:spMkLst>
            <pc:docMk/>
            <pc:sldMk cId="3332003679" sldId="267"/>
            <ac:spMk id="14" creationId="{7B2B8205-B1A3-82E3-9190-48BB575DC4DC}"/>
          </ac:spMkLst>
        </pc:spChg>
        <pc:spChg chg="add mod">
          <ac:chgData name="Laahanen Janne" userId="59e7fa07-3f65-402a-89a3-28676c9bb54c" providerId="ADAL" clId="{024F7CF2-780C-4EE0-973F-66DEBAE8E957}" dt="2024-05-14T07:30:56.069" v="221" actId="1076"/>
          <ac:spMkLst>
            <pc:docMk/>
            <pc:sldMk cId="3332003679" sldId="267"/>
            <ac:spMk id="15" creationId="{38E4A6DB-E145-667C-F14C-6C1B0AF2BF86}"/>
          </ac:spMkLst>
        </pc:spChg>
        <pc:spChg chg="add mod">
          <ac:chgData name="Laahanen Janne" userId="59e7fa07-3f65-402a-89a3-28676c9bb54c" providerId="ADAL" clId="{024F7CF2-780C-4EE0-973F-66DEBAE8E957}" dt="2024-05-14T07:35:34.045" v="328" actId="1076"/>
          <ac:spMkLst>
            <pc:docMk/>
            <pc:sldMk cId="3332003679" sldId="267"/>
            <ac:spMk id="16" creationId="{05BDB2EB-DD4C-A904-6FEA-A0A55595BB62}"/>
          </ac:spMkLst>
        </pc:spChg>
        <pc:spChg chg="add mod">
          <ac:chgData name="Laahanen Janne" userId="59e7fa07-3f65-402a-89a3-28676c9bb54c" providerId="ADAL" clId="{024F7CF2-780C-4EE0-973F-66DEBAE8E957}" dt="2024-05-14T07:35:55.698" v="332" actId="1076"/>
          <ac:spMkLst>
            <pc:docMk/>
            <pc:sldMk cId="3332003679" sldId="267"/>
            <ac:spMk id="17" creationId="{D08AEC95-D60D-7C8F-C115-2FF71B62DCEA}"/>
          </ac:spMkLst>
        </pc:spChg>
        <pc:spChg chg="add mod">
          <ac:chgData name="Laahanen Janne" userId="59e7fa07-3f65-402a-89a3-28676c9bb54c" providerId="ADAL" clId="{024F7CF2-780C-4EE0-973F-66DEBAE8E957}" dt="2024-05-14T07:36:04.023" v="333" actId="1076"/>
          <ac:spMkLst>
            <pc:docMk/>
            <pc:sldMk cId="3332003679" sldId="267"/>
            <ac:spMk id="18" creationId="{8B1E270E-7404-BE03-C0BD-0DC73FE46755}"/>
          </ac:spMkLst>
        </pc:spChg>
        <pc:spChg chg="add mod">
          <ac:chgData name="Laahanen Janne" userId="59e7fa07-3f65-402a-89a3-28676c9bb54c" providerId="ADAL" clId="{024F7CF2-780C-4EE0-973F-66DEBAE8E957}" dt="2024-05-14T07:36:14.887" v="334" actId="1076"/>
          <ac:spMkLst>
            <pc:docMk/>
            <pc:sldMk cId="3332003679" sldId="267"/>
            <ac:spMk id="19" creationId="{C43F7AA9-3E28-90DB-E658-C422B53D7F52}"/>
          </ac:spMkLst>
        </pc:spChg>
        <pc:spChg chg="add del mod">
          <ac:chgData name="Laahanen Janne" userId="59e7fa07-3f65-402a-89a3-28676c9bb54c" providerId="ADAL" clId="{024F7CF2-780C-4EE0-973F-66DEBAE8E957}" dt="2024-05-14T07:35:23.542" v="327"/>
          <ac:spMkLst>
            <pc:docMk/>
            <pc:sldMk cId="3332003679" sldId="267"/>
            <ac:spMk id="20" creationId="{D20254A2-C571-0688-5204-BF715FAEC407}"/>
          </ac:spMkLst>
        </pc:spChg>
        <pc:spChg chg="add mod">
          <ac:chgData name="Laahanen Janne" userId="59e7fa07-3f65-402a-89a3-28676c9bb54c" providerId="ADAL" clId="{024F7CF2-780C-4EE0-973F-66DEBAE8E957}" dt="2024-05-14T07:36:42.124" v="381" actId="1076"/>
          <ac:spMkLst>
            <pc:docMk/>
            <pc:sldMk cId="3332003679" sldId="267"/>
            <ac:spMk id="22" creationId="{0575841C-7093-C854-3C20-F575E5AAC9C5}"/>
          </ac:spMkLst>
        </pc:spChg>
        <pc:picChg chg="add mod">
          <ac:chgData name="Laahanen Janne" userId="59e7fa07-3f65-402a-89a3-28676c9bb54c" providerId="ADAL" clId="{024F7CF2-780C-4EE0-973F-66DEBAE8E957}" dt="2024-05-14T07:35:15.315" v="323" actId="1076"/>
          <ac:picMkLst>
            <pc:docMk/>
            <pc:sldMk cId="3332003679" sldId="267"/>
            <ac:picMk id="4" creationId="{9C8012D9-1404-915D-1829-909441646902}"/>
          </ac:picMkLst>
        </pc:picChg>
        <pc:picChg chg="add mod">
          <ac:chgData name="Laahanen Janne" userId="59e7fa07-3f65-402a-89a3-28676c9bb54c" providerId="ADAL" clId="{024F7CF2-780C-4EE0-973F-66DEBAE8E957}" dt="2024-05-14T07:34:45.245" v="319" actId="1076"/>
          <ac:picMkLst>
            <pc:docMk/>
            <pc:sldMk cId="3332003679" sldId="267"/>
            <ac:picMk id="5" creationId="{42755F71-505C-8472-D033-BF48109E5272}"/>
          </ac:picMkLst>
        </pc:picChg>
        <pc:cxnChg chg="add mod">
          <ac:chgData name="Laahanen Janne" userId="59e7fa07-3f65-402a-89a3-28676c9bb54c" providerId="ADAL" clId="{024F7CF2-780C-4EE0-973F-66DEBAE8E957}" dt="2024-05-14T07:29:21.253" v="173" actId="1076"/>
          <ac:cxnSpMkLst>
            <pc:docMk/>
            <pc:sldMk cId="3332003679" sldId="267"/>
            <ac:cxnSpMk id="9" creationId="{A2EED20C-4C2D-8213-8C42-5D036CD0E894}"/>
          </ac:cxnSpMkLst>
        </pc:cxnChg>
        <pc:cxnChg chg="add mod">
          <ac:chgData name="Laahanen Janne" userId="59e7fa07-3f65-402a-89a3-28676c9bb54c" providerId="ADAL" clId="{024F7CF2-780C-4EE0-973F-66DEBAE8E957}" dt="2024-05-14T07:35:18.896" v="324" actId="1076"/>
          <ac:cxnSpMkLst>
            <pc:docMk/>
            <pc:sldMk cId="3332003679" sldId="267"/>
            <ac:cxnSpMk id="10" creationId="{83C95239-DCD3-D1F1-5DF5-BB6DAEF99591}"/>
          </ac:cxnSpMkLst>
        </pc:cxnChg>
        <pc:cxnChg chg="add mod">
          <ac:chgData name="Laahanen Janne" userId="59e7fa07-3f65-402a-89a3-28676c9bb54c" providerId="ADAL" clId="{024F7CF2-780C-4EE0-973F-66DEBAE8E957}" dt="2024-05-14T07:35:22.981" v="325" actId="14100"/>
          <ac:cxnSpMkLst>
            <pc:docMk/>
            <pc:sldMk cId="3332003679" sldId="267"/>
            <ac:cxnSpMk id="11" creationId="{469F03B0-4849-F086-E8A4-26366A78F6A7}"/>
          </ac:cxnSpMkLst>
        </pc:cxnChg>
      </pc:sldChg>
      <pc:sldChg chg="add">
        <pc:chgData name="Laahanen Janne" userId="59e7fa07-3f65-402a-89a3-28676c9bb54c" providerId="ADAL" clId="{024F7CF2-780C-4EE0-973F-66DEBAE8E957}" dt="2024-05-14T07:37:39.894" v="385"/>
        <pc:sldMkLst>
          <pc:docMk/>
          <pc:sldMk cId="152973763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BF5BE-8A72-F4D7-3648-42CF0C95E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E732317-56AB-CAAE-EA58-3C6ABCD6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86C734-7DD3-BA75-2A93-57EEB7A2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C63448-0FB9-2E16-CE4E-4034EC01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22A95A-9B0C-03BD-2C98-4FCB1FCE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90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EEDEC-F52A-A3C1-D5A9-0FF88B4A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0A6024-EC29-A53F-8CB7-BF68A56D4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98EE21-9912-641E-4425-46F10826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72C870-B49C-A937-0D34-03089B41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2714FD-49EA-675C-35CD-0889A1B7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92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30A59F4-B88A-CADE-4F31-0685834F1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3CAFE5-0D51-9D66-04A0-505DF3FDD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684A5E-A51B-3FB8-2782-582C80E3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9C86B9-7273-52B2-59F6-E0444D48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20E186-F63B-00DB-881A-1A50DBE7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10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444820-4039-82B1-5061-7EB17DB7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F41B90-42DF-2DD4-9063-D3AD5E137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6DC1E8-868D-8CE7-09F3-C2520E3C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19B381-73AB-44E4-2FA5-33692C10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7FF3A6-4104-EEF2-4496-7516687F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7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380F7-9688-A98B-D94D-FFCB0FD0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FE72FE-F1B2-C1DB-E901-5944E263F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F9E336-655D-BFEF-763A-A2FBE9A3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9066FA-B35E-1D53-A279-659455AD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5BD40B-F9EA-1510-874D-04F22D93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94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49020-82FD-A5C3-A9CF-3EC3B4BB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A8DB8-C9E7-EF3B-A7B0-D07F3BDCC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EE395D-ABDC-491E-5ABC-5B6C47401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3D975B-4F05-45F8-197A-9D6932BE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9DE07F-178B-AA2F-74ED-E3A8DC89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3FD69D-2CBA-D674-011B-83C5893D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97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F78F2-7095-FB1F-B34E-B8D86E23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BD68F5-49E1-4FF1-10E8-015D60CC7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9E1BBE-1D17-7935-A255-CA0F924B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91EBCA-9DC6-C4B3-14AB-889332F24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3C49D4-D899-4540-EAF8-BA9308ACE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49FB654-1AC4-CA89-549F-85367856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2FE276F-BC07-2325-25D7-06F5726B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CBB1AAD-29DC-1178-90F5-4510FF5D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8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CCE39-1468-9DED-7A0F-9F62005E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96A4308-B3E4-25C4-DFFA-0A4DB125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7376F4-E1F0-0FF5-A7F8-CBD8BA48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3B94BB-12B6-DB8D-F7D3-E6E184D5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0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7218067-93AF-2AC3-37C6-BDC02B73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9BC162-ED0E-0C6A-8489-22B4E4CF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D1E850-D454-7A6C-351F-E37849BD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81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ED209-D141-BEBD-2B9E-53399489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4F5C4F-B865-255A-F1A9-8FA49436A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F6150D-5CA9-2E8F-00C7-70DA2A1E2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70F8D7-D3A8-3274-AB4A-6D8CD73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7554B4-49CA-755D-8479-643E39D1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1D292F-0073-477D-486E-5AB109EB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8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FBA9F-6367-C5D8-D0BC-F7EABF66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8566C74-5773-2D29-500F-4A157967B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78B21B-3923-AA6F-0B4B-048341A58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DA6F83-9D22-C8A7-9C6E-6A0F8CF6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C182E9-7CC0-8C15-2EAA-17F79E56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8B6BBE-F329-F64E-8269-C7193614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06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5C6EBE-D576-3DF5-F1E6-BBA4F5C8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D95A98-4472-0BD4-4A3E-04ECD169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CFD13-9C4A-0CE0-9A4E-346D5208F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A49D-C1C8-4C79-86B5-BBC3EC142608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C0F010-0C43-6EDE-C338-34D1DB106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51C0-772F-7809-F00A-138D0DA6E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DA8A-5F82-4BAC-B556-0F4D61C52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FDE109E-19D8-E3D0-2080-6043C6D98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Tee vai kahvi?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69AA7A4-0D8C-3D8A-1081-8616EB45F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98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08BAA25-7A4D-3EDF-C6C3-DC46C454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02" y="263527"/>
            <a:ext cx="5095428" cy="33956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213014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/>
              <a:t>Tiktok</a:t>
            </a:r>
            <a:endParaRPr lang="fi-FI" sz="3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Instagram</a:t>
            </a:r>
          </a:p>
        </p:txBody>
      </p:sp>
      <p:pic>
        <p:nvPicPr>
          <p:cNvPr id="5122" name="Picture 2" descr="Karkkia, Hyytelö Pavut, Makeiset">
            <a:extLst>
              <a:ext uri="{FF2B5EF4-FFF2-40B4-BE49-F238E27FC236}">
                <a16:creationId xmlns:a16="http://schemas.microsoft.com/office/drawing/2014/main" id="{4210C2D6-5720-7C29-E241-B169D92D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ulho, Jäätelö, Jäätä, Jälkiruoka">
            <a:extLst>
              <a:ext uri="{FF2B5EF4-FFF2-40B4-BE49-F238E27FC236}">
                <a16:creationId xmlns:a16="http://schemas.microsoft.com/office/drawing/2014/main" id="{DF8B5A90-3C63-B8FB-4617-A76C23D2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iktok, Sovellus, Iphone, Puhelin">
            <a:extLst>
              <a:ext uri="{FF2B5EF4-FFF2-40B4-BE49-F238E27FC236}">
                <a16:creationId xmlns:a16="http://schemas.microsoft.com/office/drawing/2014/main" id="{BE305EE5-1329-E898-3203-10250CA3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1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Älypuhelin, Instagram, Puhelin">
            <a:extLst>
              <a:ext uri="{FF2B5EF4-FFF2-40B4-BE49-F238E27FC236}">
                <a16:creationId xmlns:a16="http://schemas.microsoft.com/office/drawing/2014/main" id="{EC283374-DBD6-4418-835E-3E2DEF4C7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2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1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ekko Golf, Urheilu, Kori">
            <a:extLst>
              <a:ext uri="{FF2B5EF4-FFF2-40B4-BE49-F238E27FC236}">
                <a16:creationId xmlns:a16="http://schemas.microsoft.com/office/drawing/2014/main" id="{E7F28A6B-559C-83C2-6075-D63D1A66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1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08BAA25-7A4D-3EDF-C6C3-DC46C454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02" y="263527"/>
            <a:ext cx="5095428" cy="33956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473296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Frisbeegolf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/>
              <a:t>Padel</a:t>
            </a:r>
            <a:endParaRPr lang="fi-FI" sz="3200" dirty="0"/>
          </a:p>
        </p:txBody>
      </p:sp>
      <p:pic>
        <p:nvPicPr>
          <p:cNvPr id="5124" name="Picture 4" descr="Kulho, Jäätelö, Jäätä, Jälkiruoka">
            <a:extLst>
              <a:ext uri="{FF2B5EF4-FFF2-40B4-BE49-F238E27FC236}">
                <a16:creationId xmlns:a16="http://schemas.microsoft.com/office/drawing/2014/main" id="{DF8B5A90-3C63-B8FB-4617-A76C23D2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ta, Voi, Roskakoriin, Säiliö, Roskat">
            <a:extLst>
              <a:ext uri="{FF2B5EF4-FFF2-40B4-BE49-F238E27FC236}">
                <a16:creationId xmlns:a16="http://schemas.microsoft.com/office/drawing/2014/main" id="{DDC6E278-B313-72F4-8651-4DEF4128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uu, Riippumatot, Puita, Ruoho, Kesä">
            <a:extLst>
              <a:ext uri="{FF2B5EF4-FFF2-40B4-BE49-F238E27FC236}">
                <a16:creationId xmlns:a16="http://schemas.microsoft.com/office/drawing/2014/main" id="{17DBFEC6-7025-E867-C061-23852977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2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adel, Padel-Maila, Tennispallo, Pallo">
            <a:extLst>
              <a:ext uri="{FF2B5EF4-FFF2-40B4-BE49-F238E27FC236}">
                <a16:creationId xmlns:a16="http://schemas.microsoft.com/office/drawing/2014/main" id="{ABF210F0-56CD-2C39-3147-8E5ECE3C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1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6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ekko Golf, Urheilu, Kori">
            <a:extLst>
              <a:ext uri="{FF2B5EF4-FFF2-40B4-BE49-F238E27FC236}">
                <a16:creationId xmlns:a16="http://schemas.microsoft.com/office/drawing/2014/main" id="{E7F28A6B-559C-83C2-6075-D63D1A66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1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08BAA25-7A4D-3EDF-C6C3-DC46C454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02" y="263527"/>
            <a:ext cx="5095428" cy="33956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165982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Käärijä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/>
              <a:t>Windows95man</a:t>
            </a:r>
          </a:p>
        </p:txBody>
      </p:sp>
      <p:pic>
        <p:nvPicPr>
          <p:cNvPr id="5124" name="Picture 4" descr="Kulho, Jäätelö, Jäätä, Jälkiruoka">
            <a:extLst>
              <a:ext uri="{FF2B5EF4-FFF2-40B4-BE49-F238E27FC236}">
                <a16:creationId xmlns:a16="http://schemas.microsoft.com/office/drawing/2014/main" id="{DF8B5A90-3C63-B8FB-4617-A76C23D2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ta, Voi, Roskakoriin, Säiliö, Roskat">
            <a:extLst>
              <a:ext uri="{FF2B5EF4-FFF2-40B4-BE49-F238E27FC236}">
                <a16:creationId xmlns:a16="http://schemas.microsoft.com/office/drawing/2014/main" id="{DDC6E278-B313-72F4-8651-4DEF4128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uu, Riippumatot, Puita, Ruoho, Kesä">
            <a:extLst>
              <a:ext uri="{FF2B5EF4-FFF2-40B4-BE49-F238E27FC236}">
                <a16:creationId xmlns:a16="http://schemas.microsoft.com/office/drawing/2014/main" id="{17DBFEC6-7025-E867-C061-23852977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2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adel, Padel-Maila, Tennispallo, Pallo">
            <a:extLst>
              <a:ext uri="{FF2B5EF4-FFF2-40B4-BE49-F238E27FC236}">
                <a16:creationId xmlns:a16="http://schemas.microsoft.com/office/drawing/2014/main" id="{ABF210F0-56CD-2C39-3147-8E5ECE3C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1" y="263527"/>
            <a:ext cx="5088758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äärijä esiintyy 17. kesäkuussa Tallinnassa! - The Baltic Guide Online">
            <a:extLst>
              <a:ext uri="{FF2B5EF4-FFF2-40B4-BE49-F238E27FC236}">
                <a16:creationId xmlns:a16="http://schemas.microsoft.com/office/drawing/2014/main" id="{A9A3CE0F-0672-ED90-1741-1314E29B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0" y="263527"/>
            <a:ext cx="5098851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poolainen Teemu Keisteri, 38, on ujohko perheenisä, joka tavoittelee  paikkaa satojen miljoonien katsojien edessä – näin syntyi häpeilemätön  UMK-voittaja Windows95man | Paikalliset | Iisalmen Sanomat">
            <a:extLst>
              <a:ext uri="{FF2B5EF4-FFF2-40B4-BE49-F238E27FC236}">
                <a16:creationId xmlns:a16="http://schemas.microsoft.com/office/drawing/2014/main" id="{AE9B6A53-662B-73D3-6E00-92197494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62" y="263527"/>
            <a:ext cx="5091897" cy="33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3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0518B-7160-E1E3-1214-BD312C78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Säännöt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B49C5A-1E5C-40B8-BB84-11231A3B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Taululle näytetään aina kaksi asiaa.</a:t>
            </a:r>
            <a:endParaRPr lang="fi-FI" dirty="0"/>
          </a:p>
          <a:p>
            <a:r>
              <a:rPr lang="fi-FI" dirty="0">
                <a:cs typeface="Calibri"/>
              </a:rPr>
              <a:t>Sinun pitää valita kummasta tykkäät enemmän ja mennä sen kuvan puolelle luokassa.</a:t>
            </a:r>
          </a:p>
          <a:p>
            <a:r>
              <a:rPr lang="fi-FI" dirty="0">
                <a:cs typeface="Calibri"/>
              </a:rPr>
              <a:t>Voit myös jäädä keskelle, jos tykkäät molemmista yhtä paljon.</a:t>
            </a:r>
          </a:p>
          <a:p>
            <a:r>
              <a:rPr lang="fi-FI" dirty="0">
                <a:cs typeface="Calibri"/>
              </a:rPr>
              <a:t>Voit mennä vähän toisen vaihtoehdon puolelle, jos tykkäät siitä vähän enemmän kuin toisesta.</a:t>
            </a:r>
          </a:p>
          <a:p>
            <a:r>
              <a:rPr lang="fi-FI" dirty="0">
                <a:cs typeface="Calibri"/>
              </a:rPr>
              <a:t>Ole valmis perustelemaan valintasi.</a:t>
            </a:r>
          </a:p>
        </p:txBody>
      </p:sp>
    </p:spTree>
    <p:extLst>
      <p:ext uri="{BB962C8B-B14F-4D97-AF65-F5344CB8AC3E}">
        <p14:creationId xmlns:p14="http://schemas.microsoft.com/office/powerpoint/2010/main" val="310261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7F8BFF-991F-95EA-9B20-958D5260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Esimerkiksi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3DFE2-BFAF-6921-8AD2-AAFDC7C4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Taululla näytetään nämä kuvat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8012D9-1404-915D-1829-90944164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19" y="1708594"/>
            <a:ext cx="2830580" cy="18863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2755F71-505C-8472-D033-BF48109E5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1544"/>
            <a:ext cx="3006830" cy="188631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C77724A-6037-8160-4A9A-BE1963DE66C1}"/>
              </a:ext>
            </a:extLst>
          </p:cNvPr>
          <p:cNvSpPr txBox="1"/>
          <p:nvPr/>
        </p:nvSpPr>
        <p:spPr>
          <a:xfrm>
            <a:off x="894693" y="3610418"/>
            <a:ext cx="289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Tee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6092456-7A74-1213-3E85-F368047E0D57}"/>
              </a:ext>
            </a:extLst>
          </p:cNvPr>
          <p:cNvSpPr txBox="1"/>
          <p:nvPr/>
        </p:nvSpPr>
        <p:spPr>
          <a:xfrm>
            <a:off x="8637410" y="3610419"/>
            <a:ext cx="224970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Kahvi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2EED20C-4C2D-8213-8C42-5D036CD0E894}"/>
              </a:ext>
            </a:extLst>
          </p:cNvPr>
          <p:cNvCxnSpPr/>
          <p:nvPr/>
        </p:nvCxnSpPr>
        <p:spPr>
          <a:xfrm>
            <a:off x="838200" y="4730828"/>
            <a:ext cx="0" cy="1446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3C95239-DCD3-D1F1-5DF5-BB6DAEF99591}"/>
              </a:ext>
            </a:extLst>
          </p:cNvPr>
          <p:cNvCxnSpPr/>
          <p:nvPr/>
        </p:nvCxnSpPr>
        <p:spPr>
          <a:xfrm>
            <a:off x="11353799" y="4730828"/>
            <a:ext cx="0" cy="1446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69F03B0-4849-F086-E8A4-26366A78F6A7}"/>
              </a:ext>
            </a:extLst>
          </p:cNvPr>
          <p:cNvCxnSpPr>
            <a:cxnSpLocks/>
          </p:cNvCxnSpPr>
          <p:nvPr/>
        </p:nvCxnSpPr>
        <p:spPr>
          <a:xfrm flipH="1">
            <a:off x="838200" y="6176961"/>
            <a:ext cx="1051559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38E4A6DB-E145-667C-F14C-6C1B0AF2BF86}"/>
              </a:ext>
            </a:extLst>
          </p:cNvPr>
          <p:cNvSpPr/>
          <p:nvPr/>
        </p:nvSpPr>
        <p:spPr>
          <a:xfrm>
            <a:off x="838199" y="5113337"/>
            <a:ext cx="1104900" cy="10636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ysClr val="windowText" lastClr="000000"/>
                </a:solidFill>
              </a:rPr>
              <a:t>Tykkää tosi paljon teestä.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05BDB2EB-DD4C-A904-6FEA-A0A55595BB62}"/>
              </a:ext>
            </a:extLst>
          </p:cNvPr>
          <p:cNvSpPr/>
          <p:nvPr/>
        </p:nvSpPr>
        <p:spPr>
          <a:xfrm>
            <a:off x="10248901" y="5109513"/>
            <a:ext cx="1104900" cy="106362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ysClr val="windowText" lastClr="000000"/>
                </a:solidFill>
              </a:rPr>
              <a:t>Tykkää tosi paljon kahvista.</a:t>
            </a:r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D08AEC95-D60D-7C8F-C115-2FF71B62DCEA}"/>
              </a:ext>
            </a:extLst>
          </p:cNvPr>
          <p:cNvSpPr/>
          <p:nvPr/>
        </p:nvSpPr>
        <p:spPr>
          <a:xfrm>
            <a:off x="5543548" y="5109513"/>
            <a:ext cx="1104900" cy="106362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Tykkää </a:t>
            </a:r>
            <a:r>
              <a:rPr lang="fi-FI" sz="1100" dirty="0" err="1">
                <a:solidFill>
                  <a:sysClr val="windowText" lastClr="000000"/>
                </a:solidFill>
              </a:rPr>
              <a:t>molem-mista</a:t>
            </a:r>
            <a:r>
              <a:rPr lang="fi-FI" sz="1100" dirty="0">
                <a:solidFill>
                  <a:sysClr val="windowText" lastClr="000000"/>
                </a:solidFill>
              </a:rPr>
              <a:t> yhtä paljon tai vähän.</a:t>
            </a:r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8B1E270E-7404-BE03-C0BD-0DC73FE46755}"/>
              </a:ext>
            </a:extLst>
          </p:cNvPr>
          <p:cNvSpPr/>
          <p:nvPr/>
        </p:nvSpPr>
        <p:spPr>
          <a:xfrm>
            <a:off x="3190872" y="5115444"/>
            <a:ext cx="1104900" cy="10636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Tykkää </a:t>
            </a:r>
            <a:r>
              <a:rPr lang="fi-FI" sz="1100" dirty="0" err="1">
                <a:solidFill>
                  <a:sysClr val="windowText" lastClr="000000"/>
                </a:solidFill>
              </a:rPr>
              <a:t>molem-mista</a:t>
            </a:r>
            <a:r>
              <a:rPr lang="fi-FI" sz="1100" dirty="0">
                <a:solidFill>
                  <a:sysClr val="windowText" lastClr="000000"/>
                </a:solidFill>
              </a:rPr>
              <a:t>, mutta enemmän teestä.</a:t>
            </a:r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C43F7AA9-3E28-90DB-E658-C422B53D7F52}"/>
              </a:ext>
            </a:extLst>
          </p:cNvPr>
          <p:cNvSpPr/>
          <p:nvPr/>
        </p:nvSpPr>
        <p:spPr>
          <a:xfrm>
            <a:off x="7896219" y="5109512"/>
            <a:ext cx="1104900" cy="106362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Tykkää </a:t>
            </a:r>
            <a:r>
              <a:rPr lang="fi-FI" sz="1100" dirty="0" err="1">
                <a:solidFill>
                  <a:sysClr val="windowText" lastClr="000000"/>
                </a:solidFill>
              </a:rPr>
              <a:t>molem-mista</a:t>
            </a:r>
            <a:r>
              <a:rPr lang="fi-FI" sz="1100" dirty="0">
                <a:solidFill>
                  <a:sysClr val="windowText" lastClr="000000"/>
                </a:solidFill>
              </a:rPr>
              <a:t>, mutta enemmän kahvista.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575841C-7093-C854-3C20-F575E5AAC9C5}"/>
              </a:ext>
            </a:extLst>
          </p:cNvPr>
          <p:cNvSpPr txBox="1"/>
          <p:nvPr/>
        </p:nvSpPr>
        <p:spPr>
          <a:xfrm>
            <a:off x="838199" y="4075152"/>
            <a:ext cx="1051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Luokkaan voisi asettua esimerkiksi näin:</a:t>
            </a:r>
          </a:p>
        </p:txBody>
      </p:sp>
    </p:spTree>
    <p:extLst>
      <p:ext uri="{BB962C8B-B14F-4D97-AF65-F5344CB8AC3E}">
        <p14:creationId xmlns:p14="http://schemas.microsoft.com/office/powerpoint/2010/main" val="333200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08BAA25-7A4D-3EDF-C6C3-DC46C454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02" y="263527"/>
            <a:ext cx="5095428" cy="33956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E08F90F-47B9-391F-A018-D5411DB7F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" y="263527"/>
            <a:ext cx="5412702" cy="33956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371466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Tee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Kahvi</a:t>
            </a:r>
          </a:p>
        </p:txBody>
      </p:sp>
    </p:spTree>
    <p:extLst>
      <p:ext uri="{BB962C8B-B14F-4D97-AF65-F5344CB8AC3E}">
        <p14:creationId xmlns:p14="http://schemas.microsoft.com/office/powerpoint/2010/main" val="37990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08BAA25-7A4D-3EDF-C6C3-DC46C454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02" y="263527"/>
            <a:ext cx="5095428" cy="33956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371466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Jalkapallo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Jääkiekko</a:t>
            </a:r>
          </a:p>
        </p:txBody>
      </p:sp>
      <p:pic>
        <p:nvPicPr>
          <p:cNvPr id="1028" name="Picture 4" descr="Juusto, Kuori, Herkullinen, Illallinen">
            <a:extLst>
              <a:ext uri="{FF2B5EF4-FFF2-40B4-BE49-F238E27FC236}">
                <a16:creationId xmlns:a16="http://schemas.microsoft.com/office/drawing/2014/main" id="{3DBC0954-4284-3F16-2DBE-0578F377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34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mpurilainen, Barbeque, Grilli">
            <a:extLst>
              <a:ext uri="{FF2B5EF4-FFF2-40B4-BE49-F238E27FC236}">
                <a16:creationId xmlns:a16="http://schemas.microsoft.com/office/drawing/2014/main" id="{6D6D2AA3-1B86-1182-ABE0-87100AD7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2" y="263527"/>
            <a:ext cx="4508635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lkapallo, Pallo, Urheilu, Maalipotku">
            <a:extLst>
              <a:ext uri="{FF2B5EF4-FFF2-40B4-BE49-F238E27FC236}">
                <a16:creationId xmlns:a16="http://schemas.microsoft.com/office/drawing/2014/main" id="{C8CEFC6A-D025-1F0F-EA4A-8C14EB24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6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Jääkiekko, Urheilu, Kiekko, Peli">
            <a:extLst>
              <a:ext uri="{FF2B5EF4-FFF2-40B4-BE49-F238E27FC236}">
                <a16:creationId xmlns:a16="http://schemas.microsoft.com/office/drawing/2014/main" id="{0857EA30-9D40-5702-1DD9-1C1C1591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84" y="263527"/>
            <a:ext cx="548094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7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371466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Talvi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Kesä</a:t>
            </a:r>
          </a:p>
        </p:txBody>
      </p:sp>
      <p:pic>
        <p:nvPicPr>
          <p:cNvPr id="2052" name="Picture 4" descr="Talvinen Maisema, Auringonlasku">
            <a:extLst>
              <a:ext uri="{FF2B5EF4-FFF2-40B4-BE49-F238E27FC236}">
                <a16:creationId xmlns:a16="http://schemas.microsoft.com/office/drawing/2014/main" id="{BB1C5001-3B72-F438-5C52-06CE99B2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089508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ekkalinna, Hiekka, Meri, Pilvet">
            <a:extLst>
              <a:ext uri="{FF2B5EF4-FFF2-40B4-BE49-F238E27FC236}">
                <a16:creationId xmlns:a16="http://schemas.microsoft.com/office/drawing/2014/main" id="{8E37F800-1B0C-EFE2-1883-D929A7E5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1" y="263527"/>
            <a:ext cx="5089508" cy="33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3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371466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Hevonen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Lehmä</a:t>
            </a:r>
          </a:p>
        </p:txBody>
      </p:sp>
      <p:pic>
        <p:nvPicPr>
          <p:cNvPr id="2052" name="Picture 4" descr="Talvinen Maisema, Auringonlasku">
            <a:extLst>
              <a:ext uri="{FF2B5EF4-FFF2-40B4-BE49-F238E27FC236}">
                <a16:creationId xmlns:a16="http://schemas.microsoft.com/office/drawing/2014/main" id="{BB1C5001-3B72-F438-5C52-06CE99B2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089508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ekkalinna, Hiekka, Meri, Pilvet">
            <a:extLst>
              <a:ext uri="{FF2B5EF4-FFF2-40B4-BE49-F238E27FC236}">
                <a16:creationId xmlns:a16="http://schemas.microsoft.com/office/drawing/2014/main" id="{8E37F800-1B0C-EFE2-1883-D929A7E5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1" y="263527"/>
            <a:ext cx="5089508" cy="33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vonen, Eläin, Laiduntaminen">
            <a:extLst>
              <a:ext uri="{FF2B5EF4-FFF2-40B4-BE49-F238E27FC236}">
                <a16:creationId xmlns:a16="http://schemas.microsoft.com/office/drawing/2014/main" id="{5DEB5E2A-2A78-17DB-77A7-8A2C6DD7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359567" cy="33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ehmä, Eläin, Karjaa, Nisäkäs, Ruoho">
            <a:extLst>
              <a:ext uri="{FF2B5EF4-FFF2-40B4-BE49-F238E27FC236}">
                <a16:creationId xmlns:a16="http://schemas.microsoft.com/office/drawing/2014/main" id="{43375544-EAAE-0965-7572-E17E86D1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1" y="263527"/>
            <a:ext cx="5089508" cy="33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4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581313" y="3962400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Vappu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Juhannus</a:t>
            </a:r>
          </a:p>
        </p:txBody>
      </p:sp>
      <p:pic>
        <p:nvPicPr>
          <p:cNvPr id="3076" name="Picture 4" descr="Tie, Metsä, Pudota, Polku, Puita">
            <a:extLst>
              <a:ext uri="{FF2B5EF4-FFF2-40B4-BE49-F238E27FC236}">
                <a16:creationId xmlns:a16="http://schemas.microsoft.com/office/drawing/2014/main" id="{B4545281-6B35-89E1-F7D8-783778E0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ignificance behind the student cap during Vappu – Arcada studerandekår –  ASK">
            <a:extLst>
              <a:ext uri="{FF2B5EF4-FFF2-40B4-BE49-F238E27FC236}">
                <a16:creationId xmlns:a16="http://schemas.microsoft.com/office/drawing/2014/main" id="{F1E0B264-BEF5-6B60-B10B-EF10D463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804150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hannus vei Ukolta juhlan">
            <a:extLst>
              <a:ext uri="{FF2B5EF4-FFF2-40B4-BE49-F238E27FC236}">
                <a16:creationId xmlns:a16="http://schemas.microsoft.com/office/drawing/2014/main" id="{CD878683-1AD0-A138-4F4F-8403B6D3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84" y="263527"/>
            <a:ext cx="4569945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6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Xbox, Xbox One, Microsoft, Ohjain">
            <a:extLst>
              <a:ext uri="{FF2B5EF4-FFF2-40B4-BE49-F238E27FC236}">
                <a16:creationId xmlns:a16="http://schemas.microsoft.com/office/drawing/2014/main" id="{C14CE9D0-BF02-762A-377D-2FE8ECAB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39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61D894-CD90-453F-AE4B-4780CFF5B8E3}"/>
              </a:ext>
            </a:extLst>
          </p:cNvPr>
          <p:cNvSpPr txBox="1"/>
          <p:nvPr/>
        </p:nvSpPr>
        <p:spPr>
          <a:xfrm>
            <a:off x="215765" y="3962399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Playstation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8BFE2B2-E34F-9164-E7CC-9BD43696CE30}"/>
              </a:ext>
            </a:extLst>
          </p:cNvPr>
          <p:cNvSpPr txBox="1"/>
          <p:nvPr/>
        </p:nvSpPr>
        <p:spPr>
          <a:xfrm>
            <a:off x="6509396" y="396240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Xbox</a:t>
            </a:r>
          </a:p>
        </p:txBody>
      </p:sp>
      <p:pic>
        <p:nvPicPr>
          <p:cNvPr id="4098" name="Picture 2" descr="Kissa, Kukka, Kissanpentu, Kivi">
            <a:extLst>
              <a:ext uri="{FF2B5EF4-FFF2-40B4-BE49-F238E27FC236}">
                <a16:creationId xmlns:a16="http://schemas.microsoft.com/office/drawing/2014/main" id="{82F298F6-259B-E980-19E6-57D76F0C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101298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s4, Peli Asema, Playstation 4">
            <a:extLst>
              <a:ext uri="{FF2B5EF4-FFF2-40B4-BE49-F238E27FC236}">
                <a16:creationId xmlns:a16="http://schemas.microsoft.com/office/drawing/2014/main" id="{5F9B094C-0894-0F07-E9B0-47D4A158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" y="263527"/>
            <a:ext cx="5095796" cy="33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BEC0EB8F6B7C34EA59B4B1DA681AB52" ma:contentTypeVersion="13" ma:contentTypeDescription="Luo uusi asiakirja." ma:contentTypeScope="" ma:versionID="fb5c31fcde51cbe5778aa21ba4a687ef">
  <xsd:schema xmlns:xsd="http://www.w3.org/2001/XMLSchema" xmlns:xs="http://www.w3.org/2001/XMLSchema" xmlns:p="http://schemas.microsoft.com/office/2006/metadata/properties" xmlns:ns2="bb542fb4-f0b1-4111-93e0-5961ca49905b" xmlns:ns3="b126cb72-927f-4c27-a354-21bf8d645f2c" targetNamespace="http://schemas.microsoft.com/office/2006/metadata/properties" ma:root="true" ma:fieldsID="78d0cbeefb8949dfa2f829cd8b5b8aa1" ns2:_="" ns3:_="">
    <xsd:import namespace="bb542fb4-f0b1-4111-93e0-5961ca49905b"/>
    <xsd:import namespace="b126cb72-927f-4c27-a354-21bf8d645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2fb4-f0b1-4111-93e0-5961ca49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6cb72-927f-4c27-a354-21bf8d645f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45a2c-4420-497a-b42e-c86162cff8c3}" ma:internalName="TaxCatchAll" ma:showField="CatchAllData" ma:web="b126cb72-927f-4c27-a354-21bf8d645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42fb4-f0b1-4111-93e0-5961ca49905b">
      <Terms xmlns="http://schemas.microsoft.com/office/infopath/2007/PartnerControls"/>
    </lcf76f155ced4ddcb4097134ff3c332f>
    <TaxCatchAll xmlns="b126cb72-927f-4c27-a354-21bf8d645f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FE9DC-9A2F-46A8-B311-E8D4B4502B9D}"/>
</file>

<file path=customXml/itemProps2.xml><?xml version="1.0" encoding="utf-8"?>
<ds:datastoreItem xmlns:ds="http://schemas.openxmlformats.org/officeDocument/2006/customXml" ds:itemID="{8272145D-374B-45EE-A644-6914418869CE}">
  <ds:schemaRefs>
    <ds:schemaRef ds:uri="0d6d4dba-695f-45ba-b49a-c33d35e8033f"/>
    <ds:schemaRef ds:uri="http://schemas.microsoft.com/office/2006/documentManagement/types"/>
    <ds:schemaRef ds:uri="2d4372d2-4d58-42c7-a4f6-0079f22df2f8"/>
    <ds:schemaRef ds:uri="bf31abe6-7aa5-43ad-9d6f-222b6709d08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A254D9-C3D7-439F-B67E-16AD94B254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117</Words>
  <Application>Microsoft Office PowerPoint</Application>
  <PresentationFormat>Laajakuva</PresentationFormat>
  <Paragraphs>35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Tee vai kahvi?</vt:lpstr>
      <vt:lpstr>Säännöt</vt:lpstr>
      <vt:lpstr>Esimerkiksi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Laahanen Janne</dc:creator>
  <cp:lastModifiedBy>Laahanen Janne</cp:lastModifiedBy>
  <cp:revision>19</cp:revision>
  <dcterms:created xsi:type="dcterms:W3CDTF">2024-01-11T07:18:02Z</dcterms:created>
  <dcterms:modified xsi:type="dcterms:W3CDTF">2024-05-14T07:42:24Z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0x0101001BEC0EB8F6B7C34EA59B4B1DA681AB52</vt:lpwstr>
  </property>
  <property fmtid="{D5CDD505-2E9C-101B-9397-08002B2CF9AE}" pid="3" name="MediaServiceImageTags">
    <vt:lpwstr/>
  </property>
</Properties>
</file>