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8" r:id="rId8"/>
    <p:sldId id="259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 Laahanen" userId="59e7fa07-3f65-402a-89a3-28676c9bb54c" providerId="ADAL" clId="{CC4672E9-DDAF-4566-9445-EC36E85AD25F}"/>
    <pc:docChg chg="modSld">
      <pc:chgData name="Janne Laahanen" userId="59e7fa07-3f65-402a-89a3-28676c9bb54c" providerId="ADAL" clId="{CC4672E9-DDAF-4566-9445-EC36E85AD25F}" dt="2024-04-11T07:29:38.568" v="65" actId="20577"/>
      <pc:docMkLst>
        <pc:docMk/>
      </pc:docMkLst>
      <pc:sldChg chg="modSp mod">
        <pc:chgData name="Janne Laahanen" userId="59e7fa07-3f65-402a-89a3-28676c9bb54c" providerId="ADAL" clId="{CC4672E9-DDAF-4566-9445-EC36E85AD25F}" dt="2024-04-11T07:29:38.568" v="65" actId="20577"/>
        <pc:sldMkLst>
          <pc:docMk/>
          <pc:sldMk cId="4005836170" sldId="257"/>
        </pc:sldMkLst>
        <pc:spChg chg="mod">
          <ac:chgData name="Janne Laahanen" userId="59e7fa07-3f65-402a-89a3-28676c9bb54c" providerId="ADAL" clId="{CC4672E9-DDAF-4566-9445-EC36E85AD25F}" dt="2024-04-11T07:29:38.568" v="65" actId="20577"/>
          <ac:spMkLst>
            <pc:docMk/>
            <pc:sldMk cId="4005836170" sldId="257"/>
            <ac:spMk id="3" creationId="{34508A52-6636-944B-0A63-60ABB247A4EF}"/>
          </ac:spMkLst>
        </pc:spChg>
      </pc:sldChg>
    </pc:docChg>
  </pc:docChgLst>
  <pc:docChgLst>
    <pc:chgData name="Laahanen Janne" userId="59e7fa07-3f65-402a-89a3-28676c9bb54c" providerId="ADAL" clId="{CC4672E9-DDAF-4566-9445-EC36E85AD25F}"/>
    <pc:docChg chg="undo custSel addSld delSld modSld sldOrd">
      <pc:chgData name="Laahanen Janne" userId="59e7fa07-3f65-402a-89a3-28676c9bb54c" providerId="ADAL" clId="{CC4672E9-DDAF-4566-9445-EC36E85AD25F}" dt="2024-04-26T07:59:21.427" v="2562" actId="20577"/>
      <pc:docMkLst>
        <pc:docMk/>
      </pc:docMkLst>
      <pc:sldChg chg="ord">
        <pc:chgData name="Laahanen Janne" userId="59e7fa07-3f65-402a-89a3-28676c9bb54c" providerId="ADAL" clId="{CC4672E9-DDAF-4566-9445-EC36E85AD25F}" dt="2024-04-16T07:09:33.719" v="420"/>
        <pc:sldMkLst>
          <pc:docMk/>
          <pc:sldMk cId="3515101040" sldId="256"/>
        </pc:sldMkLst>
      </pc:sldChg>
      <pc:sldChg chg="addSp delSp modSp mod">
        <pc:chgData name="Laahanen Janne" userId="59e7fa07-3f65-402a-89a3-28676c9bb54c" providerId="ADAL" clId="{CC4672E9-DDAF-4566-9445-EC36E85AD25F}" dt="2024-04-16T09:04:37.033" v="2541" actId="403"/>
        <pc:sldMkLst>
          <pc:docMk/>
          <pc:sldMk cId="4005836170" sldId="257"/>
        </pc:sldMkLst>
        <pc:spChg chg="mod">
          <ac:chgData name="Laahanen Janne" userId="59e7fa07-3f65-402a-89a3-28676c9bb54c" providerId="ADAL" clId="{CC4672E9-DDAF-4566-9445-EC36E85AD25F}" dt="2024-04-16T06:48:45.452" v="224" actId="20577"/>
          <ac:spMkLst>
            <pc:docMk/>
            <pc:sldMk cId="4005836170" sldId="257"/>
            <ac:spMk id="2" creationId="{96DB75CF-9725-DBB2-53CA-4E97B27F4FF2}"/>
          </ac:spMkLst>
        </pc:spChg>
        <pc:spChg chg="mod">
          <ac:chgData name="Laahanen Janne" userId="59e7fa07-3f65-402a-89a3-28676c9bb54c" providerId="ADAL" clId="{CC4672E9-DDAF-4566-9445-EC36E85AD25F}" dt="2024-04-16T09:04:37.033" v="2541" actId="403"/>
          <ac:spMkLst>
            <pc:docMk/>
            <pc:sldMk cId="4005836170" sldId="257"/>
            <ac:spMk id="3" creationId="{34508A52-6636-944B-0A63-60ABB247A4EF}"/>
          </ac:spMkLst>
        </pc:spChg>
        <pc:spChg chg="del">
          <ac:chgData name="Laahanen Janne" userId="59e7fa07-3f65-402a-89a3-28676c9bb54c" providerId="ADAL" clId="{CC4672E9-DDAF-4566-9445-EC36E85AD25F}" dt="2024-04-16T06:48:49.728" v="226" actId="478"/>
          <ac:spMkLst>
            <pc:docMk/>
            <pc:sldMk cId="4005836170" sldId="257"/>
            <ac:spMk id="4" creationId="{29368EFD-D9F2-8D64-6F8C-F047E3811454}"/>
          </ac:spMkLst>
        </pc:spChg>
        <pc:spChg chg="del">
          <ac:chgData name="Laahanen Janne" userId="59e7fa07-3f65-402a-89a3-28676c9bb54c" providerId="ADAL" clId="{CC4672E9-DDAF-4566-9445-EC36E85AD25F}" dt="2024-04-16T06:48:54.460" v="228" actId="478"/>
          <ac:spMkLst>
            <pc:docMk/>
            <pc:sldMk cId="4005836170" sldId="257"/>
            <ac:spMk id="5" creationId="{B3912E58-0F9A-A6C3-443E-6B9C5F1A3042}"/>
          </ac:spMkLst>
        </pc:spChg>
        <pc:spChg chg="add mod">
          <ac:chgData name="Laahanen Janne" userId="59e7fa07-3f65-402a-89a3-28676c9bb54c" providerId="ADAL" clId="{CC4672E9-DDAF-4566-9445-EC36E85AD25F}" dt="2024-04-16T06:33:27.248" v="63" actId="207"/>
          <ac:spMkLst>
            <pc:docMk/>
            <pc:sldMk cId="4005836170" sldId="257"/>
            <ac:spMk id="11" creationId="{70EA729E-ED19-C2BB-DC2D-978BCC91091C}"/>
          </ac:spMkLst>
        </pc:spChg>
        <pc:spChg chg="add mod">
          <ac:chgData name="Laahanen Janne" userId="59e7fa07-3f65-402a-89a3-28676c9bb54c" providerId="ADAL" clId="{CC4672E9-DDAF-4566-9445-EC36E85AD25F}" dt="2024-04-16T06:39:33.662" v="70" actId="20577"/>
          <ac:spMkLst>
            <pc:docMk/>
            <pc:sldMk cId="4005836170" sldId="257"/>
            <ac:spMk id="12" creationId="{D805C6E5-B917-B6FD-B296-0E86F4331CCE}"/>
          </ac:spMkLst>
        </pc:spChg>
        <pc:spChg chg="add mod">
          <ac:chgData name="Laahanen Janne" userId="59e7fa07-3f65-402a-89a3-28676c9bb54c" providerId="ADAL" clId="{CC4672E9-DDAF-4566-9445-EC36E85AD25F}" dt="2024-04-16T06:39:57.751" v="80" actId="1076"/>
          <ac:spMkLst>
            <pc:docMk/>
            <pc:sldMk cId="4005836170" sldId="257"/>
            <ac:spMk id="13" creationId="{A3F271B9-5577-A7B1-C27F-AC50F8420B9A}"/>
          </ac:spMkLst>
        </pc:spChg>
        <pc:picChg chg="add mod">
          <ac:chgData name="Laahanen Janne" userId="59e7fa07-3f65-402a-89a3-28676c9bb54c" providerId="ADAL" clId="{CC4672E9-DDAF-4566-9445-EC36E85AD25F}" dt="2024-04-16T06:29:26.145" v="32" actId="167"/>
          <ac:picMkLst>
            <pc:docMk/>
            <pc:sldMk cId="4005836170" sldId="257"/>
            <ac:picMk id="6" creationId="{3B3034DA-54DD-A854-B54A-20E98B07D819}"/>
          </ac:picMkLst>
        </pc:picChg>
        <pc:picChg chg="add del mod">
          <ac:chgData name="Laahanen Janne" userId="59e7fa07-3f65-402a-89a3-28676c9bb54c" providerId="ADAL" clId="{CC4672E9-DDAF-4566-9445-EC36E85AD25F}" dt="2024-04-16T06:30:25.896" v="43" actId="478"/>
          <ac:picMkLst>
            <pc:docMk/>
            <pc:sldMk cId="4005836170" sldId="257"/>
            <ac:picMk id="7" creationId="{3055217A-218E-F068-6969-AB08D4D54E2E}"/>
          </ac:picMkLst>
        </pc:picChg>
        <pc:picChg chg="add del mod">
          <ac:chgData name="Laahanen Janne" userId="59e7fa07-3f65-402a-89a3-28676c9bb54c" providerId="ADAL" clId="{CC4672E9-DDAF-4566-9445-EC36E85AD25F}" dt="2024-04-16T06:27:29.444" v="14" actId="478"/>
          <ac:picMkLst>
            <pc:docMk/>
            <pc:sldMk cId="4005836170" sldId="257"/>
            <ac:picMk id="8" creationId="{2A221FA1-25A2-E580-27CC-63DCCD52E75E}"/>
          </ac:picMkLst>
        </pc:picChg>
        <pc:picChg chg="add mod">
          <ac:chgData name="Laahanen Janne" userId="59e7fa07-3f65-402a-89a3-28676c9bb54c" providerId="ADAL" clId="{CC4672E9-DDAF-4566-9445-EC36E85AD25F}" dt="2024-04-16T06:29:02.981" v="28" actId="167"/>
          <ac:picMkLst>
            <pc:docMk/>
            <pc:sldMk cId="4005836170" sldId="257"/>
            <ac:picMk id="9" creationId="{27EDB618-F3B8-9038-3C8B-392443FAAB7F}"/>
          </ac:picMkLst>
        </pc:picChg>
        <pc:picChg chg="add mod">
          <ac:chgData name="Laahanen Janne" userId="59e7fa07-3f65-402a-89a3-28676c9bb54c" providerId="ADAL" clId="{CC4672E9-DDAF-4566-9445-EC36E85AD25F}" dt="2024-04-16T06:29:49.692" v="39" actId="167"/>
          <ac:picMkLst>
            <pc:docMk/>
            <pc:sldMk cId="4005836170" sldId="257"/>
            <ac:picMk id="10" creationId="{CA3F88FD-80B4-116D-15C8-8D5395FC9480}"/>
          </ac:picMkLst>
        </pc:picChg>
        <pc:picChg chg="del">
          <ac:chgData name="Laahanen Janne" userId="59e7fa07-3f65-402a-89a3-28676c9bb54c" providerId="ADAL" clId="{CC4672E9-DDAF-4566-9445-EC36E85AD25F}" dt="2024-04-16T06:48:51.302" v="227" actId="478"/>
          <ac:picMkLst>
            <pc:docMk/>
            <pc:sldMk cId="4005836170" sldId="257"/>
            <ac:picMk id="1026" creationId="{4439F35C-8025-688E-219B-F3E04B317500}"/>
          </ac:picMkLst>
        </pc:picChg>
        <pc:picChg chg="del">
          <ac:chgData name="Laahanen Janne" userId="59e7fa07-3f65-402a-89a3-28676c9bb54c" providerId="ADAL" clId="{CC4672E9-DDAF-4566-9445-EC36E85AD25F}" dt="2024-04-16T06:48:47.705" v="225" actId="478"/>
          <ac:picMkLst>
            <pc:docMk/>
            <pc:sldMk cId="4005836170" sldId="257"/>
            <ac:picMk id="1028" creationId="{2089718D-6E31-39E7-DCBF-9F7A7BE9CCAA}"/>
          </ac:picMkLst>
        </pc:picChg>
        <pc:picChg chg="add mod">
          <ac:chgData name="Laahanen Janne" userId="59e7fa07-3f65-402a-89a3-28676c9bb54c" providerId="ADAL" clId="{CC4672E9-DDAF-4566-9445-EC36E85AD25F}" dt="2024-04-16T06:29:44.336" v="38" actId="167"/>
          <ac:picMkLst>
            <pc:docMk/>
            <pc:sldMk cId="4005836170" sldId="257"/>
            <ac:picMk id="1032" creationId="{AC79BBF7-EC44-2BBA-00E7-72CC461F90C8}"/>
          </ac:picMkLst>
        </pc:picChg>
        <pc:picChg chg="add mod">
          <ac:chgData name="Laahanen Janne" userId="59e7fa07-3f65-402a-89a3-28676c9bb54c" providerId="ADAL" clId="{CC4672E9-DDAF-4566-9445-EC36E85AD25F}" dt="2024-04-16T06:29:31.243" v="34" actId="167"/>
          <ac:picMkLst>
            <pc:docMk/>
            <pc:sldMk cId="4005836170" sldId="257"/>
            <ac:picMk id="1034" creationId="{A9D51E85-77F5-73F6-A44F-6DE7CEDCAB99}"/>
          </ac:picMkLst>
        </pc:picChg>
        <pc:picChg chg="add mod">
          <ac:chgData name="Laahanen Janne" userId="59e7fa07-3f65-402a-89a3-28676c9bb54c" providerId="ADAL" clId="{CC4672E9-DDAF-4566-9445-EC36E85AD25F}" dt="2024-04-16T06:30:46.553" v="47" actId="167"/>
          <ac:picMkLst>
            <pc:docMk/>
            <pc:sldMk cId="4005836170" sldId="257"/>
            <ac:picMk id="1036" creationId="{3ECDC81A-1273-2929-2B2D-974DDD69F823}"/>
          </ac:picMkLst>
        </pc:picChg>
      </pc:sldChg>
      <pc:sldChg chg="modSp add mod">
        <pc:chgData name="Laahanen Janne" userId="59e7fa07-3f65-402a-89a3-28676c9bb54c" providerId="ADAL" clId="{CC4672E9-DDAF-4566-9445-EC36E85AD25F}" dt="2024-04-16T08:32:24.422" v="1670" actId="20577"/>
        <pc:sldMkLst>
          <pc:docMk/>
          <pc:sldMk cId="1394256251" sldId="258"/>
        </pc:sldMkLst>
        <pc:spChg chg="mod">
          <ac:chgData name="Laahanen Janne" userId="59e7fa07-3f65-402a-89a3-28676c9bb54c" providerId="ADAL" clId="{CC4672E9-DDAF-4566-9445-EC36E85AD25F}" dt="2024-04-16T06:42:56.724" v="110" actId="20577"/>
          <ac:spMkLst>
            <pc:docMk/>
            <pc:sldMk cId="1394256251" sldId="258"/>
            <ac:spMk id="2" creationId="{96DB75CF-9725-DBB2-53CA-4E97B27F4FF2}"/>
          </ac:spMkLst>
        </pc:spChg>
        <pc:spChg chg="mod">
          <ac:chgData name="Laahanen Janne" userId="59e7fa07-3f65-402a-89a3-28676c9bb54c" providerId="ADAL" clId="{CC4672E9-DDAF-4566-9445-EC36E85AD25F}" dt="2024-04-16T08:32:20.961" v="1669" actId="20577"/>
          <ac:spMkLst>
            <pc:docMk/>
            <pc:sldMk cId="1394256251" sldId="258"/>
            <ac:spMk id="3" creationId="{34508A52-6636-944B-0A63-60ABB247A4EF}"/>
          </ac:spMkLst>
        </pc:spChg>
        <pc:spChg chg="mod">
          <ac:chgData name="Laahanen Janne" userId="59e7fa07-3f65-402a-89a3-28676c9bb54c" providerId="ADAL" clId="{CC4672E9-DDAF-4566-9445-EC36E85AD25F}" dt="2024-04-16T06:43:12.450" v="126" actId="20577"/>
          <ac:spMkLst>
            <pc:docMk/>
            <pc:sldMk cId="1394256251" sldId="258"/>
            <ac:spMk id="4" creationId="{29368EFD-D9F2-8D64-6F8C-F047E3811454}"/>
          </ac:spMkLst>
        </pc:spChg>
        <pc:spChg chg="mod">
          <ac:chgData name="Laahanen Janne" userId="59e7fa07-3f65-402a-89a3-28676c9bb54c" providerId="ADAL" clId="{CC4672E9-DDAF-4566-9445-EC36E85AD25F}" dt="2024-04-16T08:32:24.422" v="1670" actId="20577"/>
          <ac:spMkLst>
            <pc:docMk/>
            <pc:sldMk cId="1394256251" sldId="258"/>
            <ac:spMk id="5" creationId="{B3912E58-0F9A-A6C3-443E-6B9C5F1A3042}"/>
          </ac:spMkLst>
        </pc:spChg>
      </pc:sldChg>
      <pc:sldChg chg="add del">
        <pc:chgData name="Laahanen Janne" userId="59e7fa07-3f65-402a-89a3-28676c9bb54c" providerId="ADAL" clId="{CC4672E9-DDAF-4566-9445-EC36E85AD25F}" dt="2024-04-16T06:39:28.721" v="67" actId="47"/>
        <pc:sldMkLst>
          <pc:docMk/>
          <pc:sldMk cId="2336433510" sldId="258"/>
        </pc:sldMkLst>
      </pc:sldChg>
      <pc:sldChg chg="modSp add mod">
        <pc:chgData name="Laahanen Janne" userId="59e7fa07-3f65-402a-89a3-28676c9bb54c" providerId="ADAL" clId="{CC4672E9-DDAF-4566-9445-EC36E85AD25F}" dt="2024-04-16T08:22:20.192" v="1663" actId="20577"/>
        <pc:sldMkLst>
          <pc:docMk/>
          <pc:sldMk cId="2806760436" sldId="259"/>
        </pc:sldMkLst>
        <pc:spChg chg="mod">
          <ac:chgData name="Laahanen Janne" userId="59e7fa07-3f65-402a-89a3-28676c9bb54c" providerId="ADAL" clId="{CC4672E9-DDAF-4566-9445-EC36E85AD25F}" dt="2024-04-16T06:45:56.473" v="171" actId="20577"/>
          <ac:spMkLst>
            <pc:docMk/>
            <pc:sldMk cId="2806760436" sldId="259"/>
            <ac:spMk id="2" creationId="{96DB75CF-9725-DBB2-53CA-4E97B27F4FF2}"/>
          </ac:spMkLst>
        </pc:spChg>
        <pc:spChg chg="mod">
          <ac:chgData name="Laahanen Janne" userId="59e7fa07-3f65-402a-89a3-28676c9bb54c" providerId="ADAL" clId="{CC4672E9-DDAF-4566-9445-EC36E85AD25F}" dt="2024-04-16T06:47:19.944" v="203" actId="20577"/>
          <ac:spMkLst>
            <pc:docMk/>
            <pc:sldMk cId="2806760436" sldId="259"/>
            <ac:spMk id="3" creationId="{34508A52-6636-944B-0A63-60ABB247A4EF}"/>
          </ac:spMkLst>
        </pc:spChg>
        <pc:spChg chg="mod">
          <ac:chgData name="Laahanen Janne" userId="59e7fa07-3f65-402a-89a3-28676c9bb54c" providerId="ADAL" clId="{CC4672E9-DDAF-4566-9445-EC36E85AD25F}" dt="2024-04-16T08:22:20.192" v="1663" actId="20577"/>
          <ac:spMkLst>
            <pc:docMk/>
            <pc:sldMk cId="2806760436" sldId="259"/>
            <ac:spMk id="4" creationId="{29368EFD-D9F2-8D64-6F8C-F047E3811454}"/>
          </ac:spMkLst>
        </pc:spChg>
        <pc:spChg chg="mod">
          <ac:chgData name="Laahanen Janne" userId="59e7fa07-3f65-402a-89a3-28676c9bb54c" providerId="ADAL" clId="{CC4672E9-DDAF-4566-9445-EC36E85AD25F}" dt="2024-04-16T06:47:24.596" v="204" actId="20577"/>
          <ac:spMkLst>
            <pc:docMk/>
            <pc:sldMk cId="2806760436" sldId="259"/>
            <ac:spMk id="5" creationId="{B3912E58-0F9A-A6C3-443E-6B9C5F1A3042}"/>
          </ac:spMkLst>
        </pc:spChg>
      </pc:sldChg>
      <pc:sldChg chg="add">
        <pc:chgData name="Laahanen Janne" userId="59e7fa07-3f65-402a-89a3-28676c9bb54c" providerId="ADAL" clId="{CC4672E9-DDAF-4566-9445-EC36E85AD25F}" dt="2024-04-16T06:48:36.918" v="217" actId="2890"/>
        <pc:sldMkLst>
          <pc:docMk/>
          <pc:sldMk cId="1697417352" sldId="260"/>
        </pc:sldMkLst>
      </pc:sldChg>
      <pc:sldChg chg="addSp delSp modSp new mod ord">
        <pc:chgData name="Laahanen Janne" userId="59e7fa07-3f65-402a-89a3-28676c9bb54c" providerId="ADAL" clId="{CC4672E9-DDAF-4566-9445-EC36E85AD25F}" dt="2024-04-16T08:12:26.421" v="1654" actId="20577"/>
        <pc:sldMkLst>
          <pc:docMk/>
          <pc:sldMk cId="2272539770" sldId="261"/>
        </pc:sldMkLst>
        <pc:spChg chg="mod">
          <ac:chgData name="Laahanen Janne" userId="59e7fa07-3f65-402a-89a3-28676c9bb54c" providerId="ADAL" clId="{CC4672E9-DDAF-4566-9445-EC36E85AD25F}" dt="2024-04-16T08:03:51.708" v="1497" actId="20577"/>
          <ac:spMkLst>
            <pc:docMk/>
            <pc:sldMk cId="2272539770" sldId="261"/>
            <ac:spMk id="2" creationId="{B1431D8A-06F3-7747-BB09-CBE2306DD95B}"/>
          </ac:spMkLst>
        </pc:spChg>
        <pc:spChg chg="del">
          <ac:chgData name="Laahanen Janne" userId="59e7fa07-3f65-402a-89a3-28676c9bb54c" providerId="ADAL" clId="{CC4672E9-DDAF-4566-9445-EC36E85AD25F}" dt="2024-04-16T07:23:29.192" v="431"/>
          <ac:spMkLst>
            <pc:docMk/>
            <pc:sldMk cId="2272539770" sldId="261"/>
            <ac:spMk id="3" creationId="{2451E192-2AC5-0846-E653-06983DFB215B}"/>
          </ac:spMkLst>
        </pc:spChg>
        <pc:spChg chg="add del mod">
          <ac:chgData name="Laahanen Janne" userId="59e7fa07-3f65-402a-89a3-28676c9bb54c" providerId="ADAL" clId="{CC4672E9-DDAF-4566-9445-EC36E85AD25F}" dt="2024-04-16T07:57:33.558" v="1126" actId="1076"/>
          <ac:spMkLst>
            <pc:docMk/>
            <pc:sldMk cId="2272539770" sldId="261"/>
            <ac:spMk id="4" creationId="{CBE3C3BB-7644-A42D-0CC3-54337C96ED4E}"/>
          </ac:spMkLst>
        </pc:spChg>
        <pc:spChg chg="add del mod">
          <ac:chgData name="Laahanen Janne" userId="59e7fa07-3f65-402a-89a3-28676c9bb54c" providerId="ADAL" clId="{CC4672E9-DDAF-4566-9445-EC36E85AD25F}" dt="2024-04-16T07:33:43.292" v="500" actId="478"/>
          <ac:spMkLst>
            <pc:docMk/>
            <pc:sldMk cId="2272539770" sldId="261"/>
            <ac:spMk id="5" creationId="{BDD16BB9-808B-D936-4B16-F6F68479F42F}"/>
          </ac:spMkLst>
        </pc:spChg>
        <pc:spChg chg="add mod">
          <ac:chgData name="Laahanen Janne" userId="59e7fa07-3f65-402a-89a3-28676c9bb54c" providerId="ADAL" clId="{CC4672E9-DDAF-4566-9445-EC36E85AD25F}" dt="2024-04-16T08:12:26.421" v="1654" actId="20577"/>
          <ac:spMkLst>
            <pc:docMk/>
            <pc:sldMk cId="2272539770" sldId="261"/>
            <ac:spMk id="6" creationId="{153777A2-4E40-2883-C2A8-720D10F28543}"/>
          </ac:spMkLst>
        </pc:spChg>
        <pc:picChg chg="add del mod">
          <ac:chgData name="Laahanen Janne" userId="59e7fa07-3f65-402a-89a3-28676c9bb54c" providerId="ADAL" clId="{CC4672E9-DDAF-4566-9445-EC36E85AD25F}" dt="2024-04-16T07:57:28.234" v="1125" actId="14100"/>
          <ac:picMkLst>
            <pc:docMk/>
            <pc:sldMk cId="2272539770" sldId="261"/>
            <ac:picMk id="2050" creationId="{40A21D5F-2730-E30D-C325-712EE685982A}"/>
          </ac:picMkLst>
        </pc:picChg>
      </pc:sldChg>
      <pc:sldChg chg="new del ord">
        <pc:chgData name="Laahanen Janne" userId="59e7fa07-3f65-402a-89a3-28676c9bb54c" providerId="ADAL" clId="{CC4672E9-DDAF-4566-9445-EC36E85AD25F}" dt="2024-04-16T08:03:19.961" v="1485" actId="47"/>
        <pc:sldMkLst>
          <pc:docMk/>
          <pc:sldMk cId="516362637" sldId="262"/>
        </pc:sldMkLst>
      </pc:sldChg>
      <pc:sldChg chg="modSp add mod">
        <pc:chgData name="Laahanen Janne" userId="59e7fa07-3f65-402a-89a3-28676c9bb54c" providerId="ADAL" clId="{CC4672E9-DDAF-4566-9445-EC36E85AD25F}" dt="2024-04-26T07:59:21.427" v="2562" actId="20577"/>
        <pc:sldMkLst>
          <pc:docMk/>
          <pc:sldMk cId="2640819382" sldId="262"/>
        </pc:sldMkLst>
        <pc:spChg chg="mod">
          <ac:chgData name="Laahanen Janne" userId="59e7fa07-3f65-402a-89a3-28676c9bb54c" providerId="ADAL" clId="{CC4672E9-DDAF-4566-9445-EC36E85AD25F}" dt="2024-04-26T07:59:21.427" v="2562" actId="20577"/>
          <ac:spMkLst>
            <pc:docMk/>
            <pc:sldMk cId="2640819382" sldId="262"/>
            <ac:spMk id="6" creationId="{153777A2-4E40-2883-C2A8-720D10F28543}"/>
          </ac:spMkLst>
        </pc:spChg>
      </pc:sldChg>
      <pc:sldChg chg="new del">
        <pc:chgData name="Laahanen Janne" userId="59e7fa07-3f65-402a-89a3-28676c9bb54c" providerId="ADAL" clId="{CC4672E9-DDAF-4566-9445-EC36E85AD25F}" dt="2024-04-16T08:51:21.214" v="2446" actId="47"/>
        <pc:sldMkLst>
          <pc:docMk/>
          <pc:sldMk cId="4292562040" sldId="263"/>
        </pc:sldMkLst>
      </pc:sldChg>
      <pc:sldChg chg="new del">
        <pc:chgData name="Laahanen Janne" userId="59e7fa07-3f65-402a-89a3-28676c9bb54c" providerId="ADAL" clId="{CC4672E9-DDAF-4566-9445-EC36E85AD25F}" dt="2024-04-16T08:51:21.697" v="2447" actId="47"/>
        <pc:sldMkLst>
          <pc:docMk/>
          <pc:sldMk cId="1266008711" sldId="264"/>
        </pc:sldMkLst>
      </pc:sldChg>
      <pc:sldChg chg="new del">
        <pc:chgData name="Laahanen Janne" userId="59e7fa07-3f65-402a-89a3-28676c9bb54c" providerId="ADAL" clId="{CC4672E9-DDAF-4566-9445-EC36E85AD25F}" dt="2024-04-16T08:51:21.959" v="2448" actId="47"/>
        <pc:sldMkLst>
          <pc:docMk/>
          <pc:sldMk cId="2861559027" sldId="265"/>
        </pc:sldMkLst>
      </pc:sldChg>
      <pc:sldChg chg="new del">
        <pc:chgData name="Laahanen Janne" userId="59e7fa07-3f65-402a-89a3-28676c9bb54c" providerId="ADAL" clId="{CC4672E9-DDAF-4566-9445-EC36E85AD25F}" dt="2024-04-16T08:51:22.183" v="2449" actId="47"/>
        <pc:sldMkLst>
          <pc:docMk/>
          <pc:sldMk cId="943966938" sldId="266"/>
        </pc:sldMkLst>
      </pc:sldChg>
      <pc:sldChg chg="new del">
        <pc:chgData name="Laahanen Janne" userId="59e7fa07-3f65-402a-89a3-28676c9bb54c" providerId="ADAL" clId="{CC4672E9-DDAF-4566-9445-EC36E85AD25F}" dt="2024-04-16T08:51:22.404" v="2450" actId="47"/>
        <pc:sldMkLst>
          <pc:docMk/>
          <pc:sldMk cId="3029524694" sldId="267"/>
        </pc:sldMkLst>
      </pc:sldChg>
      <pc:sldChg chg="new del">
        <pc:chgData name="Laahanen Janne" userId="59e7fa07-3f65-402a-89a3-28676c9bb54c" providerId="ADAL" clId="{CC4672E9-DDAF-4566-9445-EC36E85AD25F}" dt="2024-04-16T08:51:22.953" v="2451" actId="47"/>
        <pc:sldMkLst>
          <pc:docMk/>
          <pc:sldMk cId="3508297730" sldId="268"/>
        </pc:sldMkLst>
      </pc:sldChg>
      <pc:sldChg chg="new del">
        <pc:chgData name="Laahanen Janne" userId="59e7fa07-3f65-402a-89a3-28676c9bb54c" providerId="ADAL" clId="{CC4672E9-DDAF-4566-9445-EC36E85AD25F}" dt="2024-04-16T08:51:22.962" v="2452" actId="47"/>
        <pc:sldMkLst>
          <pc:docMk/>
          <pc:sldMk cId="1203985513" sldId="269"/>
        </pc:sldMkLst>
      </pc:sldChg>
      <pc:sldChg chg="new del">
        <pc:chgData name="Laahanen Janne" userId="59e7fa07-3f65-402a-89a3-28676c9bb54c" providerId="ADAL" clId="{CC4672E9-DDAF-4566-9445-EC36E85AD25F}" dt="2024-04-16T08:51:22.993" v="2453" actId="47"/>
        <pc:sldMkLst>
          <pc:docMk/>
          <pc:sldMk cId="2159202348" sldId="270"/>
        </pc:sldMkLst>
      </pc:sldChg>
      <pc:sldChg chg="new del">
        <pc:chgData name="Laahanen Janne" userId="59e7fa07-3f65-402a-89a3-28676c9bb54c" providerId="ADAL" clId="{CC4672E9-DDAF-4566-9445-EC36E85AD25F}" dt="2024-04-16T08:51:23.023" v="2454" actId="47"/>
        <pc:sldMkLst>
          <pc:docMk/>
          <pc:sldMk cId="1903286686" sldId="271"/>
        </pc:sldMkLst>
      </pc:sldChg>
      <pc:sldChg chg="new del">
        <pc:chgData name="Laahanen Janne" userId="59e7fa07-3f65-402a-89a3-28676c9bb54c" providerId="ADAL" clId="{CC4672E9-DDAF-4566-9445-EC36E85AD25F}" dt="2024-04-16T08:51:23.054" v="2455" actId="47"/>
        <pc:sldMkLst>
          <pc:docMk/>
          <pc:sldMk cId="1046159953" sldId="272"/>
        </pc:sldMkLst>
      </pc:sldChg>
      <pc:sldChg chg="new del">
        <pc:chgData name="Laahanen Janne" userId="59e7fa07-3f65-402a-89a3-28676c9bb54c" providerId="ADAL" clId="{CC4672E9-DDAF-4566-9445-EC36E85AD25F}" dt="2024-04-16T08:51:23.080" v="2456" actId="47"/>
        <pc:sldMkLst>
          <pc:docMk/>
          <pc:sldMk cId="1869565286" sldId="273"/>
        </pc:sldMkLst>
      </pc:sldChg>
      <pc:sldChg chg="new del">
        <pc:chgData name="Laahanen Janne" userId="59e7fa07-3f65-402a-89a3-28676c9bb54c" providerId="ADAL" clId="{CC4672E9-DDAF-4566-9445-EC36E85AD25F}" dt="2024-04-16T08:51:23.110" v="2457" actId="47"/>
        <pc:sldMkLst>
          <pc:docMk/>
          <pc:sldMk cId="3738648215" sldId="274"/>
        </pc:sldMkLst>
      </pc:sldChg>
      <pc:sldChg chg="new del">
        <pc:chgData name="Laahanen Janne" userId="59e7fa07-3f65-402a-89a3-28676c9bb54c" providerId="ADAL" clId="{CC4672E9-DDAF-4566-9445-EC36E85AD25F}" dt="2024-04-16T08:51:23.142" v="2458" actId="47"/>
        <pc:sldMkLst>
          <pc:docMk/>
          <pc:sldMk cId="1833383866" sldId="275"/>
        </pc:sldMkLst>
      </pc:sldChg>
      <pc:sldChg chg="new del">
        <pc:chgData name="Laahanen Janne" userId="59e7fa07-3f65-402a-89a3-28676c9bb54c" providerId="ADAL" clId="{CC4672E9-DDAF-4566-9445-EC36E85AD25F}" dt="2024-04-16T08:51:23.167" v="2459" actId="47"/>
        <pc:sldMkLst>
          <pc:docMk/>
          <pc:sldMk cId="2052822855" sldId="276"/>
        </pc:sldMkLst>
      </pc:sldChg>
      <pc:sldChg chg="new del">
        <pc:chgData name="Laahanen Janne" userId="59e7fa07-3f65-402a-89a3-28676c9bb54c" providerId="ADAL" clId="{CC4672E9-DDAF-4566-9445-EC36E85AD25F}" dt="2024-04-16T08:51:23.221" v="2460" actId="47"/>
        <pc:sldMkLst>
          <pc:docMk/>
          <pc:sldMk cId="1398111984" sldId="277"/>
        </pc:sldMkLst>
      </pc:sldChg>
      <pc:sldChg chg="new del">
        <pc:chgData name="Laahanen Janne" userId="59e7fa07-3f65-402a-89a3-28676c9bb54c" providerId="ADAL" clId="{CC4672E9-DDAF-4566-9445-EC36E85AD25F}" dt="2024-04-16T08:51:23.244" v="2461" actId="47"/>
        <pc:sldMkLst>
          <pc:docMk/>
          <pc:sldMk cId="1769705592" sldId="278"/>
        </pc:sldMkLst>
      </pc:sldChg>
      <pc:sldChg chg="new del ord">
        <pc:chgData name="Laahanen Janne" userId="59e7fa07-3f65-402a-89a3-28676c9bb54c" providerId="ADAL" clId="{CC4672E9-DDAF-4566-9445-EC36E85AD25F}" dt="2024-04-16T08:51:43.721" v="2530" actId="47"/>
        <pc:sldMkLst>
          <pc:docMk/>
          <pc:sldMk cId="2122267988" sldId="279"/>
        </pc:sldMkLst>
      </pc:sldChg>
      <pc:sldChg chg="new del">
        <pc:chgData name="Laahanen Janne" userId="59e7fa07-3f65-402a-89a3-28676c9bb54c" providerId="ADAL" clId="{CC4672E9-DDAF-4566-9445-EC36E85AD25F}" dt="2024-04-16T08:50:51.181" v="2444" actId="47"/>
        <pc:sldMkLst>
          <pc:docMk/>
          <pc:sldMk cId="2319880807" sldId="280"/>
        </pc:sldMkLst>
      </pc:sldChg>
      <pc:sldChg chg="new del ord">
        <pc:chgData name="Laahanen Janne" userId="59e7fa07-3f65-402a-89a3-28676c9bb54c" providerId="ADAL" clId="{CC4672E9-DDAF-4566-9445-EC36E85AD25F}" dt="2024-04-16T08:51:43.721" v="2530" actId="47"/>
        <pc:sldMkLst>
          <pc:docMk/>
          <pc:sldMk cId="2808869419" sldId="281"/>
        </pc:sldMkLst>
      </pc:sldChg>
      <pc:sldChg chg="new del">
        <pc:chgData name="Laahanen Janne" userId="59e7fa07-3f65-402a-89a3-28676c9bb54c" providerId="ADAL" clId="{CC4672E9-DDAF-4566-9445-EC36E85AD25F}" dt="2024-04-16T08:51:23.280" v="2462" actId="47"/>
        <pc:sldMkLst>
          <pc:docMk/>
          <pc:sldMk cId="2772942925" sldId="282"/>
        </pc:sldMkLst>
      </pc:sldChg>
      <pc:sldChg chg="new del">
        <pc:chgData name="Laahanen Janne" userId="59e7fa07-3f65-402a-89a3-28676c9bb54c" providerId="ADAL" clId="{CC4672E9-DDAF-4566-9445-EC36E85AD25F}" dt="2024-04-16T08:51:23.305" v="2463" actId="47"/>
        <pc:sldMkLst>
          <pc:docMk/>
          <pc:sldMk cId="4000783361" sldId="283"/>
        </pc:sldMkLst>
      </pc:sldChg>
      <pc:sldChg chg="new del">
        <pc:chgData name="Laahanen Janne" userId="59e7fa07-3f65-402a-89a3-28676c9bb54c" providerId="ADAL" clId="{CC4672E9-DDAF-4566-9445-EC36E85AD25F}" dt="2024-04-16T08:51:23.329" v="2464" actId="47"/>
        <pc:sldMkLst>
          <pc:docMk/>
          <pc:sldMk cId="2135949822" sldId="284"/>
        </pc:sldMkLst>
      </pc:sldChg>
      <pc:sldChg chg="new del">
        <pc:chgData name="Laahanen Janne" userId="59e7fa07-3f65-402a-89a3-28676c9bb54c" providerId="ADAL" clId="{CC4672E9-DDAF-4566-9445-EC36E85AD25F}" dt="2024-04-16T08:51:23.360" v="2465" actId="47"/>
        <pc:sldMkLst>
          <pc:docMk/>
          <pc:sldMk cId="120656171" sldId="285"/>
        </pc:sldMkLst>
      </pc:sldChg>
      <pc:sldChg chg="new del">
        <pc:chgData name="Laahanen Janne" userId="59e7fa07-3f65-402a-89a3-28676c9bb54c" providerId="ADAL" clId="{CC4672E9-DDAF-4566-9445-EC36E85AD25F}" dt="2024-04-16T08:51:23.391" v="2466" actId="47"/>
        <pc:sldMkLst>
          <pc:docMk/>
          <pc:sldMk cId="769622044" sldId="286"/>
        </pc:sldMkLst>
      </pc:sldChg>
      <pc:sldChg chg="new del">
        <pc:chgData name="Laahanen Janne" userId="59e7fa07-3f65-402a-89a3-28676c9bb54c" providerId="ADAL" clId="{CC4672E9-DDAF-4566-9445-EC36E85AD25F}" dt="2024-04-16T08:51:23.430" v="2467" actId="47"/>
        <pc:sldMkLst>
          <pc:docMk/>
          <pc:sldMk cId="8457795" sldId="287"/>
        </pc:sldMkLst>
      </pc:sldChg>
      <pc:sldChg chg="new del">
        <pc:chgData name="Laahanen Janne" userId="59e7fa07-3f65-402a-89a3-28676c9bb54c" providerId="ADAL" clId="{CC4672E9-DDAF-4566-9445-EC36E85AD25F}" dt="2024-04-16T08:51:23.451" v="2468" actId="47"/>
        <pc:sldMkLst>
          <pc:docMk/>
          <pc:sldMk cId="1401041549" sldId="288"/>
        </pc:sldMkLst>
      </pc:sldChg>
      <pc:sldChg chg="new del">
        <pc:chgData name="Laahanen Janne" userId="59e7fa07-3f65-402a-89a3-28676c9bb54c" providerId="ADAL" clId="{CC4672E9-DDAF-4566-9445-EC36E85AD25F}" dt="2024-04-16T08:51:23.503" v="2469" actId="47"/>
        <pc:sldMkLst>
          <pc:docMk/>
          <pc:sldMk cId="3865691316" sldId="289"/>
        </pc:sldMkLst>
      </pc:sldChg>
      <pc:sldChg chg="new del">
        <pc:chgData name="Laahanen Janne" userId="59e7fa07-3f65-402a-89a3-28676c9bb54c" providerId="ADAL" clId="{CC4672E9-DDAF-4566-9445-EC36E85AD25F}" dt="2024-04-16T08:51:23.547" v="2470" actId="47"/>
        <pc:sldMkLst>
          <pc:docMk/>
          <pc:sldMk cId="3082205019" sldId="290"/>
        </pc:sldMkLst>
      </pc:sldChg>
      <pc:sldChg chg="new del">
        <pc:chgData name="Laahanen Janne" userId="59e7fa07-3f65-402a-89a3-28676c9bb54c" providerId="ADAL" clId="{CC4672E9-DDAF-4566-9445-EC36E85AD25F}" dt="2024-04-16T08:51:23.566" v="2471" actId="47"/>
        <pc:sldMkLst>
          <pc:docMk/>
          <pc:sldMk cId="922225741" sldId="291"/>
        </pc:sldMkLst>
      </pc:sldChg>
      <pc:sldChg chg="new del">
        <pc:chgData name="Laahanen Janne" userId="59e7fa07-3f65-402a-89a3-28676c9bb54c" providerId="ADAL" clId="{CC4672E9-DDAF-4566-9445-EC36E85AD25F}" dt="2024-04-16T08:51:24.253" v="2472" actId="47"/>
        <pc:sldMkLst>
          <pc:docMk/>
          <pc:sldMk cId="3072690464" sldId="292"/>
        </pc:sldMkLst>
      </pc:sldChg>
      <pc:sldChg chg="new del">
        <pc:chgData name="Laahanen Janne" userId="59e7fa07-3f65-402a-89a3-28676c9bb54c" providerId="ADAL" clId="{CC4672E9-DDAF-4566-9445-EC36E85AD25F}" dt="2024-04-16T08:51:24.750" v="2473" actId="47"/>
        <pc:sldMkLst>
          <pc:docMk/>
          <pc:sldMk cId="3716021495" sldId="293"/>
        </pc:sldMkLst>
      </pc:sldChg>
      <pc:sldChg chg="new del">
        <pc:chgData name="Laahanen Janne" userId="59e7fa07-3f65-402a-89a3-28676c9bb54c" providerId="ADAL" clId="{CC4672E9-DDAF-4566-9445-EC36E85AD25F}" dt="2024-04-16T08:51:24.759" v="2474" actId="47"/>
        <pc:sldMkLst>
          <pc:docMk/>
          <pc:sldMk cId="209976138" sldId="294"/>
        </pc:sldMkLst>
      </pc:sldChg>
      <pc:sldChg chg="new del">
        <pc:chgData name="Laahanen Janne" userId="59e7fa07-3f65-402a-89a3-28676c9bb54c" providerId="ADAL" clId="{CC4672E9-DDAF-4566-9445-EC36E85AD25F}" dt="2024-04-16T08:51:24.786" v="2475" actId="47"/>
        <pc:sldMkLst>
          <pc:docMk/>
          <pc:sldMk cId="2863417146" sldId="295"/>
        </pc:sldMkLst>
      </pc:sldChg>
      <pc:sldChg chg="new del">
        <pc:chgData name="Laahanen Janne" userId="59e7fa07-3f65-402a-89a3-28676c9bb54c" providerId="ADAL" clId="{CC4672E9-DDAF-4566-9445-EC36E85AD25F}" dt="2024-04-16T08:51:24.829" v="2476" actId="47"/>
        <pc:sldMkLst>
          <pc:docMk/>
          <pc:sldMk cId="126540598" sldId="296"/>
        </pc:sldMkLst>
      </pc:sldChg>
      <pc:sldChg chg="new del">
        <pc:chgData name="Laahanen Janne" userId="59e7fa07-3f65-402a-89a3-28676c9bb54c" providerId="ADAL" clId="{CC4672E9-DDAF-4566-9445-EC36E85AD25F}" dt="2024-04-16T08:51:24.875" v="2477" actId="47"/>
        <pc:sldMkLst>
          <pc:docMk/>
          <pc:sldMk cId="3948060003" sldId="297"/>
        </pc:sldMkLst>
      </pc:sldChg>
      <pc:sldChg chg="new del">
        <pc:chgData name="Laahanen Janne" userId="59e7fa07-3f65-402a-89a3-28676c9bb54c" providerId="ADAL" clId="{CC4672E9-DDAF-4566-9445-EC36E85AD25F}" dt="2024-04-16T08:51:24.893" v="2478" actId="47"/>
        <pc:sldMkLst>
          <pc:docMk/>
          <pc:sldMk cId="1192471913" sldId="298"/>
        </pc:sldMkLst>
      </pc:sldChg>
      <pc:sldChg chg="new del">
        <pc:chgData name="Laahanen Janne" userId="59e7fa07-3f65-402a-89a3-28676c9bb54c" providerId="ADAL" clId="{CC4672E9-DDAF-4566-9445-EC36E85AD25F}" dt="2024-04-16T08:51:24.930" v="2479" actId="47"/>
        <pc:sldMkLst>
          <pc:docMk/>
          <pc:sldMk cId="4135596497" sldId="299"/>
        </pc:sldMkLst>
      </pc:sldChg>
      <pc:sldChg chg="new del">
        <pc:chgData name="Laahanen Janne" userId="59e7fa07-3f65-402a-89a3-28676c9bb54c" providerId="ADAL" clId="{CC4672E9-DDAF-4566-9445-EC36E85AD25F}" dt="2024-04-16T08:51:24.957" v="2480" actId="47"/>
        <pc:sldMkLst>
          <pc:docMk/>
          <pc:sldMk cId="707608939" sldId="300"/>
        </pc:sldMkLst>
      </pc:sldChg>
      <pc:sldChg chg="new del">
        <pc:chgData name="Laahanen Janne" userId="59e7fa07-3f65-402a-89a3-28676c9bb54c" providerId="ADAL" clId="{CC4672E9-DDAF-4566-9445-EC36E85AD25F}" dt="2024-04-16T08:51:24.989" v="2481" actId="47"/>
        <pc:sldMkLst>
          <pc:docMk/>
          <pc:sldMk cId="3938899325" sldId="301"/>
        </pc:sldMkLst>
      </pc:sldChg>
      <pc:sldChg chg="new del">
        <pc:chgData name="Laahanen Janne" userId="59e7fa07-3f65-402a-89a3-28676c9bb54c" providerId="ADAL" clId="{CC4672E9-DDAF-4566-9445-EC36E85AD25F}" dt="2024-04-16T08:51:25.019" v="2482" actId="47"/>
        <pc:sldMkLst>
          <pc:docMk/>
          <pc:sldMk cId="2456238438" sldId="302"/>
        </pc:sldMkLst>
      </pc:sldChg>
      <pc:sldChg chg="new del">
        <pc:chgData name="Laahanen Janne" userId="59e7fa07-3f65-402a-89a3-28676c9bb54c" providerId="ADAL" clId="{CC4672E9-DDAF-4566-9445-EC36E85AD25F}" dt="2024-04-16T08:51:25.048" v="2483" actId="47"/>
        <pc:sldMkLst>
          <pc:docMk/>
          <pc:sldMk cId="4092237145" sldId="303"/>
        </pc:sldMkLst>
      </pc:sldChg>
      <pc:sldChg chg="new del">
        <pc:chgData name="Laahanen Janne" userId="59e7fa07-3f65-402a-89a3-28676c9bb54c" providerId="ADAL" clId="{CC4672E9-DDAF-4566-9445-EC36E85AD25F}" dt="2024-04-16T08:51:25.078" v="2484" actId="47"/>
        <pc:sldMkLst>
          <pc:docMk/>
          <pc:sldMk cId="134335320" sldId="304"/>
        </pc:sldMkLst>
      </pc:sldChg>
      <pc:sldChg chg="new del">
        <pc:chgData name="Laahanen Janne" userId="59e7fa07-3f65-402a-89a3-28676c9bb54c" providerId="ADAL" clId="{CC4672E9-DDAF-4566-9445-EC36E85AD25F}" dt="2024-04-16T08:51:25.109" v="2485" actId="47"/>
        <pc:sldMkLst>
          <pc:docMk/>
          <pc:sldMk cId="554602168" sldId="305"/>
        </pc:sldMkLst>
      </pc:sldChg>
      <pc:sldChg chg="new del">
        <pc:chgData name="Laahanen Janne" userId="59e7fa07-3f65-402a-89a3-28676c9bb54c" providerId="ADAL" clId="{CC4672E9-DDAF-4566-9445-EC36E85AD25F}" dt="2024-04-16T08:51:25.147" v="2486" actId="47"/>
        <pc:sldMkLst>
          <pc:docMk/>
          <pc:sldMk cId="827162781" sldId="306"/>
        </pc:sldMkLst>
      </pc:sldChg>
      <pc:sldChg chg="new del">
        <pc:chgData name="Laahanen Janne" userId="59e7fa07-3f65-402a-89a3-28676c9bb54c" providerId="ADAL" clId="{CC4672E9-DDAF-4566-9445-EC36E85AD25F}" dt="2024-04-16T08:51:25.192" v="2487" actId="47"/>
        <pc:sldMkLst>
          <pc:docMk/>
          <pc:sldMk cId="2152602877" sldId="307"/>
        </pc:sldMkLst>
      </pc:sldChg>
      <pc:sldChg chg="new del">
        <pc:chgData name="Laahanen Janne" userId="59e7fa07-3f65-402a-89a3-28676c9bb54c" providerId="ADAL" clId="{CC4672E9-DDAF-4566-9445-EC36E85AD25F}" dt="2024-04-16T08:51:25.208" v="2488" actId="47"/>
        <pc:sldMkLst>
          <pc:docMk/>
          <pc:sldMk cId="2390735741" sldId="308"/>
        </pc:sldMkLst>
      </pc:sldChg>
      <pc:sldChg chg="new del">
        <pc:chgData name="Laahanen Janne" userId="59e7fa07-3f65-402a-89a3-28676c9bb54c" providerId="ADAL" clId="{CC4672E9-DDAF-4566-9445-EC36E85AD25F}" dt="2024-04-16T08:51:25.247" v="2489" actId="47"/>
        <pc:sldMkLst>
          <pc:docMk/>
          <pc:sldMk cId="569717927" sldId="309"/>
        </pc:sldMkLst>
      </pc:sldChg>
      <pc:sldChg chg="new del">
        <pc:chgData name="Laahanen Janne" userId="59e7fa07-3f65-402a-89a3-28676c9bb54c" providerId="ADAL" clId="{CC4672E9-DDAF-4566-9445-EC36E85AD25F}" dt="2024-04-16T08:51:25.267" v="2490" actId="47"/>
        <pc:sldMkLst>
          <pc:docMk/>
          <pc:sldMk cId="3584575224" sldId="310"/>
        </pc:sldMkLst>
      </pc:sldChg>
      <pc:sldChg chg="new del">
        <pc:chgData name="Laahanen Janne" userId="59e7fa07-3f65-402a-89a3-28676c9bb54c" providerId="ADAL" clId="{CC4672E9-DDAF-4566-9445-EC36E85AD25F}" dt="2024-04-16T08:51:25.298" v="2491" actId="47"/>
        <pc:sldMkLst>
          <pc:docMk/>
          <pc:sldMk cId="1109861960" sldId="311"/>
        </pc:sldMkLst>
      </pc:sldChg>
      <pc:sldChg chg="new del">
        <pc:chgData name="Laahanen Janne" userId="59e7fa07-3f65-402a-89a3-28676c9bb54c" providerId="ADAL" clId="{CC4672E9-DDAF-4566-9445-EC36E85AD25F}" dt="2024-04-16T08:51:25.328" v="2492" actId="47"/>
        <pc:sldMkLst>
          <pc:docMk/>
          <pc:sldMk cId="320820460" sldId="312"/>
        </pc:sldMkLst>
      </pc:sldChg>
      <pc:sldChg chg="new del">
        <pc:chgData name="Laahanen Janne" userId="59e7fa07-3f65-402a-89a3-28676c9bb54c" providerId="ADAL" clId="{CC4672E9-DDAF-4566-9445-EC36E85AD25F}" dt="2024-04-16T08:51:25.843" v="2493" actId="47"/>
        <pc:sldMkLst>
          <pc:docMk/>
          <pc:sldMk cId="3887546040" sldId="313"/>
        </pc:sldMkLst>
      </pc:sldChg>
      <pc:sldChg chg="new del">
        <pc:chgData name="Laahanen Janne" userId="59e7fa07-3f65-402a-89a3-28676c9bb54c" providerId="ADAL" clId="{CC4672E9-DDAF-4566-9445-EC36E85AD25F}" dt="2024-04-16T08:51:26.354" v="2494" actId="47"/>
        <pc:sldMkLst>
          <pc:docMk/>
          <pc:sldMk cId="983112625" sldId="314"/>
        </pc:sldMkLst>
      </pc:sldChg>
      <pc:sldChg chg="new del">
        <pc:chgData name="Laahanen Janne" userId="59e7fa07-3f65-402a-89a3-28676c9bb54c" providerId="ADAL" clId="{CC4672E9-DDAF-4566-9445-EC36E85AD25F}" dt="2024-04-16T08:51:26.370" v="2495" actId="47"/>
        <pc:sldMkLst>
          <pc:docMk/>
          <pc:sldMk cId="2316474638" sldId="315"/>
        </pc:sldMkLst>
      </pc:sldChg>
      <pc:sldChg chg="new del">
        <pc:chgData name="Laahanen Janne" userId="59e7fa07-3f65-402a-89a3-28676c9bb54c" providerId="ADAL" clId="{CC4672E9-DDAF-4566-9445-EC36E85AD25F}" dt="2024-04-16T08:51:26.395" v="2496" actId="47"/>
        <pc:sldMkLst>
          <pc:docMk/>
          <pc:sldMk cId="2188655404" sldId="316"/>
        </pc:sldMkLst>
      </pc:sldChg>
      <pc:sldChg chg="new del">
        <pc:chgData name="Laahanen Janne" userId="59e7fa07-3f65-402a-89a3-28676c9bb54c" providerId="ADAL" clId="{CC4672E9-DDAF-4566-9445-EC36E85AD25F}" dt="2024-04-16T08:51:26.430" v="2497" actId="47"/>
        <pc:sldMkLst>
          <pc:docMk/>
          <pc:sldMk cId="2157938282" sldId="317"/>
        </pc:sldMkLst>
      </pc:sldChg>
      <pc:sldChg chg="new del">
        <pc:chgData name="Laahanen Janne" userId="59e7fa07-3f65-402a-89a3-28676c9bb54c" providerId="ADAL" clId="{CC4672E9-DDAF-4566-9445-EC36E85AD25F}" dt="2024-04-16T08:51:26.457" v="2498" actId="47"/>
        <pc:sldMkLst>
          <pc:docMk/>
          <pc:sldMk cId="3747558012" sldId="318"/>
        </pc:sldMkLst>
      </pc:sldChg>
      <pc:sldChg chg="new del">
        <pc:chgData name="Laahanen Janne" userId="59e7fa07-3f65-402a-89a3-28676c9bb54c" providerId="ADAL" clId="{CC4672E9-DDAF-4566-9445-EC36E85AD25F}" dt="2024-04-16T08:51:26.500" v="2499" actId="47"/>
        <pc:sldMkLst>
          <pc:docMk/>
          <pc:sldMk cId="1102822388" sldId="319"/>
        </pc:sldMkLst>
      </pc:sldChg>
      <pc:sldChg chg="new del">
        <pc:chgData name="Laahanen Janne" userId="59e7fa07-3f65-402a-89a3-28676c9bb54c" providerId="ADAL" clId="{CC4672E9-DDAF-4566-9445-EC36E85AD25F}" dt="2024-04-16T08:51:26.535" v="2500" actId="47"/>
        <pc:sldMkLst>
          <pc:docMk/>
          <pc:sldMk cId="2227706320" sldId="320"/>
        </pc:sldMkLst>
      </pc:sldChg>
      <pc:sldChg chg="new del">
        <pc:chgData name="Laahanen Janne" userId="59e7fa07-3f65-402a-89a3-28676c9bb54c" providerId="ADAL" clId="{CC4672E9-DDAF-4566-9445-EC36E85AD25F}" dt="2024-04-16T08:51:26.564" v="2501" actId="47"/>
        <pc:sldMkLst>
          <pc:docMk/>
          <pc:sldMk cId="2760721667" sldId="321"/>
        </pc:sldMkLst>
      </pc:sldChg>
      <pc:sldChg chg="new del">
        <pc:chgData name="Laahanen Janne" userId="59e7fa07-3f65-402a-89a3-28676c9bb54c" providerId="ADAL" clId="{CC4672E9-DDAF-4566-9445-EC36E85AD25F}" dt="2024-04-16T08:51:26.584" v="2502" actId="47"/>
        <pc:sldMkLst>
          <pc:docMk/>
          <pc:sldMk cId="3224662760" sldId="322"/>
        </pc:sldMkLst>
      </pc:sldChg>
      <pc:sldChg chg="new del">
        <pc:chgData name="Laahanen Janne" userId="59e7fa07-3f65-402a-89a3-28676c9bb54c" providerId="ADAL" clId="{CC4672E9-DDAF-4566-9445-EC36E85AD25F}" dt="2024-04-16T08:51:26.625" v="2503" actId="47"/>
        <pc:sldMkLst>
          <pc:docMk/>
          <pc:sldMk cId="3271629070" sldId="323"/>
        </pc:sldMkLst>
      </pc:sldChg>
      <pc:sldChg chg="new del">
        <pc:chgData name="Laahanen Janne" userId="59e7fa07-3f65-402a-89a3-28676c9bb54c" providerId="ADAL" clId="{CC4672E9-DDAF-4566-9445-EC36E85AD25F}" dt="2024-04-16T08:51:26.653" v="2504" actId="47"/>
        <pc:sldMkLst>
          <pc:docMk/>
          <pc:sldMk cId="3134140082" sldId="324"/>
        </pc:sldMkLst>
      </pc:sldChg>
      <pc:sldChg chg="new del">
        <pc:chgData name="Laahanen Janne" userId="59e7fa07-3f65-402a-89a3-28676c9bb54c" providerId="ADAL" clId="{CC4672E9-DDAF-4566-9445-EC36E85AD25F}" dt="2024-04-16T08:51:26.687" v="2505" actId="47"/>
        <pc:sldMkLst>
          <pc:docMk/>
          <pc:sldMk cId="4161994219" sldId="325"/>
        </pc:sldMkLst>
      </pc:sldChg>
      <pc:sldChg chg="new del">
        <pc:chgData name="Laahanen Janne" userId="59e7fa07-3f65-402a-89a3-28676c9bb54c" providerId="ADAL" clId="{CC4672E9-DDAF-4566-9445-EC36E85AD25F}" dt="2024-04-16T08:51:26.715" v="2506" actId="47"/>
        <pc:sldMkLst>
          <pc:docMk/>
          <pc:sldMk cId="1141311860" sldId="326"/>
        </pc:sldMkLst>
      </pc:sldChg>
      <pc:sldChg chg="new del">
        <pc:chgData name="Laahanen Janne" userId="59e7fa07-3f65-402a-89a3-28676c9bb54c" providerId="ADAL" clId="{CC4672E9-DDAF-4566-9445-EC36E85AD25F}" dt="2024-04-16T08:51:26.767" v="2507" actId="47"/>
        <pc:sldMkLst>
          <pc:docMk/>
          <pc:sldMk cId="486711589" sldId="327"/>
        </pc:sldMkLst>
      </pc:sldChg>
      <pc:sldChg chg="new del">
        <pc:chgData name="Laahanen Janne" userId="59e7fa07-3f65-402a-89a3-28676c9bb54c" providerId="ADAL" clId="{CC4672E9-DDAF-4566-9445-EC36E85AD25F}" dt="2024-04-16T08:51:26.780" v="2508" actId="47"/>
        <pc:sldMkLst>
          <pc:docMk/>
          <pc:sldMk cId="1709167418" sldId="328"/>
        </pc:sldMkLst>
      </pc:sldChg>
      <pc:sldChg chg="new del">
        <pc:chgData name="Laahanen Janne" userId="59e7fa07-3f65-402a-89a3-28676c9bb54c" providerId="ADAL" clId="{CC4672E9-DDAF-4566-9445-EC36E85AD25F}" dt="2024-04-16T08:51:26.819" v="2509" actId="47"/>
        <pc:sldMkLst>
          <pc:docMk/>
          <pc:sldMk cId="1107136691" sldId="329"/>
        </pc:sldMkLst>
      </pc:sldChg>
      <pc:sldChg chg="new del">
        <pc:chgData name="Laahanen Janne" userId="59e7fa07-3f65-402a-89a3-28676c9bb54c" providerId="ADAL" clId="{CC4672E9-DDAF-4566-9445-EC36E85AD25F}" dt="2024-04-16T08:51:26.857" v="2510" actId="47"/>
        <pc:sldMkLst>
          <pc:docMk/>
          <pc:sldMk cId="2758446952" sldId="330"/>
        </pc:sldMkLst>
      </pc:sldChg>
      <pc:sldChg chg="new del">
        <pc:chgData name="Laahanen Janne" userId="59e7fa07-3f65-402a-89a3-28676c9bb54c" providerId="ADAL" clId="{CC4672E9-DDAF-4566-9445-EC36E85AD25F}" dt="2024-04-16T08:51:26.878" v="2511" actId="47"/>
        <pc:sldMkLst>
          <pc:docMk/>
          <pc:sldMk cId="2025391221" sldId="331"/>
        </pc:sldMkLst>
      </pc:sldChg>
      <pc:sldChg chg="new del">
        <pc:chgData name="Laahanen Janne" userId="59e7fa07-3f65-402a-89a3-28676c9bb54c" providerId="ADAL" clId="{CC4672E9-DDAF-4566-9445-EC36E85AD25F}" dt="2024-04-16T08:51:27.711" v="2512" actId="47"/>
        <pc:sldMkLst>
          <pc:docMk/>
          <pc:sldMk cId="330914664" sldId="332"/>
        </pc:sldMkLst>
      </pc:sldChg>
      <pc:sldChg chg="new del">
        <pc:chgData name="Laahanen Janne" userId="59e7fa07-3f65-402a-89a3-28676c9bb54c" providerId="ADAL" clId="{CC4672E9-DDAF-4566-9445-EC36E85AD25F}" dt="2024-04-16T08:51:28.227" v="2513" actId="47"/>
        <pc:sldMkLst>
          <pc:docMk/>
          <pc:sldMk cId="2648510269" sldId="333"/>
        </pc:sldMkLst>
      </pc:sldChg>
      <pc:sldChg chg="new del">
        <pc:chgData name="Laahanen Janne" userId="59e7fa07-3f65-402a-89a3-28676c9bb54c" providerId="ADAL" clId="{CC4672E9-DDAF-4566-9445-EC36E85AD25F}" dt="2024-04-16T08:51:28.245" v="2514" actId="47"/>
        <pc:sldMkLst>
          <pc:docMk/>
          <pc:sldMk cId="4009743372" sldId="334"/>
        </pc:sldMkLst>
      </pc:sldChg>
      <pc:sldChg chg="new del">
        <pc:chgData name="Laahanen Janne" userId="59e7fa07-3f65-402a-89a3-28676c9bb54c" providerId="ADAL" clId="{CC4672E9-DDAF-4566-9445-EC36E85AD25F}" dt="2024-04-16T08:51:28.264" v="2515" actId="47"/>
        <pc:sldMkLst>
          <pc:docMk/>
          <pc:sldMk cId="463250697" sldId="335"/>
        </pc:sldMkLst>
      </pc:sldChg>
      <pc:sldChg chg="new del">
        <pc:chgData name="Laahanen Janne" userId="59e7fa07-3f65-402a-89a3-28676c9bb54c" providerId="ADAL" clId="{CC4672E9-DDAF-4566-9445-EC36E85AD25F}" dt="2024-04-16T08:51:28.302" v="2516" actId="47"/>
        <pc:sldMkLst>
          <pc:docMk/>
          <pc:sldMk cId="1769353940" sldId="336"/>
        </pc:sldMkLst>
      </pc:sldChg>
      <pc:sldChg chg="new del">
        <pc:chgData name="Laahanen Janne" userId="59e7fa07-3f65-402a-89a3-28676c9bb54c" providerId="ADAL" clId="{CC4672E9-DDAF-4566-9445-EC36E85AD25F}" dt="2024-04-16T08:51:28.334" v="2517" actId="47"/>
        <pc:sldMkLst>
          <pc:docMk/>
          <pc:sldMk cId="3996102709" sldId="337"/>
        </pc:sldMkLst>
      </pc:sldChg>
      <pc:sldChg chg="new del">
        <pc:chgData name="Laahanen Janne" userId="59e7fa07-3f65-402a-89a3-28676c9bb54c" providerId="ADAL" clId="{CC4672E9-DDAF-4566-9445-EC36E85AD25F}" dt="2024-04-16T08:51:28.368" v="2518" actId="47"/>
        <pc:sldMkLst>
          <pc:docMk/>
          <pc:sldMk cId="1747913759" sldId="338"/>
        </pc:sldMkLst>
      </pc:sldChg>
      <pc:sldChg chg="new del">
        <pc:chgData name="Laahanen Janne" userId="59e7fa07-3f65-402a-89a3-28676c9bb54c" providerId="ADAL" clId="{CC4672E9-DDAF-4566-9445-EC36E85AD25F}" dt="2024-04-16T08:51:28.408" v="2519" actId="47"/>
        <pc:sldMkLst>
          <pc:docMk/>
          <pc:sldMk cId="2499681106" sldId="339"/>
        </pc:sldMkLst>
      </pc:sldChg>
      <pc:sldChg chg="new del">
        <pc:chgData name="Laahanen Janne" userId="59e7fa07-3f65-402a-89a3-28676c9bb54c" providerId="ADAL" clId="{CC4672E9-DDAF-4566-9445-EC36E85AD25F}" dt="2024-04-16T08:51:28.438" v="2520" actId="47"/>
        <pc:sldMkLst>
          <pc:docMk/>
          <pc:sldMk cId="3728568362" sldId="340"/>
        </pc:sldMkLst>
      </pc:sldChg>
      <pc:sldChg chg="new del">
        <pc:chgData name="Laahanen Janne" userId="59e7fa07-3f65-402a-89a3-28676c9bb54c" providerId="ADAL" clId="{CC4672E9-DDAF-4566-9445-EC36E85AD25F}" dt="2024-04-16T08:51:28.467" v="2521" actId="47"/>
        <pc:sldMkLst>
          <pc:docMk/>
          <pc:sldMk cId="2886518232" sldId="341"/>
        </pc:sldMkLst>
      </pc:sldChg>
      <pc:sldChg chg="new del">
        <pc:chgData name="Laahanen Janne" userId="59e7fa07-3f65-402a-89a3-28676c9bb54c" providerId="ADAL" clId="{CC4672E9-DDAF-4566-9445-EC36E85AD25F}" dt="2024-04-16T08:51:28.493" v="2522" actId="47"/>
        <pc:sldMkLst>
          <pc:docMk/>
          <pc:sldMk cId="1886699460" sldId="342"/>
        </pc:sldMkLst>
      </pc:sldChg>
      <pc:sldChg chg="new del">
        <pc:chgData name="Laahanen Janne" userId="59e7fa07-3f65-402a-89a3-28676c9bb54c" providerId="ADAL" clId="{CC4672E9-DDAF-4566-9445-EC36E85AD25F}" dt="2024-04-16T08:51:29.049" v="2523" actId="47"/>
        <pc:sldMkLst>
          <pc:docMk/>
          <pc:sldMk cId="4253747313" sldId="343"/>
        </pc:sldMkLst>
      </pc:sldChg>
      <pc:sldChg chg="new del">
        <pc:chgData name="Laahanen Janne" userId="59e7fa07-3f65-402a-89a3-28676c9bb54c" providerId="ADAL" clId="{CC4672E9-DDAF-4566-9445-EC36E85AD25F}" dt="2024-04-16T08:51:29.353" v="2524" actId="47"/>
        <pc:sldMkLst>
          <pc:docMk/>
          <pc:sldMk cId="4038567398" sldId="344"/>
        </pc:sldMkLst>
      </pc:sldChg>
      <pc:sldChg chg="new del">
        <pc:chgData name="Laahanen Janne" userId="59e7fa07-3f65-402a-89a3-28676c9bb54c" providerId="ADAL" clId="{CC4672E9-DDAF-4566-9445-EC36E85AD25F}" dt="2024-04-16T08:51:29.547" v="2525" actId="47"/>
        <pc:sldMkLst>
          <pc:docMk/>
          <pc:sldMk cId="2323059766" sldId="345"/>
        </pc:sldMkLst>
      </pc:sldChg>
      <pc:sldChg chg="new del">
        <pc:chgData name="Laahanen Janne" userId="59e7fa07-3f65-402a-89a3-28676c9bb54c" providerId="ADAL" clId="{CC4672E9-DDAF-4566-9445-EC36E85AD25F}" dt="2024-04-16T08:51:29.791" v="2526" actId="47"/>
        <pc:sldMkLst>
          <pc:docMk/>
          <pc:sldMk cId="240572064" sldId="346"/>
        </pc:sldMkLst>
      </pc:sldChg>
      <pc:sldChg chg="new del">
        <pc:chgData name="Laahanen Janne" userId="59e7fa07-3f65-402a-89a3-28676c9bb54c" providerId="ADAL" clId="{CC4672E9-DDAF-4566-9445-EC36E85AD25F}" dt="2024-04-16T08:51:29.998" v="2527" actId="47"/>
        <pc:sldMkLst>
          <pc:docMk/>
          <pc:sldMk cId="3319284278" sldId="347"/>
        </pc:sldMkLst>
      </pc:sldChg>
      <pc:sldChg chg="new del">
        <pc:chgData name="Laahanen Janne" userId="59e7fa07-3f65-402a-89a3-28676c9bb54c" providerId="ADAL" clId="{CC4672E9-DDAF-4566-9445-EC36E85AD25F}" dt="2024-04-16T08:51:30.179" v="2528" actId="47"/>
        <pc:sldMkLst>
          <pc:docMk/>
          <pc:sldMk cId="2134866131" sldId="348"/>
        </pc:sldMkLst>
      </pc:sldChg>
      <pc:sldChg chg="new del">
        <pc:chgData name="Laahanen Janne" userId="59e7fa07-3f65-402a-89a3-28676c9bb54c" providerId="ADAL" clId="{CC4672E9-DDAF-4566-9445-EC36E85AD25F}" dt="2024-04-16T08:51:30.378" v="2529" actId="47"/>
        <pc:sldMkLst>
          <pc:docMk/>
          <pc:sldMk cId="3153257401" sldId="349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395365915" sldId="350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1991817106" sldId="351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1318987215" sldId="352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443844445" sldId="353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921178581" sldId="354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729534109" sldId="355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1732972419" sldId="356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3711370684" sldId="357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4129662080" sldId="358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4129604979" sldId="359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358457546" sldId="360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1271067597" sldId="361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864853501" sldId="362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4073027564" sldId="363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3476860304" sldId="364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3995248799" sldId="365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1167103123" sldId="366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632461523" sldId="367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787853604" sldId="368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1710124816" sldId="369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729429925" sldId="370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419166315" sldId="371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1474606584" sldId="372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331114390" sldId="373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1115386584" sldId="374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1129813807" sldId="375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292480124" sldId="376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1677053128" sldId="377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3979029326" sldId="378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600646814" sldId="379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1492970707" sldId="380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041012801" sldId="381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518626053" sldId="382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3363042284" sldId="383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870479111" sldId="384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45462842" sldId="385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1373900831" sldId="386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085948823" sldId="387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4253071387" sldId="388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4245242068" sldId="389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1722673472" sldId="390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832820844" sldId="391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887715605" sldId="392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4186137480" sldId="393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951002260" sldId="394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434499822" sldId="395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3428643798" sldId="396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3347642318" sldId="397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3274942209" sldId="398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3504045380" sldId="399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4069336431" sldId="400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1566819735" sldId="401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689496112" sldId="402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1002632811" sldId="403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639727604" sldId="404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478552214" sldId="405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745864220" sldId="406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3601357764" sldId="407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007949704" sldId="408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022707794" sldId="409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3988468151" sldId="410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195719075" sldId="411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328149741" sldId="412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769880930" sldId="413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602434700" sldId="414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289588814" sldId="415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4134141079" sldId="416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1153735775" sldId="417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411439348" sldId="418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3650043933" sldId="419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3513423352" sldId="420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1436625528" sldId="421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3555860432" sldId="422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3388675370" sldId="423"/>
        </pc:sldMkLst>
      </pc:sldChg>
      <pc:sldChg chg="new del">
        <pc:chgData name="Laahanen Janne" userId="59e7fa07-3f65-402a-89a3-28676c9bb54c" providerId="ADAL" clId="{CC4672E9-DDAF-4566-9445-EC36E85AD25F}" dt="2024-04-16T08:51:43.721" v="2530" actId="47"/>
        <pc:sldMkLst>
          <pc:docMk/>
          <pc:sldMk cId="1838700847" sldId="424"/>
        </pc:sldMkLst>
      </pc:sldChg>
      <pc:sldChg chg="new del">
        <pc:chgData name="Laahanen Janne" userId="59e7fa07-3f65-402a-89a3-28676c9bb54c" providerId="ADAL" clId="{CC4672E9-DDAF-4566-9445-EC36E85AD25F}" dt="2024-04-16T08:50:48.867" v="2443" actId="47"/>
        <pc:sldMkLst>
          <pc:docMk/>
          <pc:sldMk cId="3046988914" sldId="425"/>
        </pc:sldMkLst>
      </pc:sldChg>
      <pc:sldChg chg="new del">
        <pc:chgData name="Laahanen Janne" userId="59e7fa07-3f65-402a-89a3-28676c9bb54c" providerId="ADAL" clId="{CC4672E9-DDAF-4566-9445-EC36E85AD25F}" dt="2024-04-16T08:51:12.177" v="2445" actId="47"/>
        <pc:sldMkLst>
          <pc:docMk/>
          <pc:sldMk cId="3496611869" sldId="426"/>
        </pc:sldMkLst>
      </pc:sldChg>
      <pc:sldChg chg="new del">
        <pc:chgData name="Laahanen Janne" userId="59e7fa07-3f65-402a-89a3-28676c9bb54c" providerId="ADAL" clId="{CC4672E9-DDAF-4566-9445-EC36E85AD25F}" dt="2024-04-16T08:50:32.008" v="2436" actId="680"/>
        <pc:sldMkLst>
          <pc:docMk/>
          <pc:sldMk cId="1993415735" sldId="427"/>
        </pc:sldMkLst>
      </pc:sldChg>
      <pc:sldChg chg="new del">
        <pc:chgData name="Laahanen Janne" userId="59e7fa07-3f65-402a-89a3-28676c9bb54c" providerId="ADAL" clId="{CC4672E9-DDAF-4566-9445-EC36E85AD25F}" dt="2024-04-16T08:50:31.956" v="2435" actId="680"/>
        <pc:sldMkLst>
          <pc:docMk/>
          <pc:sldMk cId="160179401" sldId="428"/>
        </pc:sldMkLst>
      </pc:sldChg>
      <pc:sldChg chg="new del">
        <pc:chgData name="Laahanen Janne" userId="59e7fa07-3f65-402a-89a3-28676c9bb54c" providerId="ADAL" clId="{CC4672E9-DDAF-4566-9445-EC36E85AD25F}" dt="2024-04-16T08:50:31.910" v="2434" actId="680"/>
        <pc:sldMkLst>
          <pc:docMk/>
          <pc:sldMk cId="816131943" sldId="429"/>
        </pc:sldMkLst>
      </pc:sldChg>
      <pc:sldChg chg="new del">
        <pc:chgData name="Laahanen Janne" userId="59e7fa07-3f65-402a-89a3-28676c9bb54c" providerId="ADAL" clId="{CC4672E9-DDAF-4566-9445-EC36E85AD25F}" dt="2024-04-16T08:50:31.834" v="2433" actId="680"/>
        <pc:sldMkLst>
          <pc:docMk/>
          <pc:sldMk cId="2299288777" sldId="430"/>
        </pc:sldMkLst>
      </pc:sldChg>
      <pc:sldChg chg="new del">
        <pc:chgData name="Laahanen Janne" userId="59e7fa07-3f65-402a-89a3-28676c9bb54c" providerId="ADAL" clId="{CC4672E9-DDAF-4566-9445-EC36E85AD25F}" dt="2024-04-16T08:50:31.756" v="2432" actId="680"/>
        <pc:sldMkLst>
          <pc:docMk/>
          <pc:sldMk cId="3170503720" sldId="431"/>
        </pc:sldMkLst>
      </pc:sldChg>
      <pc:sldChg chg="new del">
        <pc:chgData name="Laahanen Janne" userId="59e7fa07-3f65-402a-89a3-28676c9bb54c" providerId="ADAL" clId="{CC4672E9-DDAF-4566-9445-EC36E85AD25F}" dt="2024-04-16T08:50:31.712" v="2431" actId="680"/>
        <pc:sldMkLst>
          <pc:docMk/>
          <pc:sldMk cId="3900459929" sldId="432"/>
        </pc:sldMkLst>
      </pc:sldChg>
      <pc:sldChg chg="new del">
        <pc:chgData name="Laahanen Janne" userId="59e7fa07-3f65-402a-89a3-28676c9bb54c" providerId="ADAL" clId="{CC4672E9-DDAF-4566-9445-EC36E85AD25F}" dt="2024-04-16T08:50:31.685" v="2430" actId="680"/>
        <pc:sldMkLst>
          <pc:docMk/>
          <pc:sldMk cId="1196143178" sldId="433"/>
        </pc:sldMkLst>
      </pc:sldChg>
      <pc:sldChg chg="new del">
        <pc:chgData name="Laahanen Janne" userId="59e7fa07-3f65-402a-89a3-28676c9bb54c" providerId="ADAL" clId="{CC4672E9-DDAF-4566-9445-EC36E85AD25F}" dt="2024-04-16T08:50:31.653" v="2429" actId="680"/>
        <pc:sldMkLst>
          <pc:docMk/>
          <pc:sldMk cId="1572906776" sldId="434"/>
        </pc:sldMkLst>
      </pc:sldChg>
      <pc:sldChg chg="new del">
        <pc:chgData name="Laahanen Janne" userId="59e7fa07-3f65-402a-89a3-28676c9bb54c" providerId="ADAL" clId="{CC4672E9-DDAF-4566-9445-EC36E85AD25F}" dt="2024-04-16T08:50:31.399" v="2428" actId="680"/>
        <pc:sldMkLst>
          <pc:docMk/>
          <pc:sldMk cId="1288907251" sldId="435"/>
        </pc:sldMkLst>
      </pc:sldChg>
      <pc:sldChg chg="new del">
        <pc:chgData name="Laahanen Janne" userId="59e7fa07-3f65-402a-89a3-28676c9bb54c" providerId="ADAL" clId="{CC4672E9-DDAF-4566-9445-EC36E85AD25F}" dt="2024-04-16T08:50:31.342" v="2427" actId="680"/>
        <pc:sldMkLst>
          <pc:docMk/>
          <pc:sldMk cId="2655349140" sldId="436"/>
        </pc:sldMkLst>
      </pc:sldChg>
      <pc:sldChg chg="new del">
        <pc:chgData name="Laahanen Janne" userId="59e7fa07-3f65-402a-89a3-28676c9bb54c" providerId="ADAL" clId="{CC4672E9-DDAF-4566-9445-EC36E85AD25F}" dt="2024-04-16T08:50:31.327" v="2426" actId="680"/>
        <pc:sldMkLst>
          <pc:docMk/>
          <pc:sldMk cId="2167156245" sldId="437"/>
        </pc:sldMkLst>
      </pc:sldChg>
      <pc:sldChg chg="new del">
        <pc:chgData name="Laahanen Janne" userId="59e7fa07-3f65-402a-89a3-28676c9bb54c" providerId="ADAL" clId="{CC4672E9-DDAF-4566-9445-EC36E85AD25F}" dt="2024-04-16T08:50:31.285" v="2425" actId="680"/>
        <pc:sldMkLst>
          <pc:docMk/>
          <pc:sldMk cId="2682164157" sldId="438"/>
        </pc:sldMkLst>
      </pc:sldChg>
      <pc:sldChg chg="new del">
        <pc:chgData name="Laahanen Janne" userId="59e7fa07-3f65-402a-89a3-28676c9bb54c" providerId="ADAL" clId="{CC4672E9-DDAF-4566-9445-EC36E85AD25F}" dt="2024-04-16T08:50:31.268" v="2424" actId="680"/>
        <pc:sldMkLst>
          <pc:docMk/>
          <pc:sldMk cId="2145710315" sldId="439"/>
        </pc:sldMkLst>
      </pc:sldChg>
      <pc:sldChg chg="new del">
        <pc:chgData name="Laahanen Janne" userId="59e7fa07-3f65-402a-89a3-28676c9bb54c" providerId="ADAL" clId="{CC4672E9-DDAF-4566-9445-EC36E85AD25F}" dt="2024-04-16T08:50:31.190" v="2423" actId="680"/>
        <pc:sldMkLst>
          <pc:docMk/>
          <pc:sldMk cId="2325840777" sldId="440"/>
        </pc:sldMkLst>
      </pc:sldChg>
      <pc:sldChg chg="new del">
        <pc:chgData name="Laahanen Janne" userId="59e7fa07-3f65-402a-89a3-28676c9bb54c" providerId="ADAL" clId="{CC4672E9-DDAF-4566-9445-EC36E85AD25F}" dt="2024-04-16T08:50:31.174" v="2422" actId="680"/>
        <pc:sldMkLst>
          <pc:docMk/>
          <pc:sldMk cId="1720978792" sldId="441"/>
        </pc:sldMkLst>
      </pc:sldChg>
      <pc:sldChg chg="new del">
        <pc:chgData name="Laahanen Janne" userId="59e7fa07-3f65-402a-89a3-28676c9bb54c" providerId="ADAL" clId="{CC4672E9-DDAF-4566-9445-EC36E85AD25F}" dt="2024-04-16T08:50:31.123" v="2421" actId="680"/>
        <pc:sldMkLst>
          <pc:docMk/>
          <pc:sldMk cId="739490567" sldId="442"/>
        </pc:sldMkLst>
      </pc:sldChg>
      <pc:sldChg chg="new del">
        <pc:chgData name="Laahanen Janne" userId="59e7fa07-3f65-402a-89a3-28676c9bb54c" providerId="ADAL" clId="{CC4672E9-DDAF-4566-9445-EC36E85AD25F}" dt="2024-04-16T08:50:31.108" v="2420" actId="680"/>
        <pc:sldMkLst>
          <pc:docMk/>
          <pc:sldMk cId="4285051177" sldId="443"/>
        </pc:sldMkLst>
      </pc:sldChg>
      <pc:sldChg chg="new del">
        <pc:chgData name="Laahanen Janne" userId="59e7fa07-3f65-402a-89a3-28676c9bb54c" providerId="ADAL" clId="{CC4672E9-DDAF-4566-9445-EC36E85AD25F}" dt="2024-04-16T08:50:31.061" v="2419" actId="680"/>
        <pc:sldMkLst>
          <pc:docMk/>
          <pc:sldMk cId="3275333291" sldId="444"/>
        </pc:sldMkLst>
      </pc:sldChg>
      <pc:sldChg chg="new del">
        <pc:chgData name="Laahanen Janne" userId="59e7fa07-3f65-402a-89a3-28676c9bb54c" providerId="ADAL" clId="{CC4672E9-DDAF-4566-9445-EC36E85AD25F}" dt="2024-04-16T08:50:31.026" v="2418" actId="680"/>
        <pc:sldMkLst>
          <pc:docMk/>
          <pc:sldMk cId="390428118" sldId="445"/>
        </pc:sldMkLst>
      </pc:sldChg>
      <pc:sldChg chg="new del">
        <pc:chgData name="Laahanen Janne" userId="59e7fa07-3f65-402a-89a3-28676c9bb54c" providerId="ADAL" clId="{CC4672E9-DDAF-4566-9445-EC36E85AD25F}" dt="2024-04-16T08:50:30.556" v="2417" actId="680"/>
        <pc:sldMkLst>
          <pc:docMk/>
          <pc:sldMk cId="2503944587" sldId="446"/>
        </pc:sldMkLst>
      </pc:sldChg>
    </pc:docChg>
  </pc:docChgLst>
  <pc:docChgLst>
    <pc:chgData name="Laahanen Janne" userId="59e7fa07-3f65-402a-89a3-28676c9bb54c" providerId="ADAL" clId="{5CFB702B-1C29-4471-A4CA-E9C9222F55B0}"/>
    <pc:docChg chg="delSld">
      <pc:chgData name="Laahanen Janne" userId="59e7fa07-3f65-402a-89a3-28676c9bb54c" providerId="ADAL" clId="{5CFB702B-1C29-4471-A4CA-E9C9222F55B0}" dt="2024-05-22T11:58:07.937" v="0" actId="47"/>
      <pc:docMkLst>
        <pc:docMk/>
      </pc:docMkLst>
      <pc:sldChg chg="del">
        <pc:chgData name="Laahanen Janne" userId="59e7fa07-3f65-402a-89a3-28676c9bb54c" providerId="ADAL" clId="{5CFB702B-1C29-4471-A4CA-E9C9222F55B0}" dt="2024-05-22T11:58:07.937" v="0" actId="47"/>
        <pc:sldMkLst>
          <pc:docMk/>
          <pc:sldMk cId="2272539770" sldId="261"/>
        </pc:sldMkLst>
      </pc:sldChg>
      <pc:sldChg chg="del">
        <pc:chgData name="Laahanen Janne" userId="59e7fa07-3f65-402a-89a3-28676c9bb54c" providerId="ADAL" clId="{5CFB702B-1C29-4471-A4CA-E9C9222F55B0}" dt="2024-05-22T11:58:07.937" v="0" actId="47"/>
        <pc:sldMkLst>
          <pc:docMk/>
          <pc:sldMk cId="2640819382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732AE6-FF85-4B92-50DF-491CAABC6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35AA285-F4DE-CE11-1034-81AFBD069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44A3C5-01C7-CA6F-8206-A5983F0A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F892-77DB-479C-9330-B9667BCC12CD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DDE885-DF69-0E3C-3CB1-40FE3FA8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B36C90-6169-C7EC-FB1B-4E54F89D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E529-0E43-4D5A-8336-95C7343267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939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36B281-F2CB-EB27-D6F0-92EFA5A0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E93F9B4-4482-C546-7859-7229BC760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7C9CF9-24C6-1A09-BBF2-98D5A4B6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F892-77DB-479C-9330-B9667BCC12CD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4D501E-B460-B84B-A1B0-13E47C61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983931-4D55-3965-71CD-5A425987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E529-0E43-4D5A-8336-95C7343267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20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766B7EA-F5C8-CDA6-BD26-4028F63B4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8BDFAB5-883D-542F-1A8B-18D853813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C5A21C-7021-86CB-A1CD-01C583436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F892-77DB-479C-9330-B9667BCC12CD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EE391-4BF3-EF30-EC32-237CF8EA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709A9C-F1B0-A55A-8ABA-2A031523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E529-0E43-4D5A-8336-95C7343267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388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480CEE-C912-330A-0CD3-2D2B7CC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4DC5D5-C1A8-54B1-F3B0-71FCE4430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63A0A5-1F66-6C65-56F4-49828FD62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F892-77DB-479C-9330-B9667BCC12CD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0F5438-BF6F-09ED-9045-C495905A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9AC376-8280-4D18-B5D8-7AD10E74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E529-0E43-4D5A-8336-95C7343267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765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4075C8-5D44-0293-E553-86EA9D90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53D731-457A-1EF3-0149-C61558A0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6CFBC0-AC6A-C5D5-39D4-CC931FA3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F892-77DB-479C-9330-B9667BCC12CD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85E23F-117C-4954-4BC7-B6D77A0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2B90AE-50FA-F65A-DD38-D1C95B11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E529-0E43-4D5A-8336-95C7343267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116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F73B60-19FA-F380-D7CA-30520668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E096CC-E887-02D2-2B9D-9601810E8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3A03861-6724-3B95-21DD-9719D5CA9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71B6C55-A42C-1038-7756-FCF71449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F892-77DB-479C-9330-B9667BCC12CD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CA3C29-C42F-228F-2D5C-4F2DCF5B8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C6E614A-DAAA-B4E1-7635-3378878F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E529-0E43-4D5A-8336-95C7343267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02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BFDCBD-7CC5-AC2D-A17C-52B1CDBE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52DAA20-7994-9D1A-8B2E-DD83B4BE1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8B3A5F8-3704-F10F-E930-56763A47A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E70F874-278A-CDC7-CC75-178E2F3CA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4F0A670-0C78-D1F1-1E33-18C0496F6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2C5614D-4F13-0DE3-20E3-B81985CB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F892-77DB-479C-9330-B9667BCC12CD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AED8A06-2DD9-66C6-DDE7-0533A7E5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A227F62-C885-3458-4168-A23E1DFC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E529-0E43-4D5A-8336-95C7343267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56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6972D7-EA92-D882-FDCE-E87CC360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D62F134-3755-9392-1734-B9EA14BE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F892-77DB-479C-9330-B9667BCC12CD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17B18EE-76AD-5686-345B-FB798D45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2089D92-63A9-EF83-255B-EBE984C1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E529-0E43-4D5A-8336-95C7343267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19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0D56C9A-F1A8-8C7E-209F-FB21017D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F892-77DB-479C-9330-B9667BCC12CD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51EE62-99DB-C68D-5634-2C1E32A0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05335E4-2A3D-92D4-03FD-7FEA1094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E529-0E43-4D5A-8336-95C7343267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702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071BBE-CF78-B213-2237-C704EA72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DE63A6-9606-61D0-13C6-DDCCCABB9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8598D37-BE90-FADF-6A16-F77DC109A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516CE8-995C-8CB3-1D3C-3214E1760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F892-77DB-479C-9330-B9667BCC12CD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3FDA947-971F-9767-F570-E95111554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82DF50-C787-5C78-4BE2-73CDFFB0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E529-0E43-4D5A-8336-95C7343267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558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24EED5-460C-4214-4373-9272D4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6CD1D16-3399-6204-1DAC-6F15C9FE0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16818D7-58D3-2C9C-0C95-8F68E24FD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78C455-17EB-CB73-2EA8-14418F02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F892-77DB-479C-9330-B9667BCC12CD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EA34A7B-AD2D-5491-DE79-F5B87E87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24D2CEF-9A6D-13FB-2532-802EAAC8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E529-0E43-4D5A-8336-95C7343267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631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76283C5-8E89-5BE2-89B7-4DC50C47F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EC0141-2690-77D4-B3F8-6B83B0F3B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8AEB96-B85F-41CA-1295-34873BB29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F892-77DB-479C-9330-B9667BCC12CD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1D30A2-A3B6-9DDE-C4EE-71E825FC3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4BB768-3CF4-AB69-FF80-1E2AC53FD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E529-0E43-4D5A-8336-95C7343267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21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E18ABD-209C-06E6-4F6E-8B1290D7F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Paperitornit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3A948C-2A89-9140-C61D-7FE32524D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510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Skotlantilainen, Pääpanta, Liima">
            <a:extLst>
              <a:ext uri="{FF2B5EF4-FFF2-40B4-BE49-F238E27FC236}">
                <a16:creationId xmlns:a16="http://schemas.microsoft.com/office/drawing/2014/main" id="{3ECDC81A-1273-2929-2B2D-974DDD69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52" y="5292072"/>
            <a:ext cx="1042755" cy="7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Ei Symbolia, Kielletty, Symboli, Kielto">
            <a:extLst>
              <a:ext uri="{FF2B5EF4-FFF2-40B4-BE49-F238E27FC236}">
                <a16:creationId xmlns:a16="http://schemas.microsoft.com/office/drawing/2014/main" id="{CA3F88FD-80B4-116D-15C8-8D5395FC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6" y="4956852"/>
            <a:ext cx="1499908" cy="14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ima, Pullo, Oranssi, Sininen, Nestettä">
            <a:extLst>
              <a:ext uri="{FF2B5EF4-FFF2-40B4-BE49-F238E27FC236}">
                <a16:creationId xmlns:a16="http://schemas.microsoft.com/office/drawing/2014/main" id="{AC79BBF7-EC44-2BBA-00E7-72CC461F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301">
            <a:off x="2820105" y="5161264"/>
            <a:ext cx="724611" cy="109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i Symbolia, Kielletty, Symboli, Kielto">
            <a:extLst>
              <a:ext uri="{FF2B5EF4-FFF2-40B4-BE49-F238E27FC236}">
                <a16:creationId xmlns:a16="http://schemas.microsoft.com/office/drawing/2014/main" id="{A9D51E85-77F5-73F6-A44F-6DE7CEDC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40" y="4990597"/>
            <a:ext cx="1499908" cy="14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oulu, Koulutarvikkeet, Koulutus">
            <a:extLst>
              <a:ext uri="{FF2B5EF4-FFF2-40B4-BE49-F238E27FC236}">
                <a16:creationId xmlns:a16="http://schemas.microsoft.com/office/drawing/2014/main" id="{3B3034DA-54DD-A854-B54A-20E98B07D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8274">
            <a:off x="4347235" y="5038775"/>
            <a:ext cx="987532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Ei Symbolia, Kielletty, Symboli, Kielto">
            <a:extLst>
              <a:ext uri="{FF2B5EF4-FFF2-40B4-BE49-F238E27FC236}">
                <a16:creationId xmlns:a16="http://schemas.microsoft.com/office/drawing/2014/main" id="{27EDB618-F3B8-9038-3C8B-392443FA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35" y="4930423"/>
            <a:ext cx="1499908" cy="14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6DB75CF-9725-DBB2-53CA-4E97B27F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Säännöt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508A52-6636-944B-0A63-60ABB247A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468"/>
            <a:ext cx="7337686" cy="4351338"/>
          </a:xfrm>
        </p:spPr>
        <p:txBody>
          <a:bodyPr>
            <a:normAutofit fontScale="25000" lnSpcReduction="20000"/>
          </a:bodyPr>
          <a:lstStyle/>
          <a:p>
            <a:r>
              <a:rPr lang="fi-FI" sz="11200" dirty="0"/>
              <a:t>Ryhmän täytyy tehdä niin korkea torni kuin mahdollista.</a:t>
            </a:r>
          </a:p>
          <a:p>
            <a:r>
              <a:rPr lang="fi-FI" sz="11200" dirty="0"/>
              <a:t>Korkein torni voittaa.</a:t>
            </a:r>
          </a:p>
          <a:p>
            <a:r>
              <a:rPr lang="fi-FI" sz="11200" dirty="0"/>
              <a:t>Liimaa, teippiä tai saksia ei saa käyttää, vain papereita.</a:t>
            </a:r>
          </a:p>
          <a:p>
            <a:r>
              <a:rPr lang="fi-FI" sz="11200" dirty="0"/>
              <a:t>Toisen ryhmän torniin </a:t>
            </a:r>
            <a:r>
              <a:rPr lang="fi-FI" sz="11200" b="1" u="sng" dirty="0"/>
              <a:t>ei saa koskea</a:t>
            </a:r>
            <a:r>
              <a:rPr lang="fi-FI" sz="11200" dirty="0"/>
              <a:t>.</a:t>
            </a:r>
          </a:p>
          <a:p>
            <a:r>
              <a:rPr lang="fi-FI" sz="11200" dirty="0"/>
              <a:t>Torniin saa koskea vain kun on aika rakentaa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.</a:t>
            </a:r>
          </a:p>
        </p:txBody>
      </p:sp>
      <p:pic>
        <p:nvPicPr>
          <p:cNvPr id="1030" name="Picture 6" descr="Developers Break Ground on Journal Squared's 60-Story Tower 3 in Jersey  City - New York YIMBY">
            <a:extLst>
              <a:ext uri="{FF2B5EF4-FFF2-40B4-BE49-F238E27FC236}">
                <a16:creationId xmlns:a16="http://schemas.microsoft.com/office/drawing/2014/main" id="{717552D3-B7A7-7FE5-F90C-622A0BB99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1" t="11273" r="33099"/>
          <a:stretch/>
        </p:blipFill>
        <p:spPr bwMode="auto">
          <a:xfrm>
            <a:off x="8275638" y="887712"/>
            <a:ext cx="3078162" cy="528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0EA729E-ED19-C2BB-DC2D-978BCC91091C}"/>
              </a:ext>
            </a:extLst>
          </p:cNvPr>
          <p:cNvSpPr txBox="1"/>
          <p:nvPr/>
        </p:nvSpPr>
        <p:spPr>
          <a:xfrm>
            <a:off x="8175886" y="3932808"/>
            <a:ext cx="131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highlight>
                  <a:srgbClr val="FFFF00"/>
                </a:highlight>
              </a:rPr>
              <a:t>korkea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805C6E5-B917-B6FD-B296-0E86F4331CCE}"/>
              </a:ext>
            </a:extLst>
          </p:cNvPr>
          <p:cNvSpPr txBox="1"/>
          <p:nvPr/>
        </p:nvSpPr>
        <p:spPr>
          <a:xfrm>
            <a:off x="9976951" y="3244334"/>
            <a:ext cx="131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highlight>
                  <a:srgbClr val="FFFF00"/>
                </a:highlight>
              </a:rPr>
              <a:t>korkeampi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3F271B9-5577-A7B1-C27F-AC50F8420B9A}"/>
              </a:ext>
            </a:extLst>
          </p:cNvPr>
          <p:cNvSpPr txBox="1"/>
          <p:nvPr/>
        </p:nvSpPr>
        <p:spPr>
          <a:xfrm>
            <a:off x="8969433" y="2371146"/>
            <a:ext cx="131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highlight>
                  <a:srgbClr val="FFFF00"/>
                </a:highlight>
              </a:rPr>
              <a:t>korkein</a:t>
            </a:r>
          </a:p>
          <a:p>
            <a:pPr algn="ctr"/>
            <a:endParaRPr lang="fi-FI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0583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Skotlantilainen, Pääpanta, Liima">
            <a:extLst>
              <a:ext uri="{FF2B5EF4-FFF2-40B4-BE49-F238E27FC236}">
                <a16:creationId xmlns:a16="http://schemas.microsoft.com/office/drawing/2014/main" id="{3ECDC81A-1273-2929-2B2D-974DDD69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52" y="5292072"/>
            <a:ext cx="1042755" cy="7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Ei Symbolia, Kielletty, Symboli, Kielto">
            <a:extLst>
              <a:ext uri="{FF2B5EF4-FFF2-40B4-BE49-F238E27FC236}">
                <a16:creationId xmlns:a16="http://schemas.microsoft.com/office/drawing/2014/main" id="{CA3F88FD-80B4-116D-15C8-8D5395FC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6" y="4956852"/>
            <a:ext cx="1499908" cy="14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ima, Pullo, Oranssi, Sininen, Nestettä">
            <a:extLst>
              <a:ext uri="{FF2B5EF4-FFF2-40B4-BE49-F238E27FC236}">
                <a16:creationId xmlns:a16="http://schemas.microsoft.com/office/drawing/2014/main" id="{AC79BBF7-EC44-2BBA-00E7-72CC461F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301">
            <a:off x="2820105" y="5161264"/>
            <a:ext cx="724611" cy="109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i Symbolia, Kielletty, Symboli, Kielto">
            <a:extLst>
              <a:ext uri="{FF2B5EF4-FFF2-40B4-BE49-F238E27FC236}">
                <a16:creationId xmlns:a16="http://schemas.microsoft.com/office/drawing/2014/main" id="{A9D51E85-77F5-73F6-A44F-6DE7CEDC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40" y="4990597"/>
            <a:ext cx="1499908" cy="14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oulu, Koulutarvikkeet, Koulutus">
            <a:extLst>
              <a:ext uri="{FF2B5EF4-FFF2-40B4-BE49-F238E27FC236}">
                <a16:creationId xmlns:a16="http://schemas.microsoft.com/office/drawing/2014/main" id="{3B3034DA-54DD-A854-B54A-20E98B07D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8274">
            <a:off x="4347235" y="5038775"/>
            <a:ext cx="987532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Ei Symbolia, Kielletty, Symboli, Kielto">
            <a:extLst>
              <a:ext uri="{FF2B5EF4-FFF2-40B4-BE49-F238E27FC236}">
                <a16:creationId xmlns:a16="http://schemas.microsoft.com/office/drawing/2014/main" id="{27EDB618-F3B8-9038-3C8B-392443FA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35" y="4930423"/>
            <a:ext cx="1499908" cy="14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6DB75CF-9725-DBB2-53CA-4E97B27F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Kierros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508A52-6636-944B-0A63-60ABB247A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468"/>
            <a:ext cx="4914900" cy="4351338"/>
          </a:xfrm>
        </p:spPr>
        <p:txBody>
          <a:bodyPr/>
          <a:lstStyle/>
          <a:p>
            <a:r>
              <a:rPr lang="fi-FI" dirty="0"/>
              <a:t>Jokaisella ryhmällä on viisi (5) paperia.</a:t>
            </a:r>
          </a:p>
          <a:p>
            <a:r>
              <a:rPr lang="fi-FI" dirty="0"/>
              <a:t>Ryhmän täytyy tehdä niin korkea torni kuin mahdollista.</a:t>
            </a:r>
          </a:p>
          <a:p>
            <a:r>
              <a:rPr lang="fi-FI" dirty="0"/>
              <a:t>Liimaa, teippiä tai saksia ei saa käyttää, vain papereita.</a:t>
            </a:r>
          </a:p>
          <a:p>
            <a:r>
              <a:rPr lang="fi-FI" dirty="0"/>
              <a:t>Aikaa on viisi (5) minuuttia.</a:t>
            </a:r>
          </a:p>
          <a:p>
            <a:r>
              <a:rPr lang="fi-FI" dirty="0"/>
              <a:t>Korkein torni voittaa.</a:t>
            </a:r>
          </a:p>
        </p:txBody>
      </p:sp>
      <p:pic>
        <p:nvPicPr>
          <p:cNvPr id="1026" name="Picture 2" descr="Hälytys, Aika, Kello, Herätyskello">
            <a:extLst>
              <a:ext uri="{FF2B5EF4-FFF2-40B4-BE49-F238E27FC236}">
                <a16:creationId xmlns:a16="http://schemas.microsoft.com/office/drawing/2014/main" id="{4439F35C-8025-688E-219B-F3E04B317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23" y="3446207"/>
            <a:ext cx="2119312" cy="22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rtit, Paperiarkit, Paperi">
            <a:extLst>
              <a:ext uri="{FF2B5EF4-FFF2-40B4-BE49-F238E27FC236}">
                <a16:creationId xmlns:a16="http://schemas.microsoft.com/office/drawing/2014/main" id="{2089718D-6E31-39E7-DCBF-9F7A7BE9C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01" y="886619"/>
            <a:ext cx="1496758" cy="18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velopers Break Ground on Journal Squared's 60-Story Tower 3 in Jersey  City - New York YIMBY">
            <a:extLst>
              <a:ext uri="{FF2B5EF4-FFF2-40B4-BE49-F238E27FC236}">
                <a16:creationId xmlns:a16="http://schemas.microsoft.com/office/drawing/2014/main" id="{717552D3-B7A7-7FE5-F90C-622A0BB99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1" t="11273" r="33099"/>
          <a:stretch/>
        </p:blipFill>
        <p:spPr bwMode="auto">
          <a:xfrm>
            <a:off x="8275638" y="887712"/>
            <a:ext cx="3078162" cy="528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9368EFD-D9F2-8D64-6F8C-F047E3811454}"/>
              </a:ext>
            </a:extLst>
          </p:cNvPr>
          <p:cNvSpPr txBox="1"/>
          <p:nvPr/>
        </p:nvSpPr>
        <p:spPr>
          <a:xfrm>
            <a:off x="5926621" y="2788410"/>
            <a:ext cx="17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5 paperia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3912E58-0F9A-A6C3-443E-6B9C5F1A3042}"/>
              </a:ext>
            </a:extLst>
          </p:cNvPr>
          <p:cNvSpPr txBox="1"/>
          <p:nvPr/>
        </p:nvSpPr>
        <p:spPr>
          <a:xfrm>
            <a:off x="5926622" y="5740551"/>
            <a:ext cx="17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5 minuuttia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0EA729E-ED19-C2BB-DC2D-978BCC91091C}"/>
              </a:ext>
            </a:extLst>
          </p:cNvPr>
          <p:cNvSpPr txBox="1"/>
          <p:nvPr/>
        </p:nvSpPr>
        <p:spPr>
          <a:xfrm>
            <a:off x="8175886" y="3932808"/>
            <a:ext cx="131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highlight>
                  <a:srgbClr val="FFFF00"/>
                </a:highlight>
              </a:rPr>
              <a:t>korkea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805C6E5-B917-B6FD-B296-0E86F4331CCE}"/>
              </a:ext>
            </a:extLst>
          </p:cNvPr>
          <p:cNvSpPr txBox="1"/>
          <p:nvPr/>
        </p:nvSpPr>
        <p:spPr>
          <a:xfrm>
            <a:off x="9976951" y="3244334"/>
            <a:ext cx="131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highlight>
                  <a:srgbClr val="FFFF00"/>
                </a:highlight>
              </a:rPr>
              <a:t>korkeampi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3F271B9-5577-A7B1-C27F-AC50F8420B9A}"/>
              </a:ext>
            </a:extLst>
          </p:cNvPr>
          <p:cNvSpPr txBox="1"/>
          <p:nvPr/>
        </p:nvSpPr>
        <p:spPr>
          <a:xfrm>
            <a:off x="8969433" y="2371146"/>
            <a:ext cx="131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highlight>
                  <a:srgbClr val="FFFF00"/>
                </a:highlight>
              </a:rPr>
              <a:t>korkein</a:t>
            </a:r>
          </a:p>
          <a:p>
            <a:pPr algn="ctr"/>
            <a:endParaRPr lang="fi-FI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9741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Skotlantilainen, Pääpanta, Liima">
            <a:extLst>
              <a:ext uri="{FF2B5EF4-FFF2-40B4-BE49-F238E27FC236}">
                <a16:creationId xmlns:a16="http://schemas.microsoft.com/office/drawing/2014/main" id="{3ECDC81A-1273-2929-2B2D-974DDD69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52" y="5292072"/>
            <a:ext cx="1042755" cy="7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Ei Symbolia, Kielletty, Symboli, Kielto">
            <a:extLst>
              <a:ext uri="{FF2B5EF4-FFF2-40B4-BE49-F238E27FC236}">
                <a16:creationId xmlns:a16="http://schemas.microsoft.com/office/drawing/2014/main" id="{CA3F88FD-80B4-116D-15C8-8D5395FC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6" y="4956852"/>
            <a:ext cx="1499908" cy="14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ima, Pullo, Oranssi, Sininen, Nestettä">
            <a:extLst>
              <a:ext uri="{FF2B5EF4-FFF2-40B4-BE49-F238E27FC236}">
                <a16:creationId xmlns:a16="http://schemas.microsoft.com/office/drawing/2014/main" id="{AC79BBF7-EC44-2BBA-00E7-72CC461F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301">
            <a:off x="2820105" y="5161264"/>
            <a:ext cx="724611" cy="109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i Symbolia, Kielletty, Symboli, Kielto">
            <a:extLst>
              <a:ext uri="{FF2B5EF4-FFF2-40B4-BE49-F238E27FC236}">
                <a16:creationId xmlns:a16="http://schemas.microsoft.com/office/drawing/2014/main" id="{A9D51E85-77F5-73F6-A44F-6DE7CEDC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40" y="4990597"/>
            <a:ext cx="1499908" cy="14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oulu, Koulutarvikkeet, Koulutus">
            <a:extLst>
              <a:ext uri="{FF2B5EF4-FFF2-40B4-BE49-F238E27FC236}">
                <a16:creationId xmlns:a16="http://schemas.microsoft.com/office/drawing/2014/main" id="{3B3034DA-54DD-A854-B54A-20E98B07D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8274">
            <a:off x="4347235" y="5038775"/>
            <a:ext cx="987532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Ei Symbolia, Kielletty, Symboli, Kielto">
            <a:extLst>
              <a:ext uri="{FF2B5EF4-FFF2-40B4-BE49-F238E27FC236}">
                <a16:creationId xmlns:a16="http://schemas.microsoft.com/office/drawing/2014/main" id="{27EDB618-F3B8-9038-3C8B-392443FA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35" y="4930423"/>
            <a:ext cx="1499908" cy="14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6DB75CF-9725-DBB2-53CA-4E97B27F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Kierros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508A52-6636-944B-0A63-60ABB247A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468"/>
            <a:ext cx="4914900" cy="4351338"/>
          </a:xfrm>
        </p:spPr>
        <p:txBody>
          <a:bodyPr/>
          <a:lstStyle/>
          <a:p>
            <a:r>
              <a:rPr lang="fi-FI" dirty="0"/>
              <a:t>Jokainen ryhmä saa viisi (5) paperia lisää.</a:t>
            </a:r>
          </a:p>
          <a:p>
            <a:r>
              <a:rPr lang="fi-FI" dirty="0"/>
              <a:t>Ryhmän täytyy tehdä niin korkea torni kuin mahdollista.</a:t>
            </a:r>
          </a:p>
          <a:p>
            <a:r>
              <a:rPr lang="fi-FI" dirty="0"/>
              <a:t>Liimaa, teippiä tai saksia ei saa käyttää, vain papereita.</a:t>
            </a:r>
          </a:p>
          <a:p>
            <a:r>
              <a:rPr lang="fi-FI" dirty="0"/>
              <a:t>Aikaa on viisi (5) minuuttia.</a:t>
            </a:r>
          </a:p>
          <a:p>
            <a:r>
              <a:rPr lang="fi-FI" dirty="0"/>
              <a:t>Korkein torni voittaa.</a:t>
            </a:r>
          </a:p>
        </p:txBody>
      </p:sp>
      <p:pic>
        <p:nvPicPr>
          <p:cNvPr id="1026" name="Picture 2" descr="Hälytys, Aika, Kello, Herätyskello">
            <a:extLst>
              <a:ext uri="{FF2B5EF4-FFF2-40B4-BE49-F238E27FC236}">
                <a16:creationId xmlns:a16="http://schemas.microsoft.com/office/drawing/2014/main" id="{4439F35C-8025-688E-219B-F3E04B317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23" y="3446207"/>
            <a:ext cx="2119312" cy="22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rtit, Paperiarkit, Paperi">
            <a:extLst>
              <a:ext uri="{FF2B5EF4-FFF2-40B4-BE49-F238E27FC236}">
                <a16:creationId xmlns:a16="http://schemas.microsoft.com/office/drawing/2014/main" id="{2089718D-6E31-39E7-DCBF-9F7A7BE9C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01" y="886619"/>
            <a:ext cx="1496758" cy="18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velopers Break Ground on Journal Squared's 60-Story Tower 3 in Jersey  City - New York YIMBY">
            <a:extLst>
              <a:ext uri="{FF2B5EF4-FFF2-40B4-BE49-F238E27FC236}">
                <a16:creationId xmlns:a16="http://schemas.microsoft.com/office/drawing/2014/main" id="{717552D3-B7A7-7FE5-F90C-622A0BB99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1" t="11273" r="33099"/>
          <a:stretch/>
        </p:blipFill>
        <p:spPr bwMode="auto">
          <a:xfrm>
            <a:off x="8275638" y="887712"/>
            <a:ext cx="3078162" cy="528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9368EFD-D9F2-8D64-6F8C-F047E3811454}"/>
              </a:ext>
            </a:extLst>
          </p:cNvPr>
          <p:cNvSpPr txBox="1"/>
          <p:nvPr/>
        </p:nvSpPr>
        <p:spPr>
          <a:xfrm>
            <a:off x="5926621" y="2788410"/>
            <a:ext cx="17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5 + 5 paperia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3912E58-0F9A-A6C3-443E-6B9C5F1A3042}"/>
              </a:ext>
            </a:extLst>
          </p:cNvPr>
          <p:cNvSpPr txBox="1"/>
          <p:nvPr/>
        </p:nvSpPr>
        <p:spPr>
          <a:xfrm>
            <a:off x="5926622" y="5740551"/>
            <a:ext cx="17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5 minuuttia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0EA729E-ED19-C2BB-DC2D-978BCC91091C}"/>
              </a:ext>
            </a:extLst>
          </p:cNvPr>
          <p:cNvSpPr txBox="1"/>
          <p:nvPr/>
        </p:nvSpPr>
        <p:spPr>
          <a:xfrm>
            <a:off x="8175886" y="3932808"/>
            <a:ext cx="131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highlight>
                  <a:srgbClr val="FFFF00"/>
                </a:highlight>
              </a:rPr>
              <a:t>korkea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805C6E5-B917-B6FD-B296-0E86F4331CCE}"/>
              </a:ext>
            </a:extLst>
          </p:cNvPr>
          <p:cNvSpPr txBox="1"/>
          <p:nvPr/>
        </p:nvSpPr>
        <p:spPr>
          <a:xfrm>
            <a:off x="9976951" y="3244334"/>
            <a:ext cx="131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highlight>
                  <a:srgbClr val="FFFF00"/>
                </a:highlight>
              </a:rPr>
              <a:t>korkeampi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3F271B9-5577-A7B1-C27F-AC50F8420B9A}"/>
              </a:ext>
            </a:extLst>
          </p:cNvPr>
          <p:cNvSpPr txBox="1"/>
          <p:nvPr/>
        </p:nvSpPr>
        <p:spPr>
          <a:xfrm>
            <a:off x="8969433" y="2371146"/>
            <a:ext cx="131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highlight>
                  <a:srgbClr val="FFFF00"/>
                </a:highlight>
              </a:rPr>
              <a:t>korkein</a:t>
            </a:r>
          </a:p>
          <a:p>
            <a:pPr algn="ctr"/>
            <a:endParaRPr lang="fi-FI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9425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Skotlantilainen, Pääpanta, Liima">
            <a:extLst>
              <a:ext uri="{FF2B5EF4-FFF2-40B4-BE49-F238E27FC236}">
                <a16:creationId xmlns:a16="http://schemas.microsoft.com/office/drawing/2014/main" id="{3ECDC81A-1273-2929-2B2D-974DDD69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52" y="5292072"/>
            <a:ext cx="1042755" cy="7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Ei Symbolia, Kielletty, Symboli, Kielto">
            <a:extLst>
              <a:ext uri="{FF2B5EF4-FFF2-40B4-BE49-F238E27FC236}">
                <a16:creationId xmlns:a16="http://schemas.microsoft.com/office/drawing/2014/main" id="{CA3F88FD-80B4-116D-15C8-8D5395FC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6" y="4956852"/>
            <a:ext cx="1499908" cy="14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ima, Pullo, Oranssi, Sininen, Nestettä">
            <a:extLst>
              <a:ext uri="{FF2B5EF4-FFF2-40B4-BE49-F238E27FC236}">
                <a16:creationId xmlns:a16="http://schemas.microsoft.com/office/drawing/2014/main" id="{AC79BBF7-EC44-2BBA-00E7-72CC461F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301">
            <a:off x="2820105" y="5161264"/>
            <a:ext cx="724611" cy="109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i Symbolia, Kielletty, Symboli, Kielto">
            <a:extLst>
              <a:ext uri="{FF2B5EF4-FFF2-40B4-BE49-F238E27FC236}">
                <a16:creationId xmlns:a16="http://schemas.microsoft.com/office/drawing/2014/main" id="{A9D51E85-77F5-73F6-A44F-6DE7CEDC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40" y="4990597"/>
            <a:ext cx="1499908" cy="14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oulu, Koulutarvikkeet, Koulutus">
            <a:extLst>
              <a:ext uri="{FF2B5EF4-FFF2-40B4-BE49-F238E27FC236}">
                <a16:creationId xmlns:a16="http://schemas.microsoft.com/office/drawing/2014/main" id="{3B3034DA-54DD-A854-B54A-20E98B07D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8274">
            <a:off x="4347235" y="5038775"/>
            <a:ext cx="987532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Ei Symbolia, Kielletty, Symboli, Kielto">
            <a:extLst>
              <a:ext uri="{FF2B5EF4-FFF2-40B4-BE49-F238E27FC236}">
                <a16:creationId xmlns:a16="http://schemas.microsoft.com/office/drawing/2014/main" id="{27EDB618-F3B8-9038-3C8B-392443FA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35" y="4930423"/>
            <a:ext cx="1499908" cy="14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6DB75CF-9725-DBB2-53CA-4E97B27F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Kierros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508A52-6636-944B-0A63-60ABB247A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468"/>
            <a:ext cx="4914900" cy="4351338"/>
          </a:xfrm>
        </p:spPr>
        <p:txBody>
          <a:bodyPr/>
          <a:lstStyle/>
          <a:p>
            <a:r>
              <a:rPr lang="fi-FI" dirty="0"/>
              <a:t>Ei lisää paperia.</a:t>
            </a:r>
          </a:p>
          <a:p>
            <a:r>
              <a:rPr lang="fi-FI" dirty="0"/>
              <a:t>Ryhmän täytyy tehdä niin korkea torni kuin mahdollista.</a:t>
            </a:r>
          </a:p>
          <a:p>
            <a:r>
              <a:rPr lang="fi-FI" dirty="0"/>
              <a:t>Liimaa, teippiä tai saksia ei saa käyttää, vain papereita.</a:t>
            </a:r>
          </a:p>
          <a:p>
            <a:r>
              <a:rPr lang="fi-FI" dirty="0"/>
              <a:t>Aikaa on kolme (3) minuuttia.</a:t>
            </a:r>
          </a:p>
          <a:p>
            <a:r>
              <a:rPr lang="fi-FI" dirty="0"/>
              <a:t>Korkein torni voittaa.</a:t>
            </a:r>
          </a:p>
        </p:txBody>
      </p:sp>
      <p:pic>
        <p:nvPicPr>
          <p:cNvPr id="1026" name="Picture 2" descr="Hälytys, Aika, Kello, Herätyskello">
            <a:extLst>
              <a:ext uri="{FF2B5EF4-FFF2-40B4-BE49-F238E27FC236}">
                <a16:creationId xmlns:a16="http://schemas.microsoft.com/office/drawing/2014/main" id="{4439F35C-8025-688E-219B-F3E04B317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23" y="3446207"/>
            <a:ext cx="2119312" cy="22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rtit, Paperiarkit, Paperi">
            <a:extLst>
              <a:ext uri="{FF2B5EF4-FFF2-40B4-BE49-F238E27FC236}">
                <a16:creationId xmlns:a16="http://schemas.microsoft.com/office/drawing/2014/main" id="{2089718D-6E31-39E7-DCBF-9F7A7BE9C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01" y="886619"/>
            <a:ext cx="1496758" cy="18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velopers Break Ground on Journal Squared's 60-Story Tower 3 in Jersey  City - New York YIMBY">
            <a:extLst>
              <a:ext uri="{FF2B5EF4-FFF2-40B4-BE49-F238E27FC236}">
                <a16:creationId xmlns:a16="http://schemas.microsoft.com/office/drawing/2014/main" id="{717552D3-B7A7-7FE5-F90C-622A0BB99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1" t="11273" r="33099"/>
          <a:stretch/>
        </p:blipFill>
        <p:spPr bwMode="auto">
          <a:xfrm>
            <a:off x="8275638" y="887712"/>
            <a:ext cx="3078162" cy="528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9368EFD-D9F2-8D64-6F8C-F047E3811454}"/>
              </a:ext>
            </a:extLst>
          </p:cNvPr>
          <p:cNvSpPr txBox="1"/>
          <p:nvPr/>
        </p:nvSpPr>
        <p:spPr>
          <a:xfrm>
            <a:off x="5926621" y="2788410"/>
            <a:ext cx="17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10 paperia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3912E58-0F9A-A6C3-443E-6B9C5F1A3042}"/>
              </a:ext>
            </a:extLst>
          </p:cNvPr>
          <p:cNvSpPr txBox="1"/>
          <p:nvPr/>
        </p:nvSpPr>
        <p:spPr>
          <a:xfrm>
            <a:off x="5926622" y="5740551"/>
            <a:ext cx="17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3 minuuttia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0EA729E-ED19-C2BB-DC2D-978BCC91091C}"/>
              </a:ext>
            </a:extLst>
          </p:cNvPr>
          <p:cNvSpPr txBox="1"/>
          <p:nvPr/>
        </p:nvSpPr>
        <p:spPr>
          <a:xfrm>
            <a:off x="8175886" y="3932808"/>
            <a:ext cx="131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highlight>
                  <a:srgbClr val="FFFF00"/>
                </a:highlight>
              </a:rPr>
              <a:t>korkea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805C6E5-B917-B6FD-B296-0E86F4331CCE}"/>
              </a:ext>
            </a:extLst>
          </p:cNvPr>
          <p:cNvSpPr txBox="1"/>
          <p:nvPr/>
        </p:nvSpPr>
        <p:spPr>
          <a:xfrm>
            <a:off x="9976951" y="3244334"/>
            <a:ext cx="131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highlight>
                  <a:srgbClr val="FFFF00"/>
                </a:highlight>
              </a:rPr>
              <a:t>korkeampi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3F271B9-5577-A7B1-C27F-AC50F8420B9A}"/>
              </a:ext>
            </a:extLst>
          </p:cNvPr>
          <p:cNvSpPr txBox="1"/>
          <p:nvPr/>
        </p:nvSpPr>
        <p:spPr>
          <a:xfrm>
            <a:off x="8969433" y="2371146"/>
            <a:ext cx="131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highlight>
                  <a:srgbClr val="FFFF00"/>
                </a:highlight>
              </a:rPr>
              <a:t>korkein</a:t>
            </a:r>
          </a:p>
          <a:p>
            <a:pPr algn="ctr"/>
            <a:endParaRPr lang="fi-FI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06760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26cb72-927f-4c27-a354-21bf8d645f2c" xsi:nil="true"/>
    <lcf76f155ced4ddcb4097134ff3c332f xmlns="bb542fb4-f0b1-4111-93e0-5961ca49905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BEC0EB8F6B7C34EA59B4B1DA681AB52" ma:contentTypeVersion="13" ma:contentTypeDescription="Luo uusi asiakirja." ma:contentTypeScope="" ma:versionID="fb5c31fcde51cbe5778aa21ba4a687ef">
  <xsd:schema xmlns:xsd="http://www.w3.org/2001/XMLSchema" xmlns:xs="http://www.w3.org/2001/XMLSchema" xmlns:p="http://schemas.microsoft.com/office/2006/metadata/properties" xmlns:ns2="bb542fb4-f0b1-4111-93e0-5961ca49905b" xmlns:ns3="b126cb72-927f-4c27-a354-21bf8d645f2c" targetNamespace="http://schemas.microsoft.com/office/2006/metadata/properties" ma:root="true" ma:fieldsID="78d0cbeefb8949dfa2f829cd8b5b8aa1" ns2:_="" ns3:_="">
    <xsd:import namespace="bb542fb4-f0b1-4111-93e0-5961ca49905b"/>
    <xsd:import namespace="b126cb72-927f-4c27-a354-21bf8d645f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42fb4-f0b1-4111-93e0-5961ca499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49964bb6-1a6e-4045-af7e-4cdc4df89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6cb72-927f-4c27-a354-21bf8d645f2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f645a2c-4420-497a-b42e-c86162cff8c3}" ma:internalName="TaxCatchAll" ma:showField="CatchAllData" ma:web="b126cb72-927f-4c27-a354-21bf8d645f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E247B1-A37A-4291-A1C9-A11150D8F2C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b9b21e2c-3903-488e-b150-a1dceb7fff09"/>
    <ds:schemaRef ds:uri="84ce615b-74ca-4c2b-98ca-32b83a8e942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AAC360-6409-4B12-886D-6E07F1109B4A}"/>
</file>

<file path=customXml/itemProps3.xml><?xml version="1.0" encoding="utf-8"?>
<ds:datastoreItem xmlns:ds="http://schemas.openxmlformats.org/officeDocument/2006/customXml" ds:itemID="{F8579E5B-A285-45BA-827D-A01377198A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200</Words>
  <Application>Microsoft Office PowerPoint</Application>
  <PresentationFormat>Laajakuva</PresentationFormat>
  <Paragraphs>416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Paperitornit</vt:lpstr>
      <vt:lpstr>Säännöt</vt:lpstr>
      <vt:lpstr>1. Kierros</vt:lpstr>
      <vt:lpstr>2. Kierros</vt:lpstr>
      <vt:lpstr>3. Kierros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Paperitornit</dc:title>
  <dc:creator>Janne Laahanen</dc:creator>
  <cp:lastModifiedBy>Laahanen Janne</cp:lastModifiedBy>
  <cp:revision>1</cp:revision>
  <dcterms:created xsi:type="dcterms:W3CDTF">2024-04-11T06:02:10Z</dcterms:created>
  <dcterms:modified xsi:type="dcterms:W3CDTF">2024-05-22T11:58:08Z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0x0101001BEC0EB8F6B7C34EA59B4B1DA681AB52</vt:lpwstr>
  </property>
</Properties>
</file>