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074279-1B3A-03DD-6DE7-916E6AFAB4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85C01DC-73AB-86E0-B711-27A49FDF1A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46977BF-309B-F261-3306-379F5B76E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B5C9-ACFD-47C9-8121-29AA7F714D10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05FB9B7-4D7A-4D41-A92D-074D195E5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30608D-BF0C-F007-9019-C3C224391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3D97-576D-4F20-8AB0-6159757D56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5040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7CE349-2F0E-3F69-001D-12430D165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65D2B19-0961-A7CC-D4C3-CB1862EDD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CEC900D-FEA0-1D69-E190-7F99C3323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B5C9-ACFD-47C9-8121-29AA7F714D10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29C1793-B87C-82E4-B449-BB005ACE0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3B84836-2E6C-904A-1998-4AE52EA7B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3D97-576D-4F20-8AB0-6159757D56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4983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86954B4-38E2-FC78-620D-2AECD23939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799636D-2215-BA3E-D384-B2B09B0D7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992D4C6-2AC8-0E79-2545-7D07DF477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B5C9-ACFD-47C9-8121-29AA7F714D10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0BBF789-2B0C-4825-304D-BC525FEBE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09728E1-4F01-1507-76A8-24F2A38AC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3D97-576D-4F20-8AB0-6159757D56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7483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AA2CB1-32A8-0DC0-8194-DE457B48B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C8E044-BDCB-B895-E8C9-4F3E52713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A00289D-F5F8-FAB0-7CF3-8F0BC17C0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B5C9-ACFD-47C9-8121-29AA7F714D10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54F090-CC3D-AC15-7656-2D9950990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968A8F-F439-278C-80B6-59EE6498B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3D97-576D-4F20-8AB0-6159757D56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508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3C3D4C-292C-28D0-EFBA-4D45EC88E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389390F-ECD3-30A2-5978-F3E874593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B0FCCB9-2A46-74CB-49C2-6A0C6F71C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B5C9-ACFD-47C9-8121-29AA7F714D10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373BA7A-77FE-820F-985A-9134DF01D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217FD6-C7D1-B97A-C33B-54BC89ADD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3D97-576D-4F20-8AB0-6159757D56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8231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197A48-710D-EB8C-B3D6-1C0FA755D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B30FBF-D136-0626-8815-F8F011044F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B9C33ED-E595-A23B-2439-420C09A0FE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EAAF6BB-F529-45F1-EDBF-207393AC5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B5C9-ACFD-47C9-8121-29AA7F714D10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16572D5-7E5D-5CB0-F977-AC8AAB0C4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42E237F-3FCC-58F7-579D-715F56403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3D97-576D-4F20-8AB0-6159757D56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25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B0D100-7E6E-D109-F11F-9BBCE8EA8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6269E40-ED25-BB97-F884-CEE0D296DC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94EA372-291E-C2CA-858C-FBB06CE158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EC262A4-D473-B40C-C84D-2E7E9AF85B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A83A898-6BB3-C7D9-9C53-FBA76FADF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92147B4-39E6-1FED-7FE2-FDF600D89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B5C9-ACFD-47C9-8121-29AA7F714D10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4B5B745-121E-2EDF-C900-2F2A2622D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9910EC2-79DB-4B99-0649-8995E083F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3D97-576D-4F20-8AB0-6159757D56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7959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A0C53D-A9CF-5F16-47E4-174A79E7C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EB57ACB-D4F8-3DC3-C6F9-5432A862B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B5C9-ACFD-47C9-8121-29AA7F714D10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4A46D4F-3C8F-B1E3-7DC8-778C66566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A8D74F5-D711-2CCB-EFA6-5036FC99A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3D97-576D-4F20-8AB0-6159757D56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4933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9D4C534-6A68-DF94-7A76-0BA4BF09D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B5C9-ACFD-47C9-8121-29AA7F714D10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6AC3703-46A7-119F-3B3A-71D26CA56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E69274D-5A90-7D42-286C-D26FBF2EE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3D97-576D-4F20-8AB0-6159757D56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3351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AAFFDC-65F3-119C-0EE5-2BAD445F5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E0B55D-0154-8D3E-DB45-41FC887E0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C5F1072-19B6-2FEF-8F67-6C89244F69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75360BE-9F08-83F8-79F4-5887EC89C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B5C9-ACFD-47C9-8121-29AA7F714D10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A1DF983-7DBC-C785-0588-09F35B85B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8718EB8-326E-CAFE-CF80-355F8AC2C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3D97-576D-4F20-8AB0-6159757D56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3944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A1EA75-4E3A-C9F9-70E7-4E318D4A0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8387BF2-16EB-4039-3B2B-2B4A9301AD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C1126CC-7044-C0BB-DEF2-BB14FC5C89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C01EEE8-E338-B99E-270E-70DF252F0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6B5C9-ACFD-47C9-8121-29AA7F714D10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40EA96E-59F1-A324-919F-979CF948F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63308A7-D006-F414-E72B-DE1A23464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83D97-576D-4F20-8AB0-6159757D56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8363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D536958-7F39-88BD-98CA-F7133E129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E4418FE-EB4D-F368-02AD-A77E49F1A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1A2FEC2-FA7E-DAB1-3DFF-421640A8C7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6B5C9-ACFD-47C9-8121-29AA7F714D10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74026A-05DD-BE0C-FB4E-E65F4AA425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D7C08D-4E0B-E391-281E-0B08F2535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83D97-576D-4F20-8AB0-6159757D56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9093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2765A9-5AFA-1626-EF1F-20567D9C5D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Katsekontaktipeli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B89B671-058E-FCFD-66B0-88951E9E33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7859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8E95AF-482A-518B-267A-7CA5C016E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Säännöt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0C9990-E305-515D-5FDE-9674ACF12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604464" cy="4351338"/>
          </a:xfrm>
        </p:spPr>
        <p:txBody>
          <a:bodyPr>
            <a:normAutofit fontScale="92500"/>
          </a:bodyPr>
          <a:lstStyle/>
          <a:p>
            <a:r>
              <a:rPr lang="fi-FI" dirty="0"/>
              <a:t>Kaikki osallistujat seisovat piirissä.</a:t>
            </a:r>
          </a:p>
          <a:p>
            <a:r>
              <a:rPr lang="fi-FI" dirty="0"/>
              <a:t>Yksi osallistujista lähtee kävelemään kohti toista osallistujaa, katsoen häntä samalla silmiin.</a:t>
            </a:r>
          </a:p>
          <a:p>
            <a:r>
              <a:rPr lang="fi-FI" dirty="0"/>
              <a:t>Kun toinen osallistuja huomaa katsekontaktin, lähtee hän liikkeelle ja häntä katsonut ihminen tulee hänen paikalleen.</a:t>
            </a:r>
          </a:p>
          <a:p>
            <a:r>
              <a:rPr lang="fi-FI" dirty="0"/>
              <a:t>Uusi liikkeelle lähtenyt katsoo taas jotain ihmistä piirissä silmiin, ja vaihtaa hänen kanssaan paikkaa.</a:t>
            </a:r>
          </a:p>
          <a:p>
            <a:r>
              <a:rPr lang="fi-FI" dirty="0"/>
              <a:t>Harjoitus jatkuu siihen asti, kunnes ohjaaja sen lopettaa.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0699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BEC0EB8F6B7C34EA59B4B1DA681AB52" ma:contentTypeVersion="13" ma:contentTypeDescription="Luo uusi asiakirja." ma:contentTypeScope="" ma:versionID="fb5c31fcde51cbe5778aa21ba4a687ef">
  <xsd:schema xmlns:xsd="http://www.w3.org/2001/XMLSchema" xmlns:xs="http://www.w3.org/2001/XMLSchema" xmlns:p="http://schemas.microsoft.com/office/2006/metadata/properties" xmlns:ns2="bb542fb4-f0b1-4111-93e0-5961ca49905b" xmlns:ns3="b126cb72-927f-4c27-a354-21bf8d645f2c" targetNamespace="http://schemas.microsoft.com/office/2006/metadata/properties" ma:root="true" ma:fieldsID="78d0cbeefb8949dfa2f829cd8b5b8aa1" ns2:_="" ns3:_="">
    <xsd:import namespace="bb542fb4-f0b1-4111-93e0-5961ca49905b"/>
    <xsd:import namespace="b126cb72-927f-4c27-a354-21bf8d645f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42fb4-f0b1-4111-93e0-5961ca4990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49964bb6-1a6e-4045-af7e-4cdc4df897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26cb72-927f-4c27-a354-21bf8d645f2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f645a2c-4420-497a-b42e-c86162cff8c3}" ma:internalName="TaxCatchAll" ma:showField="CatchAllData" ma:web="b126cb72-927f-4c27-a354-21bf8d645f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26cb72-927f-4c27-a354-21bf8d645f2c" xsi:nil="true"/>
    <lcf76f155ced4ddcb4097134ff3c332f xmlns="bb542fb4-f0b1-4111-93e0-5961ca49905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B4CB779-F4E7-4CD0-88C9-32F54301D246}"/>
</file>

<file path=customXml/itemProps2.xml><?xml version="1.0" encoding="utf-8"?>
<ds:datastoreItem xmlns:ds="http://schemas.openxmlformats.org/officeDocument/2006/customXml" ds:itemID="{713EF4AB-439A-44B6-B216-757F6F967A39}"/>
</file>

<file path=customXml/itemProps3.xml><?xml version="1.0" encoding="utf-8"?>
<ds:datastoreItem xmlns:ds="http://schemas.openxmlformats.org/officeDocument/2006/customXml" ds:itemID="{8E5AC40E-8CA1-4B2F-AE69-953FE6D48078}"/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63</Words>
  <Application>Microsoft Office PowerPoint</Application>
  <PresentationFormat>Laajakuva</PresentationFormat>
  <Paragraphs>7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Katsekontaktipeli</vt:lpstr>
      <vt:lpstr>Säännöt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Katsekontaktipeli</dc:title>
  <dc:creator>Laahanen Janne</dc:creator>
  <cp:lastModifiedBy>Laahanen Janne</cp:lastModifiedBy>
  <cp:revision>1</cp:revision>
  <dcterms:created xsi:type="dcterms:W3CDTF">2024-04-26T07:04:38Z</dcterms:created>
  <dcterms:modified xsi:type="dcterms:W3CDTF">2024-04-26T07:55:34Z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0x0101001BEC0EB8F6B7C34EA59B4B1DA681AB52</vt:lpwstr>
  </property>
</Properties>
</file>