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534D7D-3F78-4CE8-806B-70BDBDE958B2}" v="13" dt="2024-05-03T06:28:41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ahanen Janne" userId="59e7fa07-3f65-402a-89a3-28676c9bb54c" providerId="ADAL" clId="{0F534D7D-3F78-4CE8-806B-70BDBDE958B2}"/>
    <pc:docChg chg="undo custSel modSld">
      <pc:chgData name="Laahanen Janne" userId="59e7fa07-3f65-402a-89a3-28676c9bb54c" providerId="ADAL" clId="{0F534D7D-3F78-4CE8-806B-70BDBDE958B2}" dt="2024-05-03T06:28:51.008" v="88" actId="1076"/>
      <pc:docMkLst>
        <pc:docMk/>
      </pc:docMkLst>
      <pc:sldChg chg="addSp modSp mod">
        <pc:chgData name="Laahanen Janne" userId="59e7fa07-3f65-402a-89a3-28676c9bb54c" providerId="ADAL" clId="{0F534D7D-3F78-4CE8-806B-70BDBDE958B2}" dt="2024-05-03T06:28:51.008" v="88" actId="1076"/>
        <pc:sldMkLst>
          <pc:docMk/>
          <pc:sldMk cId="1354192633" sldId="257"/>
        </pc:sldMkLst>
        <pc:spChg chg="add mod">
          <ac:chgData name="Laahanen Janne" userId="59e7fa07-3f65-402a-89a3-28676c9bb54c" providerId="ADAL" clId="{0F534D7D-3F78-4CE8-806B-70BDBDE958B2}" dt="2024-05-03T06:28:25.089" v="77" actId="1076"/>
          <ac:spMkLst>
            <pc:docMk/>
            <pc:sldMk cId="1354192633" sldId="257"/>
            <ac:spMk id="6" creationId="{406E46E0-D697-3906-CFDC-6C8EFE466079}"/>
          </ac:spMkLst>
        </pc:spChg>
        <pc:spChg chg="add mod">
          <ac:chgData name="Laahanen Janne" userId="59e7fa07-3f65-402a-89a3-28676c9bb54c" providerId="ADAL" clId="{0F534D7D-3F78-4CE8-806B-70BDBDE958B2}" dt="2024-05-03T06:28:25.089" v="77" actId="1076"/>
          <ac:spMkLst>
            <pc:docMk/>
            <pc:sldMk cId="1354192633" sldId="257"/>
            <ac:spMk id="7" creationId="{3EEC39B1-1415-3A27-9AC3-5A0639AE7E1E}"/>
          </ac:spMkLst>
        </pc:spChg>
        <pc:spChg chg="add mod">
          <ac:chgData name="Laahanen Janne" userId="59e7fa07-3f65-402a-89a3-28676c9bb54c" providerId="ADAL" clId="{0F534D7D-3F78-4CE8-806B-70BDBDE958B2}" dt="2024-05-03T06:28:25.089" v="77" actId="1076"/>
          <ac:spMkLst>
            <pc:docMk/>
            <pc:sldMk cId="1354192633" sldId="257"/>
            <ac:spMk id="8" creationId="{574AC2CB-8EE4-1955-8F22-51FD7A84D81B}"/>
          </ac:spMkLst>
        </pc:spChg>
        <pc:spChg chg="add mod">
          <ac:chgData name="Laahanen Janne" userId="59e7fa07-3f65-402a-89a3-28676c9bb54c" providerId="ADAL" clId="{0F534D7D-3F78-4CE8-806B-70BDBDE958B2}" dt="2024-05-03T06:28:51.008" v="88" actId="1076"/>
          <ac:spMkLst>
            <pc:docMk/>
            <pc:sldMk cId="1354192633" sldId="257"/>
            <ac:spMk id="15" creationId="{4C6F868D-3D8B-B217-A973-63D87A7A6A2B}"/>
          </ac:spMkLst>
        </pc:spChg>
        <pc:picChg chg="add mod modCrop">
          <ac:chgData name="Laahanen Janne" userId="59e7fa07-3f65-402a-89a3-28676c9bb54c" providerId="ADAL" clId="{0F534D7D-3F78-4CE8-806B-70BDBDE958B2}" dt="2024-05-03T06:28:25.089" v="77" actId="1076"/>
          <ac:picMkLst>
            <pc:docMk/>
            <pc:sldMk cId="1354192633" sldId="257"/>
            <ac:picMk id="5" creationId="{9D42989B-906F-3BF0-4D91-623C753E2DFC}"/>
          </ac:picMkLst>
        </pc:picChg>
        <pc:picChg chg="add mod">
          <ac:chgData name="Laahanen Janne" userId="59e7fa07-3f65-402a-89a3-28676c9bb54c" providerId="ADAL" clId="{0F534D7D-3F78-4CE8-806B-70BDBDE958B2}" dt="2024-05-03T06:28:32.337" v="78" actId="1076"/>
          <ac:picMkLst>
            <pc:docMk/>
            <pc:sldMk cId="1354192633" sldId="257"/>
            <ac:picMk id="1026" creationId="{9751847E-B920-5B09-8841-BBA1334CDAC2}"/>
          </ac:picMkLst>
        </pc:picChg>
        <pc:cxnChg chg="add mod">
          <ac:chgData name="Laahanen Janne" userId="59e7fa07-3f65-402a-89a3-28676c9bb54c" providerId="ADAL" clId="{0F534D7D-3F78-4CE8-806B-70BDBDE958B2}" dt="2024-05-03T06:28:25.089" v="77" actId="1076"/>
          <ac:cxnSpMkLst>
            <pc:docMk/>
            <pc:sldMk cId="1354192633" sldId="257"/>
            <ac:cxnSpMk id="10" creationId="{4E2ADD95-316A-3C64-41DE-F0D40648B187}"/>
          </ac:cxnSpMkLst>
        </pc:cxnChg>
        <pc:cxnChg chg="add mod">
          <ac:chgData name="Laahanen Janne" userId="59e7fa07-3f65-402a-89a3-28676c9bb54c" providerId="ADAL" clId="{0F534D7D-3F78-4CE8-806B-70BDBDE958B2}" dt="2024-05-03T06:28:25.089" v="77" actId="1076"/>
          <ac:cxnSpMkLst>
            <pc:docMk/>
            <pc:sldMk cId="1354192633" sldId="257"/>
            <ac:cxnSpMk id="11" creationId="{98B00CA0-EF2E-7B07-11C1-44774892CCA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BB9AE5-69A4-6C5E-447A-E6BB0ED524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A241C8C-9587-275F-298B-63D48A5D98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666ABA-2210-F15B-32A8-AE3C5018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575C69-842B-296B-5832-8D38AC204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A1F850-EE81-BCEB-6F2B-6B4CB35A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764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FD7AA9-16E4-AEDD-C17D-01FC2233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50E5267-018F-6A95-F1CA-F53605DE5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68D2B3-594A-3F16-B5D0-106F8D9BC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A774EE-7DA9-A107-92BD-BA999B259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2EC48B-E235-1B7F-1CA8-50ED125CD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396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709B386-A505-78F5-2C90-78B9F9D107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8B700BC-AF7E-3BFD-09A5-100993776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B1A4B7-6046-ECF7-09E4-EDF0D8AC2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1FB43A3-B068-DF13-0B4B-BD5981B2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65B284-741E-A757-C6C2-0FD6F267D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74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BA30E5-2E1C-50EC-661A-8722BB3A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1DD6D2-3978-09C0-91BB-D0DE021C5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366759-2930-2181-B99A-9AA4EA9D7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0A92E6-5617-5866-46DC-E3C098D2D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D16596-0ADE-088D-3214-0054C3831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152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EA743D-A3F6-F75D-31DF-979DA2AAD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FBBC992-BF37-1BF0-FBE5-746336D85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A49C9F-7713-5C7E-EFCA-44D56BEF2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AF5B65-278C-38D2-3FAE-80F79E831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018A3F-8B28-1D75-AD3B-A73DDCEEF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2077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91F16-1357-80DC-F4A5-AB1F81F29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A2BCC5-A718-BE0E-E759-B7BAF7A0FE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0F55205-6F5B-6480-828A-9EC014989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5D9CBCC-12DD-DA0A-E8D1-41BBB65C6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4C58B6-AC94-3572-5885-48203314C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8A6C58-534D-361F-5AE6-38345CB29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6778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57ADB1-A68A-53EA-7620-C1876FFCE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529566A-2C2C-1638-475A-9EAB1536C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265DC17-31A8-4CE6-1C77-9D1A4357E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3676AD5-5C9D-FE3D-30FD-019AEB0065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423E672-B844-8BA5-37FA-75929855F4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1A5D703-350F-2CCA-C9B1-D5A8D28E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9AA38AE-EBC6-EDA3-1FA5-130F5E04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0507646-F559-1314-E4E5-3A1D50746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775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C07D16-F297-0C1B-7E15-995F453C2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8BC02F2-4985-9BC9-C8C7-E332C790B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F8F21E3-53B1-7C42-6A83-778AED640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985439D-81AF-D822-E05C-E278C48FA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3573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8A5813E-65FE-E41F-8E2E-8167F0020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54C7F7-6BB2-61CB-A63C-85CF7D114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FCD23A-F91B-33D7-5BBD-5207A5EE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4615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623FE5-AE06-C34C-7B79-36AE5CCA6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221C1D-54B7-A94D-FF7C-588DB9188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777602-D233-FFAF-ADA6-20B27994E4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F413F5-2D8F-7CDF-5F32-143740B3D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AB56D74-8972-3396-B81C-5EA9EEC56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1D49742-9CAE-CE8D-9930-46288CED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587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84F2AD-8B62-1FC5-CEDA-66B5232EF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7702101-382E-4043-5909-4E9BA376FE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466A08E-2F0A-0A1E-2142-572570E00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BA0AFA9-7638-A367-8F36-873F9FF39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9F52576-D8F7-3C43-B406-7291D358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9532FCE-84C6-481B-5A62-29E1C238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3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CF5C0C2-C2A4-6EF8-0DFA-8AC680A29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36EC304-3AC5-B5A5-C804-3E814A08F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DFCF64-EF2C-6773-ECD6-07380ADE8B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8A364-D5AE-452A-94CE-C8325DA4E545}" type="datetimeFigureOut">
              <a:rPr lang="fi-FI" smtClean="0"/>
              <a:t>3.5.2024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16AABA-405F-7B40-9D11-1FD6BCCE0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D7F34A-535F-65BB-5320-145AB2829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03E7A-896D-44CF-82A1-CB028D34D1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267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9804B1-358A-DF8C-36EA-3E8CAA356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Ilmeviesti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A08B7DB-89BE-F11E-E04E-59303FE98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56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9E9F78-51B6-5794-2020-3F9C3EDF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9B3391-5487-462C-2180-8C24929A5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53225" cy="435133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Jokainen jono katsoo samaan suuntaan.</a:t>
            </a:r>
          </a:p>
          <a:p>
            <a:r>
              <a:rPr lang="fi-FI" dirty="0"/>
              <a:t>Ohjaaja tulee seisomaan jonojen taakse.</a:t>
            </a:r>
          </a:p>
          <a:p>
            <a:r>
              <a:rPr lang="fi-FI" dirty="0"/>
              <a:t>Jonojen viimeiset kääntyvät ohjaajaan päin.</a:t>
            </a:r>
          </a:p>
          <a:p>
            <a:r>
              <a:rPr lang="fi-FI" dirty="0"/>
              <a:t>Ohjaaja näyttää jonkun ilmeen jonon viimeisille.</a:t>
            </a:r>
          </a:p>
          <a:p>
            <a:r>
              <a:rPr lang="fi-FI" dirty="0"/>
              <a:t>Ilmeen nähneet taputtavat omassa jonossa edellä olevaa olalle ja näyttävät ilmeen hänelle. Ilmeen nähneet taas näyttävät itse näkemänsä ilmeen eteenpäin ja ilme kulkee jonon läpi, kuten rikkinäisessä puhelimessa.</a:t>
            </a:r>
          </a:p>
          <a:p>
            <a:r>
              <a:rPr lang="fi-FI" dirty="0"/>
              <a:t>Lopulta jonojen ensimmäiset tulevat ja näyttävät edelliseltä näkemänsä ilmeen kaikille.</a:t>
            </a:r>
          </a:p>
        </p:txBody>
      </p:sp>
      <p:pic>
        <p:nvPicPr>
          <p:cNvPr id="5" name="Kuva 4" descr="Kuva, joka sisältää kohteen lelu&#10;&#10;Kuvaus luotu automaattisesti">
            <a:extLst>
              <a:ext uri="{FF2B5EF4-FFF2-40B4-BE49-F238E27FC236}">
                <a16:creationId xmlns:a16="http://schemas.microsoft.com/office/drawing/2014/main" id="{9D42989B-906F-3BF0-4D91-623C753E2D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3" t="19555" r="7547" b="5325"/>
          <a:stretch/>
        </p:blipFill>
        <p:spPr>
          <a:xfrm>
            <a:off x="7591425" y="483340"/>
            <a:ext cx="4033520" cy="2414695"/>
          </a:xfrm>
          <a:prstGeom prst="rect">
            <a:avLst/>
          </a:prstGeom>
        </p:spPr>
      </p:pic>
      <p:sp>
        <p:nvSpPr>
          <p:cNvPr id="6" name="Vasen aaltosulje 5">
            <a:extLst>
              <a:ext uri="{FF2B5EF4-FFF2-40B4-BE49-F238E27FC236}">
                <a16:creationId xmlns:a16="http://schemas.microsoft.com/office/drawing/2014/main" id="{406E46E0-D697-3906-CFDC-6C8EFE466079}"/>
              </a:ext>
            </a:extLst>
          </p:cNvPr>
          <p:cNvSpPr/>
          <p:nvPr/>
        </p:nvSpPr>
        <p:spPr>
          <a:xfrm rot="16200000">
            <a:off x="9530198" y="1260117"/>
            <a:ext cx="369332" cy="3525520"/>
          </a:xfrm>
          <a:prstGeom prst="lef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EEC39B1-1415-3A27-9AC3-5A0639AE7E1E}"/>
              </a:ext>
            </a:extLst>
          </p:cNvPr>
          <p:cNvSpPr txBox="1"/>
          <p:nvPr/>
        </p:nvSpPr>
        <p:spPr>
          <a:xfrm>
            <a:off x="8214677" y="3147826"/>
            <a:ext cx="3000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jono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574AC2CB-8EE4-1955-8F22-51FD7A84D81B}"/>
              </a:ext>
            </a:extLst>
          </p:cNvPr>
          <p:cNvSpPr txBox="1"/>
          <p:nvPr/>
        </p:nvSpPr>
        <p:spPr>
          <a:xfrm>
            <a:off x="7591425" y="98306"/>
            <a:ext cx="478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ensimmäinen		viimeinen</a:t>
            </a:r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4E2ADD95-316A-3C64-41DE-F0D40648B187}"/>
              </a:ext>
            </a:extLst>
          </p:cNvPr>
          <p:cNvCxnSpPr>
            <a:cxnSpLocks/>
          </p:cNvCxnSpPr>
          <p:nvPr/>
        </p:nvCxnSpPr>
        <p:spPr>
          <a:xfrm>
            <a:off x="8214677" y="467638"/>
            <a:ext cx="0" cy="2237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uora nuoliyhdysviiva 10">
            <a:extLst>
              <a:ext uri="{FF2B5EF4-FFF2-40B4-BE49-F238E27FC236}">
                <a16:creationId xmlns:a16="http://schemas.microsoft.com/office/drawing/2014/main" id="{98B00CA0-EF2E-7B07-11C1-44774892CCAB}"/>
              </a:ext>
            </a:extLst>
          </p:cNvPr>
          <p:cNvCxnSpPr>
            <a:cxnSpLocks/>
          </p:cNvCxnSpPr>
          <p:nvPr/>
        </p:nvCxnSpPr>
        <p:spPr>
          <a:xfrm>
            <a:off x="10991850" y="467638"/>
            <a:ext cx="0" cy="1524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Hymiöitä, Hymiöt, Aseta, Hymiö, Sininen">
            <a:extLst>
              <a:ext uri="{FF2B5EF4-FFF2-40B4-BE49-F238E27FC236}">
                <a16:creationId xmlns:a16="http://schemas.microsoft.com/office/drawing/2014/main" id="{9751847E-B920-5B09-8841-BBA1334CDA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278"/>
          <a:stretch/>
        </p:blipFill>
        <p:spPr bwMode="auto">
          <a:xfrm>
            <a:off x="8433611" y="3626458"/>
            <a:ext cx="2638706" cy="245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kstiruutu 14">
            <a:extLst>
              <a:ext uri="{FF2B5EF4-FFF2-40B4-BE49-F238E27FC236}">
                <a16:creationId xmlns:a16="http://schemas.microsoft.com/office/drawing/2014/main" id="{4C6F868D-3D8B-B217-A973-63D87A7A6A2B}"/>
              </a:ext>
            </a:extLst>
          </p:cNvPr>
          <p:cNvSpPr txBox="1"/>
          <p:nvPr/>
        </p:nvSpPr>
        <p:spPr>
          <a:xfrm>
            <a:off x="8200389" y="6080626"/>
            <a:ext cx="3105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ilmeitä</a:t>
            </a:r>
          </a:p>
        </p:txBody>
      </p:sp>
    </p:spTree>
    <p:extLst>
      <p:ext uri="{BB962C8B-B14F-4D97-AF65-F5344CB8AC3E}">
        <p14:creationId xmlns:p14="http://schemas.microsoft.com/office/powerpoint/2010/main" val="1354192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BEC0EB8F6B7C34EA59B4B1DA681AB52" ma:contentTypeVersion="13" ma:contentTypeDescription="Luo uusi asiakirja." ma:contentTypeScope="" ma:versionID="fb5c31fcde51cbe5778aa21ba4a687ef">
  <xsd:schema xmlns:xsd="http://www.w3.org/2001/XMLSchema" xmlns:xs="http://www.w3.org/2001/XMLSchema" xmlns:p="http://schemas.microsoft.com/office/2006/metadata/properties" xmlns:ns2="bb542fb4-f0b1-4111-93e0-5961ca49905b" xmlns:ns3="b126cb72-927f-4c27-a354-21bf8d645f2c" targetNamespace="http://schemas.microsoft.com/office/2006/metadata/properties" ma:root="true" ma:fieldsID="78d0cbeefb8949dfa2f829cd8b5b8aa1" ns2:_="" ns3:_="">
    <xsd:import namespace="bb542fb4-f0b1-4111-93e0-5961ca49905b"/>
    <xsd:import namespace="b126cb72-927f-4c27-a354-21bf8d645f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42fb4-f0b1-4111-93e0-5961ca4990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9964bb6-1a6e-4045-af7e-4cdc4df897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6cb72-927f-4c27-a354-21bf8d645f2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645a2c-4420-497a-b42e-c86162cff8c3}" ma:internalName="TaxCatchAll" ma:showField="CatchAllData" ma:web="b126cb72-927f-4c27-a354-21bf8d645f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26cb72-927f-4c27-a354-21bf8d645f2c" xsi:nil="true"/>
    <lcf76f155ced4ddcb4097134ff3c332f xmlns="bb542fb4-f0b1-4111-93e0-5961ca4990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FC6EDE-05A1-4EBF-8C4B-BAAA6C919760}"/>
</file>

<file path=customXml/itemProps2.xml><?xml version="1.0" encoding="utf-8"?>
<ds:datastoreItem xmlns:ds="http://schemas.openxmlformats.org/officeDocument/2006/customXml" ds:itemID="{9339D3A7-AA08-48AF-857D-F0A9A75D6C1B}"/>
</file>

<file path=customXml/itemProps3.xml><?xml version="1.0" encoding="utf-8"?>
<ds:datastoreItem xmlns:ds="http://schemas.openxmlformats.org/officeDocument/2006/customXml" ds:itemID="{30FBC48E-3785-48AC-B0D6-E30C648FE0F6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75</Words>
  <Application>Microsoft Office PowerPoint</Application>
  <PresentationFormat>Laajakuva</PresentationFormat>
  <Paragraphs>11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Ilmeviesti</vt:lpstr>
      <vt:lpstr>Säännöt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Ilmeviesti</dc:title>
  <dc:creator>Laahanen Janne</dc:creator>
  <cp:lastModifiedBy>Laahanen Janne</cp:lastModifiedBy>
  <cp:revision>1</cp:revision>
  <dcterms:created xsi:type="dcterms:W3CDTF">2024-05-03T06:21:02Z</dcterms:created>
  <dcterms:modified xsi:type="dcterms:W3CDTF">2024-05-03T06:28:52Z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0x0101001BEC0EB8F6B7C34EA59B4B1DA681AB52</vt:lpwstr>
  </property>
</Properties>
</file>