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B5348-8C2A-AEDC-267C-0AA8FB847233}" v="1447" dt="2019-10-18T18:34:41.194"/>
    <p1510:client id="{E469CCD0-66D4-5E17-BF8A-71780FA5AA9C}" v="36" dt="2019-10-16T18:39:27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F72F636B-D004-3473-F784-A6441B93983D}"/>
    <pc:docChg chg="modSld">
      <pc:chgData name="Hietala Titta" userId="S::titta.hietala@vesanto.fi::048f7f73-cb5a-4ce2-9194-ac03a49fb27d" providerId="AD" clId="Web-{F72F636B-D004-3473-F784-A6441B93983D}" dt="2019-06-23T15:31:09.459" v="174" actId="20577"/>
      <pc:docMkLst>
        <pc:docMk/>
      </pc:docMkLst>
      <pc:sldChg chg="modSp">
        <pc:chgData name="Hietala Titta" userId="S::titta.hietala@vesanto.fi::048f7f73-cb5a-4ce2-9194-ac03a49fb27d" providerId="AD" clId="Web-{F72F636B-D004-3473-F784-A6441B93983D}" dt="2019-06-23T15:31:09.459" v="174" actId="20577"/>
        <pc:sldMkLst>
          <pc:docMk/>
          <pc:sldMk cId="3803488473" sldId="257"/>
        </pc:sldMkLst>
        <pc:spChg chg="mod">
          <ac:chgData name="Hietala Titta" userId="S::titta.hietala@vesanto.fi::048f7f73-cb5a-4ce2-9194-ac03a49fb27d" providerId="AD" clId="Web-{F72F636B-D004-3473-F784-A6441B93983D}" dt="2019-06-23T15:31:09.459" v="174" actId="20577"/>
          <ac:spMkLst>
            <pc:docMk/>
            <pc:sldMk cId="3803488473" sldId="257"/>
            <ac:spMk id="3" creationId="{C718D70B-AD3E-429A-958D-F50D8211390A}"/>
          </ac:spMkLst>
        </pc:spChg>
      </pc:sldChg>
    </pc:docChg>
  </pc:docChgLst>
  <pc:docChgLst>
    <pc:chgData name="Hietala Titta" userId="S::titta.hietala@vesanto.fi::048f7f73-cb5a-4ce2-9194-ac03a49fb27d" providerId="AD" clId="Web-{B2C77591-DBBD-BEE8-F790-56D03ADC2E6B}"/>
    <pc:docChg chg="modSld">
      <pc:chgData name="Hietala Titta" userId="S::titta.hietala@vesanto.fi::048f7f73-cb5a-4ce2-9194-ac03a49fb27d" providerId="AD" clId="Web-{B2C77591-DBBD-BEE8-F790-56D03ADC2E6B}" dt="2018-12-14T08:12:59.358" v="308" actId="20577"/>
      <pc:docMkLst>
        <pc:docMk/>
      </pc:docMkLst>
      <pc:sldChg chg="addSp delSp modSp mod setBg setClrOvrMap">
        <pc:chgData name="Hietala Titta" userId="S::titta.hietala@vesanto.fi::048f7f73-cb5a-4ce2-9194-ac03a49fb27d" providerId="AD" clId="Web-{B2C77591-DBBD-BEE8-F790-56D03ADC2E6B}" dt="2018-12-14T08:04:14.458" v="257" actId="14100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B2C77591-DBBD-BEE8-F790-56D03ADC2E6B}" dt="2018-12-14T08:04:04.895" v="248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la Titta" userId="S::titta.hietala@vesanto.fi::048f7f73-cb5a-4ce2-9194-ac03a49fb27d" providerId="AD" clId="Web-{B2C77591-DBBD-BEE8-F790-56D03ADC2E6B}" dt="2018-12-14T08:04:14.458" v="257" actId="14100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Hietala Titta" userId="S::titta.hietala@vesanto.fi::048f7f73-cb5a-4ce2-9194-ac03a49fb27d" providerId="AD" clId="Web-{B2C77591-DBBD-BEE8-F790-56D03ADC2E6B}" dt="2018-12-14T08:03:50.255" v="237"/>
          <ac:spMkLst>
            <pc:docMk/>
            <pc:sldMk cId="782385677" sldId="256"/>
            <ac:spMk id="9" creationId="{B9951BD9-0868-4CDB-ACD6-9C4209B5E412}"/>
          </ac:spMkLst>
        </pc:spChg>
        <pc:spChg chg="add">
          <ac:chgData name="Hietala Titta" userId="S::titta.hietala@vesanto.fi::048f7f73-cb5a-4ce2-9194-ac03a49fb27d" providerId="AD" clId="Web-{B2C77591-DBBD-BEE8-F790-56D03ADC2E6B}" dt="2018-12-14T08:03:50.255" v="237"/>
          <ac:spMkLst>
            <pc:docMk/>
            <pc:sldMk cId="782385677" sldId="256"/>
            <ac:spMk id="14" creationId="{1DB7C82F-AB7E-4F0C-B829-FA1B9C415180}"/>
          </ac:spMkLst>
        </pc:spChg>
        <pc:picChg chg="add del mod ord">
          <ac:chgData name="Hietala Titta" userId="S::titta.hietala@vesanto.fi::048f7f73-cb5a-4ce2-9194-ac03a49fb27d" providerId="AD" clId="Web-{B2C77591-DBBD-BEE8-F790-56D03ADC2E6B}" dt="2018-12-14T08:03:39.958" v="235"/>
          <ac:picMkLst>
            <pc:docMk/>
            <pc:sldMk cId="782385677" sldId="256"/>
            <ac:picMk id="4" creationId="{9E13D50E-3904-4006-A67F-7859F99435A0}"/>
          </ac:picMkLst>
        </pc:picChg>
        <pc:picChg chg="add mod">
          <ac:chgData name="Hietala Titta" userId="S::titta.hietala@vesanto.fi::048f7f73-cb5a-4ce2-9194-ac03a49fb27d" providerId="AD" clId="Web-{B2C77591-DBBD-BEE8-F790-56D03ADC2E6B}" dt="2018-12-14T08:03:50.255" v="237"/>
          <ac:picMkLst>
            <pc:docMk/>
            <pc:sldMk cId="782385677" sldId="256"/>
            <ac:picMk id="6" creationId="{CDD3AAB0-35F6-40E7-B6D7-3BECE8EC2BC6}"/>
          </ac:picMkLst>
        </pc:picChg>
      </pc:sldChg>
      <pc:sldChg chg="addSp delSp modSp mod setBg addAnim modAnim setClrOvrMap">
        <pc:chgData name="Hietala Titta" userId="S::titta.hietala@vesanto.fi::048f7f73-cb5a-4ce2-9194-ac03a49fb27d" providerId="AD" clId="Web-{B2C77591-DBBD-BEE8-F790-56D03ADC2E6B}" dt="2018-12-14T08:12:59.358" v="308" actId="20577"/>
        <pc:sldMkLst>
          <pc:docMk/>
          <pc:sldMk cId="3803488473" sldId="257"/>
        </pc:sldMkLst>
        <pc:spChg chg="del">
          <ac:chgData name="Hietala Titta" userId="S::titta.hietala@vesanto.fi::048f7f73-cb5a-4ce2-9194-ac03a49fb27d" providerId="AD" clId="Web-{B2C77591-DBBD-BEE8-F790-56D03ADC2E6B}" dt="2018-12-14T07:52:17.559" v="0"/>
          <ac:spMkLst>
            <pc:docMk/>
            <pc:sldMk cId="3803488473" sldId="257"/>
            <ac:spMk id="2" creationId="{CC39EA72-4FB9-4A1D-AA54-A0FF3F130035}"/>
          </ac:spMkLst>
        </pc:spChg>
        <pc:spChg chg="mod">
          <ac:chgData name="Hietala Titta" userId="S::titta.hietala@vesanto.fi::048f7f73-cb5a-4ce2-9194-ac03a49fb27d" providerId="AD" clId="Web-{B2C77591-DBBD-BEE8-F790-56D03ADC2E6B}" dt="2018-12-14T08:12:59.358" v="308" actId="20577"/>
          <ac:spMkLst>
            <pc:docMk/>
            <pc:sldMk cId="3803488473" sldId="257"/>
            <ac:spMk id="3" creationId="{C718D70B-AD3E-429A-958D-F50D8211390A}"/>
          </ac:spMkLst>
        </pc:spChg>
        <pc:spChg chg="add">
          <ac:chgData name="Hietala Titta" userId="S::titta.hietala@vesanto.fi::048f7f73-cb5a-4ce2-9194-ac03a49fb27d" providerId="AD" clId="Web-{B2C77591-DBBD-BEE8-F790-56D03ADC2E6B}" dt="2018-12-14T08:08:08.893" v="259"/>
          <ac:spMkLst>
            <pc:docMk/>
            <pc:sldMk cId="3803488473" sldId="257"/>
            <ac:spMk id="9" creationId="{CF62D2A7-8207-488C-9F46-316BA81A16C8}"/>
          </ac:spMkLst>
        </pc:spChg>
        <pc:picChg chg="add mod">
          <ac:chgData name="Hietala Titta" userId="S::titta.hietala@vesanto.fi::048f7f73-cb5a-4ce2-9194-ac03a49fb27d" providerId="AD" clId="Web-{B2C77591-DBBD-BEE8-F790-56D03ADC2E6B}" dt="2018-12-14T08:08:08.893" v="259"/>
          <ac:picMkLst>
            <pc:docMk/>
            <pc:sldMk cId="3803488473" sldId="257"/>
            <ac:picMk id="4" creationId="{3FE2726E-4ECC-492B-8521-AEBCBE4CCA87}"/>
          </ac:picMkLst>
        </pc:picChg>
      </pc:sldChg>
      <pc:sldChg chg="addSp delSp modSp mod setBg addAnim modAnim setClrOvrMap">
        <pc:chgData name="Hietala Titta" userId="S::titta.hietala@vesanto.fi::048f7f73-cb5a-4ce2-9194-ac03a49fb27d" providerId="AD" clId="Web-{B2C77591-DBBD-BEE8-F790-56D03ADC2E6B}" dt="2018-12-14T08:11:57.687" v="301"/>
        <pc:sldMkLst>
          <pc:docMk/>
          <pc:sldMk cId="1937811326" sldId="258"/>
        </pc:sldMkLst>
        <pc:spChg chg="del">
          <ac:chgData name="Hietala Titta" userId="S::titta.hietala@vesanto.fi::048f7f73-cb5a-4ce2-9194-ac03a49fb27d" providerId="AD" clId="Web-{B2C77591-DBBD-BEE8-F790-56D03ADC2E6B}" dt="2018-12-14T07:53:01.043" v="30"/>
          <ac:spMkLst>
            <pc:docMk/>
            <pc:sldMk cId="1937811326" sldId="258"/>
            <ac:spMk id="2" creationId="{757DD8BD-08EE-44CA-AC80-8918C2494FA5}"/>
          </ac:spMkLst>
        </pc:spChg>
        <pc:spChg chg="mod">
          <ac:chgData name="Hietala Titta" userId="S::titta.hietala@vesanto.fi::048f7f73-cb5a-4ce2-9194-ac03a49fb27d" providerId="AD" clId="Web-{B2C77591-DBBD-BEE8-F790-56D03ADC2E6B}" dt="2018-12-14T08:10:15.782" v="273" actId="14100"/>
          <ac:spMkLst>
            <pc:docMk/>
            <pc:sldMk cId="1937811326" sldId="258"/>
            <ac:spMk id="3" creationId="{2388F3B1-5E83-490E-BAB8-51D48950D29E}"/>
          </ac:spMkLst>
        </pc:spChg>
        <pc:spChg chg="add mod">
          <ac:chgData name="Hietala Titta" userId="S::titta.hietala@vesanto.fi::048f7f73-cb5a-4ce2-9194-ac03a49fb27d" providerId="AD" clId="Web-{B2C77591-DBBD-BEE8-F790-56D03ADC2E6B}" dt="2018-12-14T08:11:36.344" v="297" actId="20577"/>
          <ac:spMkLst>
            <pc:docMk/>
            <pc:sldMk cId="1937811326" sldId="258"/>
            <ac:spMk id="6" creationId="{9E0C50E5-1C1F-43C8-B725-2C32E0778F61}"/>
          </ac:spMkLst>
        </pc:spChg>
        <pc:spChg chg="add">
          <ac:chgData name="Hietala Titta" userId="S::titta.hietala@vesanto.fi::048f7f73-cb5a-4ce2-9194-ac03a49fb27d" providerId="AD" clId="Web-{B2C77591-DBBD-BEE8-F790-56D03ADC2E6B}" dt="2018-12-14T08:09:59.048" v="267"/>
          <ac:spMkLst>
            <pc:docMk/>
            <pc:sldMk cId="1937811326" sldId="258"/>
            <ac:spMk id="9" creationId="{CF62D2A7-8207-488C-9F46-316BA81A16C8}"/>
          </ac:spMkLst>
        </pc:spChg>
        <pc:picChg chg="add mod">
          <ac:chgData name="Hietala Titta" userId="S::titta.hietala@vesanto.fi::048f7f73-cb5a-4ce2-9194-ac03a49fb27d" providerId="AD" clId="Web-{B2C77591-DBBD-BEE8-F790-56D03ADC2E6B}" dt="2018-12-14T08:09:59.048" v="267"/>
          <ac:picMkLst>
            <pc:docMk/>
            <pc:sldMk cId="1937811326" sldId="258"/>
            <ac:picMk id="4" creationId="{30246D13-56AA-40C4-9D62-D4AAEDF7D8A3}"/>
          </ac:picMkLst>
        </pc:picChg>
      </pc:sldChg>
    </pc:docChg>
  </pc:docChgLst>
  <pc:docChgLst>
    <pc:chgData name="Hietala Titta" userId="S::titta.hietala@vesanto.fi::048f7f73-cb5a-4ce2-9194-ac03a49fb27d" providerId="AD" clId="Web-{E469CCD0-66D4-5E17-BF8A-71780FA5AA9C}"/>
    <pc:docChg chg="modSld">
      <pc:chgData name="Hietala Titta" userId="S::titta.hietala@vesanto.fi::048f7f73-cb5a-4ce2-9194-ac03a49fb27d" providerId="AD" clId="Web-{E469CCD0-66D4-5E17-BF8A-71780FA5AA9C}" dt="2019-10-16T18:39:27.860" v="34"/>
      <pc:docMkLst>
        <pc:docMk/>
      </pc:docMkLst>
      <pc:sldChg chg="delSp modSp">
        <pc:chgData name="Hietala Titta" userId="S::titta.hietala@vesanto.fi::048f7f73-cb5a-4ce2-9194-ac03a49fb27d" providerId="AD" clId="Web-{E469CCD0-66D4-5E17-BF8A-71780FA5AA9C}" dt="2019-10-16T18:39:27.860" v="34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E469CCD0-66D4-5E17-BF8A-71780FA5AA9C}" dt="2019-10-16T18:39:24.485" v="32" actId="20577"/>
          <ac:spMkLst>
            <pc:docMk/>
            <pc:sldMk cId="782385677" sldId="256"/>
            <ac:spMk id="2" creationId="{00000000-0000-0000-0000-000000000000}"/>
          </ac:spMkLst>
        </pc:spChg>
        <pc:picChg chg="del">
          <ac:chgData name="Hietala Titta" userId="S::titta.hietala@vesanto.fi::048f7f73-cb5a-4ce2-9194-ac03a49fb27d" providerId="AD" clId="Web-{E469CCD0-66D4-5E17-BF8A-71780FA5AA9C}" dt="2019-10-16T18:39:27.860" v="34"/>
          <ac:picMkLst>
            <pc:docMk/>
            <pc:sldMk cId="782385677" sldId="256"/>
            <ac:picMk id="6" creationId="{CDD3AAB0-35F6-40E7-B6D7-3BECE8EC2BC6}"/>
          </ac:picMkLst>
        </pc:picChg>
      </pc:sldChg>
    </pc:docChg>
  </pc:docChgLst>
  <pc:docChgLst>
    <pc:chgData name="Hietala Titta" userId="S::titta.hietala@vesanto.fi::048f7f73-cb5a-4ce2-9194-ac03a49fb27d" providerId="AD" clId="Web-{6E8B5348-8C2A-AEDC-267C-0AA8FB847233}"/>
    <pc:docChg chg="addSld modSld">
      <pc:chgData name="Hietala Titta" userId="S::titta.hietala@vesanto.fi::048f7f73-cb5a-4ce2-9194-ac03a49fb27d" providerId="AD" clId="Web-{6E8B5348-8C2A-AEDC-267C-0AA8FB847233}" dt="2019-10-18T18:34:41.194" v="1433" actId="20577"/>
      <pc:docMkLst>
        <pc:docMk/>
      </pc:docMkLst>
      <pc:sldChg chg="addSp delSp modSp mod setBg setClrOvrMap">
        <pc:chgData name="Hietala Titta" userId="S::titta.hietala@vesanto.fi::048f7f73-cb5a-4ce2-9194-ac03a49fb27d" providerId="AD" clId="Web-{6E8B5348-8C2A-AEDC-267C-0AA8FB847233}" dt="2019-10-18T18:10:47.322" v="705" actId="20577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6E8B5348-8C2A-AEDC-267C-0AA8FB847233}" dt="2019-10-18T18:10:47.322" v="705" actId="20577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Hietala Titta" userId="S::titta.hietala@vesanto.fi::048f7f73-cb5a-4ce2-9194-ac03a49fb27d" providerId="AD" clId="Web-{6E8B5348-8C2A-AEDC-267C-0AA8FB847233}" dt="2019-10-18T18:10:25.932" v="698"/>
          <ac:spMkLst>
            <pc:docMk/>
            <pc:sldMk cId="782385677" sldId="256"/>
            <ac:spMk id="3" creationId="{00000000-0000-0000-0000-000000000000}"/>
          </ac:spMkLst>
        </pc:spChg>
        <pc:spChg chg="del">
          <ac:chgData name="Hietala Titta" userId="S::titta.hietala@vesanto.fi::048f7f73-cb5a-4ce2-9194-ac03a49fb27d" providerId="AD" clId="Web-{6E8B5348-8C2A-AEDC-267C-0AA8FB847233}" dt="2019-10-18T18:10:04.525" v="696"/>
          <ac:spMkLst>
            <pc:docMk/>
            <pc:sldMk cId="782385677" sldId="256"/>
            <ac:spMk id="14" creationId="{1DB7C82F-AB7E-4F0C-B829-FA1B9C415180}"/>
          </ac:spMkLst>
        </pc:spChg>
        <pc:picChg chg="add mod ord">
          <ac:chgData name="Hietala Titta" userId="S::titta.hietala@vesanto.fi::048f7f73-cb5a-4ce2-9194-ac03a49fb27d" providerId="AD" clId="Web-{6E8B5348-8C2A-AEDC-267C-0AA8FB847233}" dt="2019-10-18T18:10:25.932" v="698"/>
          <ac:picMkLst>
            <pc:docMk/>
            <pc:sldMk cId="782385677" sldId="256"/>
            <ac:picMk id="4" creationId="{3D900D0A-FBDC-4B31-A6DF-18FE0D2BC61B}"/>
          </ac:picMkLst>
        </pc:picChg>
      </pc:sldChg>
      <pc:sldChg chg="addSp delSp modSp mod setBg delAnim setClrOvrMap">
        <pc:chgData name="Hietala Titta" userId="S::titta.hietala@vesanto.fi::048f7f73-cb5a-4ce2-9194-ac03a49fb27d" providerId="AD" clId="Web-{6E8B5348-8C2A-AEDC-267C-0AA8FB847233}" dt="2019-10-18T18:15:30.294" v="955" actId="20577"/>
        <pc:sldMkLst>
          <pc:docMk/>
          <pc:sldMk cId="3803488473" sldId="257"/>
        </pc:sldMkLst>
        <pc:spChg chg="mod ord">
          <ac:chgData name="Hietala Titta" userId="S::titta.hietala@vesanto.fi::048f7f73-cb5a-4ce2-9194-ac03a49fb27d" providerId="AD" clId="Web-{6E8B5348-8C2A-AEDC-267C-0AA8FB847233}" dt="2019-10-18T18:15:30.294" v="955" actId="20577"/>
          <ac:spMkLst>
            <pc:docMk/>
            <pc:sldMk cId="3803488473" sldId="257"/>
            <ac:spMk id="3" creationId="{C718D70B-AD3E-429A-958D-F50D8211390A}"/>
          </ac:spMkLst>
        </pc:spChg>
        <pc:spChg chg="del">
          <ac:chgData name="Hietala Titta" userId="S::titta.hietala@vesanto.fi::048f7f73-cb5a-4ce2-9194-ac03a49fb27d" providerId="AD" clId="Web-{6E8B5348-8C2A-AEDC-267C-0AA8FB847233}" dt="2019-10-18T17:51:16.014" v="54"/>
          <ac:spMkLst>
            <pc:docMk/>
            <pc:sldMk cId="3803488473" sldId="257"/>
            <ac:spMk id="9" creationId="{CF62D2A7-8207-488C-9F46-316BA81A16C8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7:53:44.515" v="66"/>
          <ac:spMkLst>
            <pc:docMk/>
            <pc:sldMk cId="3803488473" sldId="257"/>
            <ac:spMk id="14" creationId="{59A309A7-1751-4ABE-A3C1-EEC40366AD89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7:53:44.515" v="66"/>
          <ac:spMkLst>
            <pc:docMk/>
            <pc:sldMk cId="3803488473" sldId="257"/>
            <ac:spMk id="16" creationId="{967D8EB6-EAE1-4F9C-B398-83321E287204}"/>
          </ac:spMkLst>
        </pc:spChg>
        <pc:picChg chg="add mod">
          <ac:chgData name="Hietala Titta" userId="S::titta.hietala@vesanto.fi::048f7f73-cb5a-4ce2-9194-ac03a49fb27d" providerId="AD" clId="Web-{6E8B5348-8C2A-AEDC-267C-0AA8FB847233}" dt="2019-10-18T18:07:41.586" v="693" actId="1076"/>
          <ac:picMkLst>
            <pc:docMk/>
            <pc:sldMk cId="3803488473" sldId="257"/>
            <ac:picMk id="2" creationId="{33B01F8A-23B9-408B-A869-E952EED7AF1C}"/>
          </ac:picMkLst>
        </pc:picChg>
        <pc:picChg chg="del">
          <ac:chgData name="Hietala Titta" userId="S::titta.hietala@vesanto.fi::048f7f73-cb5a-4ce2-9194-ac03a49fb27d" providerId="AD" clId="Web-{6E8B5348-8C2A-AEDC-267C-0AA8FB847233}" dt="2019-10-18T17:46:44.386" v="0"/>
          <ac:picMkLst>
            <pc:docMk/>
            <pc:sldMk cId="3803488473" sldId="257"/>
            <ac:picMk id="4" creationId="{3FE2726E-4ECC-492B-8521-AEBCBE4CCA87}"/>
          </ac:picMkLst>
        </pc:picChg>
        <pc:picChg chg="add mod">
          <ac:chgData name="Hietala Titta" userId="S::titta.hietala@vesanto.fi::048f7f73-cb5a-4ce2-9194-ac03a49fb27d" providerId="AD" clId="Web-{6E8B5348-8C2A-AEDC-267C-0AA8FB847233}" dt="2019-10-18T18:07:38.836" v="692" actId="14100"/>
          <ac:picMkLst>
            <pc:docMk/>
            <pc:sldMk cId="3803488473" sldId="257"/>
            <ac:picMk id="6" creationId="{C853B9CC-9297-44DA-AE0F-4C493F3E5823}"/>
          </ac:picMkLst>
        </pc:picChg>
        <pc:picChg chg="add">
          <ac:chgData name="Hietala Titta" userId="S::titta.hietala@vesanto.fi::048f7f73-cb5a-4ce2-9194-ac03a49fb27d" providerId="AD" clId="Web-{6E8B5348-8C2A-AEDC-267C-0AA8FB847233}" dt="2019-10-18T17:53:44.515" v="66"/>
          <ac:picMkLst>
            <pc:docMk/>
            <pc:sldMk cId="3803488473" sldId="257"/>
            <ac:picMk id="21" creationId="{22901FED-4FC9-4ED5-8123-C98BCD1616BA}"/>
          </ac:picMkLst>
        </pc:picChg>
      </pc:sldChg>
      <pc:sldChg chg="addSp delSp modSp mod setBg addAnim delAnim modAnim setClrOvrMap">
        <pc:chgData name="Hietala Titta" userId="S::titta.hietala@vesanto.fi::048f7f73-cb5a-4ce2-9194-ac03a49fb27d" providerId="AD" clId="Web-{6E8B5348-8C2A-AEDC-267C-0AA8FB847233}" dt="2019-10-18T18:34:41.194" v="1433" actId="20577"/>
        <pc:sldMkLst>
          <pc:docMk/>
          <pc:sldMk cId="1937811326" sldId="258"/>
        </pc:sldMkLst>
        <pc:spChg chg="mod ord">
          <ac:chgData name="Hietala Titta" userId="S::titta.hietala@vesanto.fi::048f7f73-cb5a-4ce2-9194-ac03a49fb27d" providerId="AD" clId="Web-{6E8B5348-8C2A-AEDC-267C-0AA8FB847233}" dt="2019-10-18T18:34:41.194" v="1433" actId="20577"/>
          <ac:spMkLst>
            <pc:docMk/>
            <pc:sldMk cId="1937811326" sldId="258"/>
            <ac:spMk id="3" creationId="{2388F3B1-5E83-490E-BAB8-51D48950D29E}"/>
          </ac:spMkLst>
        </pc:spChg>
        <pc:spChg chg="del mod">
          <ac:chgData name="Hietala Titta" userId="S::titta.hietala@vesanto.fi::048f7f73-cb5a-4ce2-9194-ac03a49fb27d" providerId="AD" clId="Web-{6E8B5348-8C2A-AEDC-267C-0AA8FB847233}" dt="2019-10-18T17:49:13.934" v="37"/>
          <ac:spMkLst>
            <pc:docMk/>
            <pc:sldMk cId="1937811326" sldId="258"/>
            <ac:spMk id="6" creationId="{9E0C50E5-1C1F-43C8-B725-2C32E0778F61}"/>
          </ac:spMkLst>
        </pc:spChg>
        <pc:spChg chg="add del mod">
          <ac:chgData name="Hietala Titta" userId="S::titta.hietala@vesanto.fi::048f7f73-cb5a-4ce2-9194-ac03a49fb27d" providerId="AD" clId="Web-{6E8B5348-8C2A-AEDC-267C-0AA8FB847233}" dt="2019-10-18T18:23:35.376" v="1221"/>
          <ac:spMkLst>
            <pc:docMk/>
            <pc:sldMk cId="1937811326" sldId="258"/>
            <ac:spMk id="7" creationId="{BBB710E3-EAE1-411D-97BD-0CB7328F54AB}"/>
          </ac:spMkLst>
        </pc:spChg>
        <pc:spChg chg="del">
          <ac:chgData name="Hietala Titta" userId="S::titta.hietala@vesanto.fi::048f7f73-cb5a-4ce2-9194-ac03a49fb27d" providerId="AD" clId="Web-{6E8B5348-8C2A-AEDC-267C-0AA8FB847233}" dt="2019-10-18T17:48:10.840" v="6"/>
          <ac:spMkLst>
            <pc:docMk/>
            <pc:sldMk cId="1937811326" sldId="258"/>
            <ac:spMk id="9" creationId="{CF62D2A7-8207-488C-9F46-316BA81A16C8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7:05.596" v="1248"/>
          <ac:spMkLst>
            <pc:docMk/>
            <pc:sldMk cId="1937811326" sldId="258"/>
            <ac:spMk id="13" creationId="{59A309A7-1751-4ABE-A3C1-EEC40366AD89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7:05.596" v="1248"/>
          <ac:spMkLst>
            <pc:docMk/>
            <pc:sldMk cId="1937811326" sldId="258"/>
            <ac:spMk id="15" creationId="{967D8EB6-EAE1-4F9C-B398-83321E287204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8:27.050" v="1255"/>
          <ac:spMkLst>
            <pc:docMk/>
            <pc:sldMk cId="1937811326" sldId="258"/>
            <ac:spMk id="20" creationId="{2C6A2225-94AF-4BC4-98F4-77746E7B10A9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8:27.050" v="1255"/>
          <ac:spMkLst>
            <pc:docMk/>
            <pc:sldMk cId="1937811326" sldId="258"/>
            <ac:spMk id="22" creationId="{46EA0402-5843-4D53-BF9C-BE7205812062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8:27.050" v="1255"/>
          <ac:spMkLst>
            <pc:docMk/>
            <pc:sldMk cId="1937811326" sldId="258"/>
            <ac:spMk id="24" creationId="{648F5915-2CE1-4F74-88C5-D4366893D2DF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8:27.050" v="1255"/>
          <ac:spMkLst>
            <pc:docMk/>
            <pc:sldMk cId="1937811326" sldId="258"/>
            <ac:spMk id="26" creationId="{91B43EC4-7D6F-44CA-82DD-103883D2366B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9:02.019" v="1259"/>
          <ac:spMkLst>
            <pc:docMk/>
            <pc:sldMk cId="1937811326" sldId="258"/>
            <ac:spMk id="31" creationId="{2EEE8F11-3582-44B7-9869-F2D26D7DD9D4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9:02.019" v="1259"/>
          <ac:spMkLst>
            <pc:docMk/>
            <pc:sldMk cId="1937811326" sldId="258"/>
            <ac:spMk id="33" creationId="{2141F1CC-6A53-4BCF-9127-AABB52E2497E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29:02.019" v="1259"/>
          <ac:spMkLst>
            <pc:docMk/>
            <pc:sldMk cId="1937811326" sldId="258"/>
            <ac:spMk id="35" creationId="{561B2B49-7142-4CA8-A929-4671548E6A5A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30:16.754" v="1273"/>
          <ac:spMkLst>
            <pc:docMk/>
            <pc:sldMk cId="1937811326" sldId="258"/>
            <ac:spMk id="40" creationId="{18D0E679-226B-4A36-B977-737947955FCA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30:16.754" v="1273"/>
          <ac:spMkLst>
            <pc:docMk/>
            <pc:sldMk cId="1937811326" sldId="258"/>
            <ac:spMk id="42" creationId="{9C535540-9AC3-4DF3-973E-DEBAB02B2FA2}"/>
          </ac:spMkLst>
        </pc:spChg>
        <pc:spChg chg="add del">
          <ac:chgData name="Hietala Titta" userId="S::titta.hietala@vesanto.fi::048f7f73-cb5a-4ce2-9194-ac03a49fb27d" providerId="AD" clId="Web-{6E8B5348-8C2A-AEDC-267C-0AA8FB847233}" dt="2019-10-18T18:30:45.692" v="1277"/>
          <ac:spMkLst>
            <pc:docMk/>
            <pc:sldMk cId="1937811326" sldId="258"/>
            <ac:spMk id="49" creationId="{00D4A25F-24C8-449C-84C2-0EF3A3A7FD87}"/>
          </ac:spMkLst>
        </pc:spChg>
        <pc:spChg chg="add">
          <ac:chgData name="Hietala Titta" userId="S::titta.hietala@vesanto.fi::048f7f73-cb5a-4ce2-9194-ac03a49fb27d" providerId="AD" clId="Web-{6E8B5348-8C2A-AEDC-267C-0AA8FB847233}" dt="2019-10-18T18:30:45.692" v="1277"/>
          <ac:spMkLst>
            <pc:docMk/>
            <pc:sldMk cId="1937811326" sldId="258"/>
            <ac:spMk id="54" creationId="{1E2E0AFE-704B-4CB8-AB9D-D44727875966}"/>
          </ac:spMkLst>
        </pc:spChg>
        <pc:picChg chg="add del mod">
          <ac:chgData name="Hietala Titta" userId="S::titta.hietala@vesanto.fi::048f7f73-cb5a-4ce2-9194-ac03a49fb27d" providerId="AD" clId="Web-{6E8B5348-8C2A-AEDC-267C-0AA8FB847233}" dt="2019-10-18T18:23:26.407" v="1217"/>
          <ac:picMkLst>
            <pc:docMk/>
            <pc:sldMk cId="1937811326" sldId="258"/>
            <ac:picMk id="2" creationId="{BA9ECADF-8EE8-49DD-A8BE-568428111C65}"/>
          </ac:picMkLst>
        </pc:picChg>
        <pc:picChg chg="del">
          <ac:chgData name="Hietala Titta" userId="S::titta.hietala@vesanto.fi::048f7f73-cb5a-4ce2-9194-ac03a49fb27d" providerId="AD" clId="Web-{6E8B5348-8C2A-AEDC-267C-0AA8FB847233}" dt="2019-10-18T17:47:31.496" v="1"/>
          <ac:picMkLst>
            <pc:docMk/>
            <pc:sldMk cId="1937811326" sldId="258"/>
            <ac:picMk id="4" creationId="{30246D13-56AA-40C4-9D62-D4AAEDF7D8A3}"/>
          </ac:picMkLst>
        </pc:picChg>
        <pc:picChg chg="add mod ord">
          <ac:chgData name="Hietala Titta" userId="S::titta.hietala@vesanto.fi::048f7f73-cb5a-4ce2-9194-ac03a49fb27d" providerId="AD" clId="Web-{6E8B5348-8C2A-AEDC-267C-0AA8FB847233}" dt="2019-10-18T18:30:45.692" v="1277"/>
          <ac:picMkLst>
            <pc:docMk/>
            <pc:sldMk cId="1937811326" sldId="258"/>
            <ac:picMk id="8" creationId="{6EC8D764-3BBE-44E4-AAEB-3FAA063AEEBD}"/>
          </ac:picMkLst>
        </pc:picChg>
        <pc:picChg chg="add mod ord">
          <ac:chgData name="Hietala Titta" userId="S::titta.hietala@vesanto.fi::048f7f73-cb5a-4ce2-9194-ac03a49fb27d" providerId="AD" clId="Web-{6E8B5348-8C2A-AEDC-267C-0AA8FB847233}" dt="2019-10-18T18:30:45.692" v="1277"/>
          <ac:picMkLst>
            <pc:docMk/>
            <pc:sldMk cId="1937811326" sldId="258"/>
            <ac:picMk id="11" creationId="{0BEEAFD7-9551-4826-9C61-90345374D377}"/>
          </ac:picMkLst>
        </pc:picChg>
        <pc:picChg chg="add mod ord">
          <ac:chgData name="Hietala Titta" userId="S::titta.hietala@vesanto.fi::048f7f73-cb5a-4ce2-9194-ac03a49fb27d" providerId="AD" clId="Web-{6E8B5348-8C2A-AEDC-267C-0AA8FB847233}" dt="2019-10-18T18:30:45.692" v="1277"/>
          <ac:picMkLst>
            <pc:docMk/>
            <pc:sldMk cId="1937811326" sldId="258"/>
            <ac:picMk id="14" creationId="{486A1960-6B08-43F1-A6C1-148ADDFD0EF0}"/>
          </ac:picMkLst>
        </pc:picChg>
        <pc:cxnChg chg="add del">
          <ac:chgData name="Hietala Titta" userId="S::titta.hietala@vesanto.fi::048f7f73-cb5a-4ce2-9194-ac03a49fb27d" providerId="AD" clId="Web-{6E8B5348-8C2A-AEDC-267C-0AA8FB847233}" dt="2019-10-18T18:30:45.692" v="1277"/>
          <ac:cxnSpMkLst>
            <pc:docMk/>
            <pc:sldMk cId="1937811326" sldId="258"/>
            <ac:cxnSpMk id="47" creationId="{CD18CA7C-6EC3-4FD1-9812-BCB941759563}"/>
          </ac:cxnSpMkLst>
        </pc:cxnChg>
      </pc:sldChg>
      <pc:sldChg chg="modSp new">
        <pc:chgData name="Hietala Titta" userId="S::titta.hietala@vesanto.fi::048f7f73-cb5a-4ce2-9194-ac03a49fb27d" providerId="AD" clId="Web-{6E8B5348-8C2A-AEDC-267C-0AA8FB847233}" dt="2019-10-18T18:27:24.690" v="1251" actId="20577"/>
        <pc:sldMkLst>
          <pc:docMk/>
          <pc:sldMk cId="548358527" sldId="259"/>
        </pc:sldMkLst>
        <pc:spChg chg="mod">
          <ac:chgData name="Hietala Titta" userId="S::titta.hietala@vesanto.fi::048f7f73-cb5a-4ce2-9194-ac03a49fb27d" providerId="AD" clId="Web-{6E8B5348-8C2A-AEDC-267C-0AA8FB847233}" dt="2019-10-18T18:27:24.690" v="1251" actId="20577"/>
          <ac:spMkLst>
            <pc:docMk/>
            <pc:sldMk cId="548358527" sldId="259"/>
            <ac:spMk id="3" creationId="{373C828E-4A1A-456B-9F2A-F1F18B0C8C47}"/>
          </ac:spMkLst>
        </pc:spChg>
      </pc:sldChg>
      <pc:sldChg chg="addSp delSp modSp new mod setBg addAnim modAnim setClrOvrMap">
        <pc:chgData name="Hietala Titta" userId="S::titta.hietala@vesanto.fi::048f7f73-cb5a-4ce2-9194-ac03a49fb27d" providerId="AD" clId="Web-{6E8B5348-8C2A-AEDC-267C-0AA8FB847233}" dt="2019-10-18T18:13:44.495" v="915"/>
        <pc:sldMkLst>
          <pc:docMk/>
          <pc:sldMk cId="2722978532" sldId="260"/>
        </pc:sldMkLst>
        <pc:spChg chg="mod">
          <ac:chgData name="Hietala Titta" userId="S::titta.hietala@vesanto.fi::048f7f73-cb5a-4ce2-9194-ac03a49fb27d" providerId="AD" clId="Web-{6E8B5348-8C2A-AEDC-267C-0AA8FB847233}" dt="2019-10-18T18:13:37.167" v="911" actId="20577"/>
          <ac:spMkLst>
            <pc:docMk/>
            <pc:sldMk cId="2722978532" sldId="260"/>
            <ac:spMk id="2" creationId="{8979E29F-8436-4CAC-B504-413678FA731D}"/>
          </ac:spMkLst>
        </pc:spChg>
        <pc:spChg chg="del mod">
          <ac:chgData name="Hietala Titta" userId="S::titta.hietala@vesanto.fi::048f7f73-cb5a-4ce2-9194-ac03a49fb27d" providerId="AD" clId="Web-{6E8B5348-8C2A-AEDC-267C-0AA8FB847233}" dt="2019-10-18T18:13:01.823" v="884"/>
          <ac:spMkLst>
            <pc:docMk/>
            <pc:sldMk cId="2722978532" sldId="260"/>
            <ac:spMk id="3" creationId="{CE9FFD10-5C6A-4734-9923-E631B55996F4}"/>
          </ac:spMkLst>
        </pc:spChg>
        <pc:grpChg chg="add del">
          <ac:chgData name="Hietala Titta" userId="S::titta.hietala@vesanto.fi::048f7f73-cb5a-4ce2-9194-ac03a49fb27d" providerId="AD" clId="Web-{6E8B5348-8C2A-AEDC-267C-0AA8FB847233}" dt="2019-10-18T18:13:01.823" v="884"/>
          <ac:grpSpMkLst>
            <pc:docMk/>
            <pc:sldMk cId="2722978532" sldId="260"/>
            <ac:grpSpMk id="8" creationId="{5F8A7F7F-DD1A-4F41-98AC-B9CE2A620CDC}"/>
          </ac:grpSpMkLst>
        </pc:grpChg>
        <pc:graphicFrameChg chg="add">
          <ac:chgData name="Hietala Titta" userId="S::titta.hietala@vesanto.fi::048f7f73-cb5a-4ce2-9194-ac03a49fb27d" providerId="AD" clId="Web-{6E8B5348-8C2A-AEDC-267C-0AA8FB847233}" dt="2019-10-18T18:13:01.823" v="884"/>
          <ac:graphicFrameMkLst>
            <pc:docMk/>
            <pc:sldMk cId="2722978532" sldId="260"/>
            <ac:graphicFrameMk id="12" creationId="{FD281CBF-485D-449D-8B08-8CA64E0BFB6F}"/>
          </ac:graphicFrameMkLst>
        </pc:graphicFrameChg>
      </pc:sldChg>
      <pc:sldChg chg="delSp modSp new addAnim modAnim">
        <pc:chgData name="Hietala Titta" userId="S::titta.hietala@vesanto.fi::048f7f73-cb5a-4ce2-9194-ac03a49fb27d" providerId="AD" clId="Web-{6E8B5348-8C2A-AEDC-267C-0AA8FB847233}" dt="2019-10-18T18:33:50.584" v="1417"/>
        <pc:sldMkLst>
          <pc:docMk/>
          <pc:sldMk cId="1661644529" sldId="261"/>
        </pc:sldMkLst>
        <pc:spChg chg="del">
          <ac:chgData name="Hietala Titta" userId="S::titta.hietala@vesanto.fi::048f7f73-cb5a-4ce2-9194-ac03a49fb27d" providerId="AD" clId="Web-{6E8B5348-8C2A-AEDC-267C-0AA8FB847233}" dt="2019-10-18T18:31:35.052" v="1294"/>
          <ac:spMkLst>
            <pc:docMk/>
            <pc:sldMk cId="1661644529" sldId="261"/>
            <ac:spMk id="2" creationId="{41EAC94A-4A43-4C49-92C2-00056B485221}"/>
          </ac:spMkLst>
        </pc:spChg>
        <pc:spChg chg="mod">
          <ac:chgData name="Hietala Titta" userId="S::titta.hietala@vesanto.fi::048f7f73-cb5a-4ce2-9194-ac03a49fb27d" providerId="AD" clId="Web-{6E8B5348-8C2A-AEDC-267C-0AA8FB847233}" dt="2019-10-18T18:33:48.428" v="1413" actId="20577"/>
          <ac:spMkLst>
            <pc:docMk/>
            <pc:sldMk cId="1661644529" sldId="261"/>
            <ac:spMk id="3" creationId="{EC9A9343-A59D-4265-8758-15939509EF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59BCF-D305-4D1A-9935-5969062CEF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A556B16-72FE-469E-BBF1-68252605BCFC}">
      <dgm:prSet/>
      <dgm:spPr/>
      <dgm:t>
        <a:bodyPr/>
        <a:lstStyle/>
        <a:p>
          <a:r>
            <a:rPr lang="fi-FI"/>
            <a:t>Ihmistieteiden tutkimusmenetelmät ovat yleensä hermeneuttisia eli tulkinnallisia</a:t>
          </a:r>
          <a:endParaRPr lang="en-US"/>
        </a:p>
      </dgm:t>
    </dgm:pt>
    <dgm:pt modelId="{2EC6FD8D-CDA0-43F7-A77E-8A1D45F2C590}" type="parTrans" cxnId="{3F892377-A5B9-4DF2-AE38-9BDFDC5E6735}">
      <dgm:prSet/>
      <dgm:spPr/>
      <dgm:t>
        <a:bodyPr/>
        <a:lstStyle/>
        <a:p>
          <a:endParaRPr lang="en-US"/>
        </a:p>
      </dgm:t>
    </dgm:pt>
    <dgm:pt modelId="{1848BC50-006C-48D2-9E17-8C10D645E541}" type="sibTrans" cxnId="{3F892377-A5B9-4DF2-AE38-9BDFDC5E6735}">
      <dgm:prSet/>
      <dgm:spPr/>
      <dgm:t>
        <a:bodyPr/>
        <a:lstStyle/>
        <a:p>
          <a:endParaRPr lang="en-US"/>
        </a:p>
      </dgm:t>
    </dgm:pt>
    <dgm:pt modelId="{8BE2BBD5-4516-4D9B-8F15-762AB6BA260F}">
      <dgm:prSet/>
      <dgm:spPr/>
      <dgm:t>
        <a:bodyPr/>
        <a:lstStyle/>
        <a:p>
          <a:r>
            <a:rPr lang="fi-FI"/>
            <a:t>Filosofian näkökulma ihmiseen ja ihmisyyteen sisältää useita erilaisia koulukuntia, korostuksia ja tulkintoja. </a:t>
          </a:r>
          <a:endParaRPr lang="en-US"/>
        </a:p>
      </dgm:t>
    </dgm:pt>
    <dgm:pt modelId="{E4FB990C-8338-4F69-A0AB-6A6710244F45}" type="parTrans" cxnId="{9303AD36-7405-4DEC-967A-C1ED705955A5}">
      <dgm:prSet/>
      <dgm:spPr/>
      <dgm:t>
        <a:bodyPr/>
        <a:lstStyle/>
        <a:p>
          <a:endParaRPr lang="en-US"/>
        </a:p>
      </dgm:t>
    </dgm:pt>
    <dgm:pt modelId="{D66A1392-35F2-4C34-A8E5-014015B930F8}" type="sibTrans" cxnId="{9303AD36-7405-4DEC-967A-C1ED705955A5}">
      <dgm:prSet/>
      <dgm:spPr/>
      <dgm:t>
        <a:bodyPr/>
        <a:lstStyle/>
        <a:p>
          <a:endParaRPr lang="en-US"/>
        </a:p>
      </dgm:t>
    </dgm:pt>
    <dgm:pt modelId="{F42CDC3A-84F9-448C-BEBA-4CA80532D613}">
      <dgm:prSet/>
      <dgm:spPr/>
      <dgm:t>
        <a:bodyPr/>
        <a:lstStyle/>
        <a:p>
          <a:r>
            <a:rPr lang="fi-FI"/>
            <a:t>Eri tulkinnat syntyvät mm. siitä, nähdäänkö ihminen aktiivisena "oman elämänsä herrana" vai koetaanko ihminen vain ennalta määrättyä kohtaloaan toteuttavana olentona.</a:t>
          </a:r>
          <a:endParaRPr lang="en-US"/>
        </a:p>
      </dgm:t>
    </dgm:pt>
    <dgm:pt modelId="{9F6F1F50-1A41-441F-8496-A8F85B1283C8}" type="parTrans" cxnId="{9EA86B95-453C-438B-8417-EA8D0DCCD5DF}">
      <dgm:prSet/>
      <dgm:spPr/>
      <dgm:t>
        <a:bodyPr/>
        <a:lstStyle/>
        <a:p>
          <a:endParaRPr lang="en-US"/>
        </a:p>
      </dgm:t>
    </dgm:pt>
    <dgm:pt modelId="{634A5DC2-A952-4D76-8BB0-F017FBD0F96B}" type="sibTrans" cxnId="{9EA86B95-453C-438B-8417-EA8D0DCCD5DF}">
      <dgm:prSet/>
      <dgm:spPr/>
      <dgm:t>
        <a:bodyPr/>
        <a:lstStyle/>
        <a:p>
          <a:endParaRPr lang="en-US"/>
        </a:p>
      </dgm:t>
    </dgm:pt>
    <dgm:pt modelId="{C86E43D9-CEFF-4C85-AAE4-B311A097336A}" type="pres">
      <dgm:prSet presAssocID="{1A759BCF-D305-4D1A-9935-5969062CEF32}" presName="root" presStyleCnt="0">
        <dgm:presLayoutVars>
          <dgm:dir/>
          <dgm:resizeHandles val="exact"/>
        </dgm:presLayoutVars>
      </dgm:prSet>
      <dgm:spPr/>
    </dgm:pt>
    <dgm:pt modelId="{43560D1A-0C22-4F21-9775-18FCA9203967}" type="pres">
      <dgm:prSet presAssocID="{1A556B16-72FE-469E-BBF1-68252605BCFC}" presName="compNode" presStyleCnt="0"/>
      <dgm:spPr/>
    </dgm:pt>
    <dgm:pt modelId="{024543E8-FE5D-4465-8E75-E25E647460BF}" type="pres">
      <dgm:prSet presAssocID="{1A556B16-72FE-469E-BBF1-68252605BCFC}" presName="bgRect" presStyleLbl="bgShp" presStyleIdx="0" presStyleCnt="3"/>
      <dgm:spPr/>
    </dgm:pt>
    <dgm:pt modelId="{21E3EE58-E2CD-4F1A-9E25-2C6E08EA2905}" type="pres">
      <dgm:prSet presAssocID="{1A556B16-72FE-469E-BBF1-68252605BCF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1AE4508-8288-4AEE-936B-9255E74ED64A}" type="pres">
      <dgm:prSet presAssocID="{1A556B16-72FE-469E-BBF1-68252605BCFC}" presName="spaceRect" presStyleCnt="0"/>
      <dgm:spPr/>
    </dgm:pt>
    <dgm:pt modelId="{3417FFFE-1D71-4B76-815A-C8DE8842AFDD}" type="pres">
      <dgm:prSet presAssocID="{1A556B16-72FE-469E-BBF1-68252605BCFC}" presName="parTx" presStyleLbl="revTx" presStyleIdx="0" presStyleCnt="3">
        <dgm:presLayoutVars>
          <dgm:chMax val="0"/>
          <dgm:chPref val="0"/>
        </dgm:presLayoutVars>
      </dgm:prSet>
      <dgm:spPr/>
    </dgm:pt>
    <dgm:pt modelId="{DD211EF6-7EE5-4518-B2E4-E0214D37501C}" type="pres">
      <dgm:prSet presAssocID="{1848BC50-006C-48D2-9E17-8C10D645E541}" presName="sibTrans" presStyleCnt="0"/>
      <dgm:spPr/>
    </dgm:pt>
    <dgm:pt modelId="{3EE839B6-D143-42C0-959E-C01574543D9E}" type="pres">
      <dgm:prSet presAssocID="{8BE2BBD5-4516-4D9B-8F15-762AB6BA260F}" presName="compNode" presStyleCnt="0"/>
      <dgm:spPr/>
    </dgm:pt>
    <dgm:pt modelId="{01DB3FDF-389C-45BC-A3AF-8F9F5DCF5F85}" type="pres">
      <dgm:prSet presAssocID="{8BE2BBD5-4516-4D9B-8F15-762AB6BA260F}" presName="bgRect" presStyleLbl="bgShp" presStyleIdx="1" presStyleCnt="3"/>
      <dgm:spPr/>
    </dgm:pt>
    <dgm:pt modelId="{7A2E9679-4216-4652-9CF4-2355268C7EDE}" type="pres">
      <dgm:prSet presAssocID="{8BE2BBD5-4516-4D9B-8F15-762AB6BA26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5ECEF22-B651-4B00-92A8-06016574765C}" type="pres">
      <dgm:prSet presAssocID="{8BE2BBD5-4516-4D9B-8F15-762AB6BA260F}" presName="spaceRect" presStyleCnt="0"/>
      <dgm:spPr/>
    </dgm:pt>
    <dgm:pt modelId="{B3E10C5B-80FB-45A6-A5A1-BAB632CF5C50}" type="pres">
      <dgm:prSet presAssocID="{8BE2BBD5-4516-4D9B-8F15-762AB6BA260F}" presName="parTx" presStyleLbl="revTx" presStyleIdx="1" presStyleCnt="3">
        <dgm:presLayoutVars>
          <dgm:chMax val="0"/>
          <dgm:chPref val="0"/>
        </dgm:presLayoutVars>
      </dgm:prSet>
      <dgm:spPr/>
    </dgm:pt>
    <dgm:pt modelId="{C7B77B0D-CDAD-439A-9577-2ADC74B5B710}" type="pres">
      <dgm:prSet presAssocID="{D66A1392-35F2-4C34-A8E5-014015B930F8}" presName="sibTrans" presStyleCnt="0"/>
      <dgm:spPr/>
    </dgm:pt>
    <dgm:pt modelId="{1E07F4B5-BE0F-43A1-8875-78046492F594}" type="pres">
      <dgm:prSet presAssocID="{F42CDC3A-84F9-448C-BEBA-4CA80532D613}" presName="compNode" presStyleCnt="0"/>
      <dgm:spPr/>
    </dgm:pt>
    <dgm:pt modelId="{BD2FD832-92C2-4362-B277-54DE21445D0C}" type="pres">
      <dgm:prSet presAssocID="{F42CDC3A-84F9-448C-BEBA-4CA80532D613}" presName="bgRect" presStyleLbl="bgShp" presStyleIdx="2" presStyleCnt="3"/>
      <dgm:spPr/>
    </dgm:pt>
    <dgm:pt modelId="{7865BC9B-E5C7-4A6E-9D30-4D4AB8612702}" type="pres">
      <dgm:prSet presAssocID="{F42CDC3A-84F9-448C-BEBA-4CA80532D61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20570EB-BF57-40E4-B870-084A23932767}" type="pres">
      <dgm:prSet presAssocID="{F42CDC3A-84F9-448C-BEBA-4CA80532D613}" presName="spaceRect" presStyleCnt="0"/>
      <dgm:spPr/>
    </dgm:pt>
    <dgm:pt modelId="{E0952245-5A26-4CBF-95DC-CACEB0DF4F1B}" type="pres">
      <dgm:prSet presAssocID="{F42CDC3A-84F9-448C-BEBA-4CA80532D6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ED14F15-D3D0-439F-ACCB-02DB326D1721}" type="presOf" srcId="{8BE2BBD5-4516-4D9B-8F15-762AB6BA260F}" destId="{B3E10C5B-80FB-45A6-A5A1-BAB632CF5C50}" srcOrd="0" destOrd="0" presId="urn:microsoft.com/office/officeart/2018/2/layout/IconVerticalSolidList"/>
    <dgm:cxn modelId="{9303AD36-7405-4DEC-967A-C1ED705955A5}" srcId="{1A759BCF-D305-4D1A-9935-5969062CEF32}" destId="{8BE2BBD5-4516-4D9B-8F15-762AB6BA260F}" srcOrd="1" destOrd="0" parTransId="{E4FB990C-8338-4F69-A0AB-6A6710244F45}" sibTransId="{D66A1392-35F2-4C34-A8E5-014015B930F8}"/>
    <dgm:cxn modelId="{D277E93C-D231-47B4-BF6B-1ACE91214F8F}" type="presOf" srcId="{1A556B16-72FE-469E-BBF1-68252605BCFC}" destId="{3417FFFE-1D71-4B76-815A-C8DE8842AFDD}" srcOrd="0" destOrd="0" presId="urn:microsoft.com/office/officeart/2018/2/layout/IconVerticalSolidList"/>
    <dgm:cxn modelId="{5242F14E-009A-4B23-B8A7-32F9355CAC57}" type="presOf" srcId="{1A759BCF-D305-4D1A-9935-5969062CEF32}" destId="{C86E43D9-CEFF-4C85-AAE4-B311A097336A}" srcOrd="0" destOrd="0" presId="urn:microsoft.com/office/officeart/2018/2/layout/IconVerticalSolidList"/>
    <dgm:cxn modelId="{3F892377-A5B9-4DF2-AE38-9BDFDC5E6735}" srcId="{1A759BCF-D305-4D1A-9935-5969062CEF32}" destId="{1A556B16-72FE-469E-BBF1-68252605BCFC}" srcOrd="0" destOrd="0" parTransId="{2EC6FD8D-CDA0-43F7-A77E-8A1D45F2C590}" sibTransId="{1848BC50-006C-48D2-9E17-8C10D645E541}"/>
    <dgm:cxn modelId="{9EA86B95-453C-438B-8417-EA8D0DCCD5DF}" srcId="{1A759BCF-D305-4D1A-9935-5969062CEF32}" destId="{F42CDC3A-84F9-448C-BEBA-4CA80532D613}" srcOrd="2" destOrd="0" parTransId="{9F6F1F50-1A41-441F-8496-A8F85B1283C8}" sibTransId="{634A5DC2-A952-4D76-8BB0-F017FBD0F96B}"/>
    <dgm:cxn modelId="{8D9351DE-D5D7-4C08-B399-9E41FA4D0A62}" type="presOf" srcId="{F42CDC3A-84F9-448C-BEBA-4CA80532D613}" destId="{E0952245-5A26-4CBF-95DC-CACEB0DF4F1B}" srcOrd="0" destOrd="0" presId="urn:microsoft.com/office/officeart/2018/2/layout/IconVerticalSolidList"/>
    <dgm:cxn modelId="{12948A1B-C17E-4CAF-A08F-6F62AF44AF87}" type="presParOf" srcId="{C86E43D9-CEFF-4C85-AAE4-B311A097336A}" destId="{43560D1A-0C22-4F21-9775-18FCA9203967}" srcOrd="0" destOrd="0" presId="urn:microsoft.com/office/officeart/2018/2/layout/IconVerticalSolidList"/>
    <dgm:cxn modelId="{9FF007C4-045B-40C0-A253-AE9C2D912486}" type="presParOf" srcId="{43560D1A-0C22-4F21-9775-18FCA9203967}" destId="{024543E8-FE5D-4465-8E75-E25E647460BF}" srcOrd="0" destOrd="0" presId="urn:microsoft.com/office/officeart/2018/2/layout/IconVerticalSolidList"/>
    <dgm:cxn modelId="{6E5DE838-2DE3-46C9-9EEB-FA4251BA0F71}" type="presParOf" srcId="{43560D1A-0C22-4F21-9775-18FCA9203967}" destId="{21E3EE58-E2CD-4F1A-9E25-2C6E08EA2905}" srcOrd="1" destOrd="0" presId="urn:microsoft.com/office/officeart/2018/2/layout/IconVerticalSolidList"/>
    <dgm:cxn modelId="{51EC6B7C-3F48-4E96-802D-7B7B631740E8}" type="presParOf" srcId="{43560D1A-0C22-4F21-9775-18FCA9203967}" destId="{61AE4508-8288-4AEE-936B-9255E74ED64A}" srcOrd="2" destOrd="0" presId="urn:microsoft.com/office/officeart/2018/2/layout/IconVerticalSolidList"/>
    <dgm:cxn modelId="{C823292B-6C07-4128-B459-5812134BD159}" type="presParOf" srcId="{43560D1A-0C22-4F21-9775-18FCA9203967}" destId="{3417FFFE-1D71-4B76-815A-C8DE8842AFDD}" srcOrd="3" destOrd="0" presId="urn:microsoft.com/office/officeart/2018/2/layout/IconVerticalSolidList"/>
    <dgm:cxn modelId="{82D5CE89-2CD5-4E3D-8899-4014BDAABECB}" type="presParOf" srcId="{C86E43D9-CEFF-4C85-AAE4-B311A097336A}" destId="{DD211EF6-7EE5-4518-B2E4-E0214D37501C}" srcOrd="1" destOrd="0" presId="urn:microsoft.com/office/officeart/2018/2/layout/IconVerticalSolidList"/>
    <dgm:cxn modelId="{48FEC686-D2E3-4A2D-8922-DF1D8651AF97}" type="presParOf" srcId="{C86E43D9-CEFF-4C85-AAE4-B311A097336A}" destId="{3EE839B6-D143-42C0-959E-C01574543D9E}" srcOrd="2" destOrd="0" presId="urn:microsoft.com/office/officeart/2018/2/layout/IconVerticalSolidList"/>
    <dgm:cxn modelId="{C1510E4E-EB5C-4472-8797-BB2D628EDCA9}" type="presParOf" srcId="{3EE839B6-D143-42C0-959E-C01574543D9E}" destId="{01DB3FDF-389C-45BC-A3AF-8F9F5DCF5F85}" srcOrd="0" destOrd="0" presId="urn:microsoft.com/office/officeart/2018/2/layout/IconVerticalSolidList"/>
    <dgm:cxn modelId="{5DDFB6C4-4942-488B-A80F-4CF5079B7421}" type="presParOf" srcId="{3EE839B6-D143-42C0-959E-C01574543D9E}" destId="{7A2E9679-4216-4652-9CF4-2355268C7EDE}" srcOrd="1" destOrd="0" presId="urn:microsoft.com/office/officeart/2018/2/layout/IconVerticalSolidList"/>
    <dgm:cxn modelId="{3A5796C3-73F7-4AA3-91E0-719FEB413763}" type="presParOf" srcId="{3EE839B6-D143-42C0-959E-C01574543D9E}" destId="{95ECEF22-B651-4B00-92A8-06016574765C}" srcOrd="2" destOrd="0" presId="urn:microsoft.com/office/officeart/2018/2/layout/IconVerticalSolidList"/>
    <dgm:cxn modelId="{69A5EBBD-DA0F-4CDC-A27D-53BE01574CE4}" type="presParOf" srcId="{3EE839B6-D143-42C0-959E-C01574543D9E}" destId="{B3E10C5B-80FB-45A6-A5A1-BAB632CF5C50}" srcOrd="3" destOrd="0" presId="urn:microsoft.com/office/officeart/2018/2/layout/IconVerticalSolidList"/>
    <dgm:cxn modelId="{1E936A69-F460-468A-A1DA-84AFE400AD58}" type="presParOf" srcId="{C86E43D9-CEFF-4C85-AAE4-B311A097336A}" destId="{C7B77B0D-CDAD-439A-9577-2ADC74B5B710}" srcOrd="3" destOrd="0" presId="urn:microsoft.com/office/officeart/2018/2/layout/IconVerticalSolidList"/>
    <dgm:cxn modelId="{3C5DDE09-19C6-4351-8D2A-13DF2F2FDE24}" type="presParOf" srcId="{C86E43D9-CEFF-4C85-AAE4-B311A097336A}" destId="{1E07F4B5-BE0F-43A1-8875-78046492F594}" srcOrd="4" destOrd="0" presId="urn:microsoft.com/office/officeart/2018/2/layout/IconVerticalSolidList"/>
    <dgm:cxn modelId="{CC175DB9-7365-453F-848B-F1E8ADA5935D}" type="presParOf" srcId="{1E07F4B5-BE0F-43A1-8875-78046492F594}" destId="{BD2FD832-92C2-4362-B277-54DE21445D0C}" srcOrd="0" destOrd="0" presId="urn:microsoft.com/office/officeart/2018/2/layout/IconVerticalSolidList"/>
    <dgm:cxn modelId="{5A75FDBD-415C-48C5-97AF-5AE0551B18C5}" type="presParOf" srcId="{1E07F4B5-BE0F-43A1-8875-78046492F594}" destId="{7865BC9B-E5C7-4A6E-9D30-4D4AB8612702}" srcOrd="1" destOrd="0" presId="urn:microsoft.com/office/officeart/2018/2/layout/IconVerticalSolidList"/>
    <dgm:cxn modelId="{34082BDB-E27E-4EB7-BCF8-174F55DC43E0}" type="presParOf" srcId="{1E07F4B5-BE0F-43A1-8875-78046492F594}" destId="{620570EB-BF57-40E4-B870-084A23932767}" srcOrd="2" destOrd="0" presId="urn:microsoft.com/office/officeart/2018/2/layout/IconVerticalSolidList"/>
    <dgm:cxn modelId="{F20476A4-1C16-4CAD-BC72-29CA3CF53A91}" type="presParOf" srcId="{1E07F4B5-BE0F-43A1-8875-78046492F594}" destId="{E0952245-5A26-4CBF-95DC-CACEB0DF4F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543E8-FE5D-4465-8E75-E25E647460B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3EE58-E2CD-4F1A-9E25-2C6E08EA290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7FFFE-1D71-4B76-815A-C8DE8842AFD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Ihmistieteiden tutkimusmenetelmät ovat yleensä hermeneuttisia eli tulkinnallisia</a:t>
          </a:r>
          <a:endParaRPr lang="en-US" sz="2300" kern="1200"/>
        </a:p>
      </dsp:txBody>
      <dsp:txXfrm>
        <a:off x="1435590" y="531"/>
        <a:ext cx="9080009" cy="1242935"/>
      </dsp:txXfrm>
    </dsp:sp>
    <dsp:sp modelId="{01DB3FDF-389C-45BC-A3AF-8F9F5DCF5F8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9679-4216-4652-9CF4-2355268C7ED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10C5B-80FB-45A6-A5A1-BAB632CF5C5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Filosofian näkökulma ihmiseen ja ihmisyyteen sisältää useita erilaisia koulukuntia, korostuksia ja tulkintoja. </a:t>
          </a:r>
          <a:endParaRPr lang="en-US" sz="2300" kern="1200"/>
        </a:p>
      </dsp:txBody>
      <dsp:txXfrm>
        <a:off x="1435590" y="1554201"/>
        <a:ext cx="9080009" cy="1242935"/>
      </dsp:txXfrm>
    </dsp:sp>
    <dsp:sp modelId="{BD2FD832-92C2-4362-B277-54DE21445D0C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5BC9B-E5C7-4A6E-9D30-4D4AB861270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52245-5A26-4CBF-95DC-CACEB0DF4F1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Eri tulkinnat syntyvät mm. siitä, nähdäänkö ihminen aktiivisena "oman elämänsä herrana" vai koetaanko ihminen vain ennalta määrättyä kohtaloaan toteuttavana olentona.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.m.wikipedia.org/wiki/Tiedosto:Sartre_1967_crop.jpg" TargetMode="External"/><Relationship Id="rId2" Type="http://schemas.openxmlformats.org/officeDocument/2006/relationships/hyperlink" Target="https://commons.wikimedia.org/wiki/File:Immanuel_Kant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Plato_Pio-Clementino_Inv305_n2.jpg" TargetMode="External"/><Relationship Id="rId4" Type="http://schemas.openxmlformats.org/officeDocument/2006/relationships/hyperlink" Target="https://commons.wikimedia.org/wiki/File:Kierkegaar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24527" y="640081"/>
            <a:ext cx="4150555" cy="370889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9.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Tulkintoja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latin typeface="+mj-lt"/>
                <a:ea typeface="+mj-ea"/>
                <a:cs typeface="+mj-cs"/>
              </a:rPr>
              <a:t>ihmisestä</a:t>
            </a:r>
            <a:endParaRPr lang="fi-FI" b="1" dirty="0" err="1">
              <a:ea typeface="+mj-ea"/>
              <a:cs typeface="+mj-c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kern="1200"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kern="1200"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kern="1200">
              <a:latin typeface="+mn-lt"/>
              <a:ea typeface="+mn-ea"/>
              <a:cs typeface="+mn-c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kern="1200">
              <a:latin typeface="+mn-lt"/>
              <a:ea typeface="+mn-ea"/>
              <a:cs typeface="+mn-cs"/>
            </a:endParaRPr>
          </a:p>
        </p:txBody>
      </p:sp>
      <p:pic>
        <p:nvPicPr>
          <p:cNvPr id="4" name="Kuva 4" descr="Kuva, joka sisältää kohteen tumma, katsominen, vaaleanpunainen, istuminen&#10;&#10;Kuvaus luotu, erittäin korkea luotettavuus">
            <a:extLst>
              <a:ext uri="{FF2B5EF4-FFF2-40B4-BE49-F238E27FC236}">
                <a16:creationId xmlns:a16="http://schemas.microsoft.com/office/drawing/2014/main" id="{3D900D0A-FBDC-4B31-A6DF-18FE0D2BC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r="1678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79E29F-8436-4CAC-B504-413678FA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cs typeface="Calibri Light"/>
              </a:rPr>
              <a:t>Filosofinen ihminen</a:t>
            </a:r>
            <a:endParaRPr lang="fi-FI" dirty="0"/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FD281CBF-485D-449D-8B08-8CA64E0BF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52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7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1E3EE58-E2CD-4F1A-9E25-2C6E08EA2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4543E8-FE5D-4465-8E75-E25E64746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17FFFE-1D71-4B76-815A-C8DE8842A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DB3FDF-389C-45BC-A3AF-8F9F5DCF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A2E9679-4216-4652-9CF4-2355268C7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E10C5B-80FB-45A6-A5A1-BAB632CF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2FD832-92C2-4362-B277-54DE21445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865BC9B-E5C7-4A6E-9D30-4D4AB861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952245-5A26-4CBF-95DC-CACEB0DF4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 descr="Kuva, joka sisältää kohteen mies, henkilö, puku, silmälasit&#10;&#10;Kuvaus luotu, erittäin korkea luotettavuus">
            <a:extLst>
              <a:ext uri="{FF2B5EF4-FFF2-40B4-BE49-F238E27FC236}">
                <a16:creationId xmlns:a16="http://schemas.microsoft.com/office/drawing/2014/main" id="{33B01F8A-23B9-408B-A869-E952EE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474" r="-2" b="17722"/>
          <a:stretch/>
        </p:blipFill>
        <p:spPr>
          <a:xfrm>
            <a:off x="8438024" y="1048608"/>
            <a:ext cx="3963958" cy="2487926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Kuva 6" descr="Kuva, joka sisältää kohteen valokuva, mies, poseeraaminen, musta&#10;&#10;Kuvaus luotu, erittäin korkea luotettavuus">
            <a:extLst>
              <a:ext uri="{FF2B5EF4-FFF2-40B4-BE49-F238E27FC236}">
                <a16:creationId xmlns:a16="http://schemas.microsoft.com/office/drawing/2014/main" id="{C853B9CC-9297-44DA-AE0F-4C493F3E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1" r="1" b="30413"/>
          <a:stretch/>
        </p:blipFill>
        <p:spPr>
          <a:xfrm>
            <a:off x="8705724" y="3328780"/>
            <a:ext cx="3681939" cy="248666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18D70B-AD3E-429A-958D-F50D8211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76" y="304591"/>
            <a:ext cx="8386171" cy="63136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fi-FI" sz="2400" b="1" dirty="0">
                <a:solidFill>
                  <a:srgbClr val="000000"/>
                </a:solidFill>
                <a:latin typeface="Arial"/>
                <a:cs typeface="Arial"/>
              </a:rPr>
              <a:t> Eksistentialismi</a:t>
            </a:r>
            <a:r>
              <a:rPr lang="fi-FI" sz="2400" dirty="0">
                <a:solidFill>
                  <a:srgbClr val="000000"/>
                </a:solidFill>
                <a:latin typeface="Arial"/>
                <a:cs typeface="Arial"/>
              </a:rPr>
              <a:t> (mm. Jean-Paul Sartre, </a:t>
            </a:r>
            <a:r>
              <a:rPr lang="fi-FI" sz="2400" dirty="0" err="1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fi-FI" sz="24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øren</a:t>
            </a:r>
            <a:r>
              <a:rPr lang="fi-FI" sz="2400" dirty="0">
                <a:solidFill>
                  <a:srgbClr val="000000"/>
                </a:solidFill>
                <a:latin typeface="Arial"/>
                <a:cs typeface="Calibri"/>
              </a:rPr>
              <a:t> </a:t>
            </a:r>
            <a:r>
              <a:rPr lang="fi-FI" sz="2400" dirty="0" err="1">
                <a:solidFill>
                  <a:srgbClr val="000000"/>
                </a:solidFill>
                <a:latin typeface="Arial"/>
                <a:cs typeface="Calibri"/>
              </a:rPr>
              <a:t>Kierkegaard</a:t>
            </a:r>
            <a:r>
              <a:rPr lang="fi-FI" sz="2400" dirty="0">
                <a:solidFill>
                  <a:srgbClr val="000000"/>
                </a:solidFill>
                <a:latin typeface="Arial"/>
                <a:cs typeface="Arial"/>
              </a:rPr>
              <a:t>): olemassaolon pohdintaa inhimilliseltä kantilta</a:t>
            </a:r>
            <a:endParaRPr lang="fi-FI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ihmisen on tehtävä omia valintoja ja täten hän on vapaa, mutta vastuullinen</a:t>
            </a:r>
            <a:endParaRPr lang="fi-FI" dirty="0">
              <a:cs typeface="Calibri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Ihmisen on itse löydettävä elämänsä tarkoitus</a:t>
            </a:r>
            <a:endParaRPr lang="fi-FI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valitsematta jättäminenkin on valinta</a:t>
            </a:r>
            <a:endParaRPr lang="fi-FI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Eksistentialisti vastustaa perinteisiä eettisiä järjestelmiä (ei ole auktoriteetteja, joiden taakse piiloutua ja aina on olemassa valinnanvaihtoehto)</a:t>
            </a:r>
            <a:endParaRPr lang="fi-FI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"Eksistenssi edeltää essentiaa" = ihminen on lähtökohtaisesti vain olemassa, hänen olemuksensa ja ominaispiirteensä muotoutuvat vasta hänen tekojensa ja valintojensa myötä.</a:t>
            </a:r>
            <a:endParaRPr lang="fi-FI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fi-FI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8F3B1-5E83-490E-BAB8-51D48950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586389"/>
            <a:ext cx="4911827" cy="51622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kern="1200" dirty="0" err="1">
                <a:latin typeface="Arial"/>
                <a:cs typeface="Arial"/>
              </a:rPr>
              <a:t>Essentialismi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(mm. Platon, Aristoteles, Immanuel Kant)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kern="1200" dirty="0">
                <a:latin typeface="Arial"/>
                <a:cs typeface="Arial"/>
              </a:rPr>
              <a:t> </a:t>
            </a:r>
            <a:r>
              <a:rPr lang="en-US" sz="2400" kern="1200" err="1">
                <a:latin typeface="Arial"/>
                <a:cs typeface="Arial"/>
              </a:rPr>
              <a:t>Ihmisellä</a:t>
            </a:r>
            <a:r>
              <a:rPr lang="en-US" sz="2400" kern="1200" dirty="0">
                <a:latin typeface="Arial"/>
                <a:cs typeface="Arial"/>
              </a:rPr>
              <a:t> on </a:t>
            </a:r>
            <a:r>
              <a:rPr lang="en-US" sz="2400" kern="1200" err="1">
                <a:latin typeface="Arial"/>
                <a:cs typeface="Arial"/>
              </a:rPr>
              <a:t>valmis</a:t>
            </a:r>
            <a:r>
              <a:rPr lang="en-US" sz="2400" kern="1200" dirty="0">
                <a:latin typeface="Arial"/>
                <a:cs typeface="Arial"/>
              </a:rPr>
              <a:t> </a:t>
            </a:r>
            <a:r>
              <a:rPr lang="en-US" sz="2400" kern="1200" err="1">
                <a:latin typeface="Arial"/>
                <a:cs typeface="Arial"/>
              </a:rPr>
              <a:t>tarkoitus</a:t>
            </a:r>
            <a:r>
              <a:rPr lang="en-US" sz="2400" kern="1200" dirty="0">
                <a:latin typeface="Arial"/>
                <a:cs typeface="Arial"/>
              </a:rPr>
              <a:t> ja </a:t>
            </a:r>
            <a:r>
              <a:rPr lang="en-US" sz="2400" kern="1200" err="1">
                <a:latin typeface="Arial"/>
                <a:cs typeface="Arial"/>
              </a:rPr>
              <a:t>olemus</a:t>
            </a:r>
            <a:r>
              <a:rPr lang="en-US" sz="2400">
                <a:latin typeface="Arial"/>
                <a:cs typeface="Arial"/>
              </a:rPr>
              <a:t> (essentia)</a:t>
            </a:r>
            <a:r>
              <a:rPr lang="en-US" sz="2400" kern="1200">
                <a:latin typeface="Arial"/>
                <a:cs typeface="Arial"/>
              </a:rPr>
              <a:t> ja </a:t>
            </a:r>
            <a:r>
              <a:rPr lang="en-US" sz="2400" kern="1200" err="1">
                <a:latin typeface="Arial"/>
                <a:cs typeface="Arial"/>
              </a:rPr>
              <a:t>sitä</a:t>
            </a:r>
            <a:r>
              <a:rPr lang="en-US" sz="2400" kern="1200">
                <a:latin typeface="Arial"/>
                <a:cs typeface="Arial"/>
              </a:rPr>
              <a:t> </a:t>
            </a:r>
            <a:r>
              <a:rPr lang="en-US" sz="2400" kern="1200" err="1">
                <a:latin typeface="Arial"/>
                <a:cs typeface="Arial"/>
              </a:rPr>
              <a:t>tulee</a:t>
            </a:r>
            <a:r>
              <a:rPr lang="en-US" sz="2400" kern="1200">
                <a:latin typeface="Arial"/>
                <a:cs typeface="Arial"/>
              </a:rPr>
              <a:t> </a:t>
            </a:r>
            <a:r>
              <a:rPr lang="en-US" sz="2400" kern="1200" err="1">
                <a:latin typeface="Arial"/>
                <a:cs typeface="Arial"/>
              </a:rPr>
              <a:t>toteuttaa</a:t>
            </a:r>
            <a:endParaRPr lang="en-US" sz="2400" kern="1200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cs typeface="Arial"/>
              </a:rPr>
              <a:t>Juuret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antiikin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filosofiassa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>
                <a:latin typeface="Arial"/>
                <a:cs typeface="Arial"/>
              </a:rPr>
              <a:t>Esim</a:t>
            </a:r>
            <a:r>
              <a:rPr lang="en-US" sz="2400" dirty="0">
                <a:latin typeface="Arial"/>
                <a:cs typeface="Arial"/>
              </a:rPr>
              <a:t>. </a:t>
            </a:r>
            <a:r>
              <a:rPr lang="en-US" sz="2400" dirty="0" err="1">
                <a:latin typeface="Arial"/>
                <a:cs typeface="Arial"/>
              </a:rPr>
              <a:t>kristinuskon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2400" dirty="0" err="1">
                <a:latin typeface="Arial"/>
                <a:cs typeface="Arial"/>
              </a:rPr>
              <a:t>ihmiskäsitys</a:t>
            </a:r>
            <a:endParaRPr lang="en-US" sz="2400" kern="1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kern="1200">
              <a:latin typeface="Arial"/>
              <a:cs typeface="Arial"/>
            </a:endParaRPr>
          </a:p>
          <a:p>
            <a:endParaRPr lang="en-US" sz="1100" kern="1200">
              <a:latin typeface="+mn-lt"/>
              <a:cs typeface="Calibri"/>
            </a:endParaRPr>
          </a:p>
        </p:txBody>
      </p:sp>
      <p:pic>
        <p:nvPicPr>
          <p:cNvPr id="11" name="Kuva 11" descr="Kuva, joka sisältää kohteen istuminen, rakennus, vanha, mies&#10;&#10;Kuvaus luotu, erittäin korkea luotettavuus">
            <a:extLst>
              <a:ext uri="{FF2B5EF4-FFF2-40B4-BE49-F238E27FC236}">
                <a16:creationId xmlns:a16="http://schemas.microsoft.com/office/drawing/2014/main" id="{0BEEAFD7-9551-4826-9C61-90345374D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684"/>
          <a:stretch/>
        </p:blipFill>
        <p:spPr>
          <a:xfrm>
            <a:off x="6867653" y="321176"/>
            <a:ext cx="1697905" cy="2190287"/>
          </a:xfrm>
          <a:prstGeom prst="rect">
            <a:avLst/>
          </a:prstGeom>
        </p:spPr>
      </p:pic>
      <p:pic>
        <p:nvPicPr>
          <p:cNvPr id="8" name="Kuva 9" descr="Kuva, joka sisältää kohteen mies, valokuva, henkilö, solmio&#10;&#10;Kuvaus luotu, erittäin korkea luotettavuus">
            <a:extLst>
              <a:ext uri="{FF2B5EF4-FFF2-40B4-BE49-F238E27FC236}">
                <a16:creationId xmlns:a16="http://schemas.microsoft.com/office/drawing/2014/main" id="{6EC8D764-3BBE-44E4-AAEB-3FAA063AE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48"/>
          <a:stretch/>
        </p:blipFill>
        <p:spPr>
          <a:xfrm>
            <a:off x="9770560" y="321733"/>
            <a:ext cx="1647050" cy="2189730"/>
          </a:xfrm>
          <a:prstGeom prst="rect">
            <a:avLst/>
          </a:prstGeom>
        </p:spPr>
      </p:pic>
      <p:pic>
        <p:nvPicPr>
          <p:cNvPr id="14" name="Kuva 15" descr="Kuva, joka sisältää kohteen henkilö, rakennus, istuminen, katsominen&#10;&#10;Kuvaus luotu, erittäin korkea luotettavuus">
            <a:extLst>
              <a:ext uri="{FF2B5EF4-FFF2-40B4-BE49-F238E27FC236}">
                <a16:creationId xmlns:a16="http://schemas.microsoft.com/office/drawing/2014/main" id="{486A1960-6B08-43F1-A6C1-148ADDFD0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11" r="4" b="35314"/>
          <a:stretch/>
        </p:blipFill>
        <p:spPr>
          <a:xfrm>
            <a:off x="6467483" y="2810760"/>
            <a:ext cx="5375726" cy="3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9A9343-A59D-4265-8758-15939509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7715"/>
            <a:ext cx="10515600" cy="5659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Arial"/>
                <a:cs typeface="Arial"/>
              </a:rPr>
              <a:t>Naturalismi</a:t>
            </a:r>
            <a:endParaRPr lang="en-US" dirty="0" err="1">
              <a:ea typeface="+mn-lt"/>
              <a:cs typeface="+mn-lt"/>
            </a:endParaRPr>
          </a:p>
          <a:p>
            <a:r>
              <a:rPr lang="fi-FI" dirty="0">
                <a:latin typeface="Arial"/>
                <a:cs typeface="Arial"/>
              </a:rPr>
              <a:t>Ihminen erityinen osa luontoa ja muotoutuu suhteessa muihin  ihmisiin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latin typeface="Arial"/>
                <a:cs typeface="Arial"/>
              </a:rPr>
              <a:t>Ihmisellä kyky käsitteelliseen ajatteluun sekä tulevaisuuden suunnitteluun (evoluution tulos)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latin typeface="Arial"/>
                <a:cs typeface="Arial"/>
              </a:rPr>
              <a:t>Myös moraali on kehittynyt evoluution myötä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latin typeface="Arial"/>
                <a:cs typeface="Arial"/>
              </a:rPr>
              <a:t>Havainnot ja kokemukset tärkeitä (empiiriset menetelmät)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  <a:p>
            <a:r>
              <a:rPr lang="fi-FI" b="1" dirty="0">
                <a:latin typeface="Arial"/>
                <a:cs typeface="Arial"/>
              </a:rPr>
              <a:t>Kulttuurinen näkökulma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latin typeface="Arial"/>
                <a:cs typeface="Arial"/>
              </a:rPr>
              <a:t>Inhimillisyys on tuotettu kulttuurin myötä (esim. kieli, jonka kautta ihminen tulkitsee maailmaa)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6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FE15B5-628C-4B58-9CA7-682A268E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3C828E-4A1A-456B-9F2A-F1F18B0C8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 dirty="0" err="1">
                <a:ea typeface="+mn-lt"/>
                <a:cs typeface="+mn-lt"/>
              </a:rPr>
              <a:t>Kuvalähteet</a:t>
            </a:r>
            <a:r>
              <a:rPr lang="en-US" sz="1200" dirty="0">
                <a:ea typeface="+mn-lt"/>
                <a:cs typeface="+mn-lt"/>
              </a:rPr>
              <a:t>:</a:t>
            </a:r>
          </a:p>
          <a:p>
            <a:r>
              <a:rPr lang="en-US" sz="1200" dirty="0">
                <a:ea typeface="+mn-lt"/>
                <a:cs typeface="+mn-lt"/>
                <a:hlinkClick r:id="rId2"/>
              </a:rPr>
              <a:t>https://commons.wikimedia.org/wiki/File:Immanuel_Kant_3.jpg</a:t>
            </a:r>
            <a:endParaRPr lang="en-US" sz="1200">
              <a:cs typeface="Calibri"/>
            </a:endParaRPr>
          </a:p>
          <a:p>
            <a:r>
              <a:rPr lang="en-US" sz="1200" dirty="0">
                <a:ea typeface="+mn-lt"/>
                <a:cs typeface="+mn-lt"/>
                <a:hlinkClick r:id="rId3"/>
              </a:rPr>
              <a:t>https://fi.m.wikipedia.org/wiki/Tiedosto:Sartre_1967_crop.jpg</a:t>
            </a:r>
            <a:endParaRPr lang="en-US" sz="120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  <a:hlinkClick r:id="rId4"/>
              </a:rPr>
              <a:t>https://commons.wikimedia.org/wiki/File:Kierkegaard.jpg</a:t>
            </a:r>
          </a:p>
          <a:p>
            <a:r>
              <a:rPr lang="en-US" sz="1200" dirty="0">
                <a:ea typeface="+mn-lt"/>
                <a:cs typeface="+mn-lt"/>
                <a:hlinkClick r:id="rId5"/>
              </a:rPr>
              <a:t>https://commons.wikimedia.org/wiki/File:Plato_Pio-Clementino_Inv305_n2.jpg</a:t>
            </a:r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5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9. Tulkintoja ihmisestä</vt:lpstr>
      <vt:lpstr>Filosofinen ihminen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IHMINEN</dc:title>
  <dc:creator>Titta Hietala</dc:creator>
  <cp:lastModifiedBy>Hietala Titta</cp:lastModifiedBy>
  <cp:revision>460</cp:revision>
  <dcterms:modified xsi:type="dcterms:W3CDTF">2019-10-18T18:34:45Z</dcterms:modified>
</cp:coreProperties>
</file>