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DE5F9F-BF44-4DB4-985D-31423793B64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F3CD269-769B-4DA9-8283-FD6C6DB68639}">
      <dgm:prSet phldrT="[Teksti]"/>
      <dgm:spPr>
        <a:solidFill>
          <a:schemeClr val="accent2"/>
        </a:solidFill>
      </dgm:spPr>
      <dgm:t>
        <a:bodyPr/>
        <a:lstStyle/>
        <a:p>
          <a:r>
            <a:rPr lang="fi-FI" b="1" dirty="0" smtClean="0"/>
            <a:t>Kuntosaliharjoittelu</a:t>
          </a:r>
        </a:p>
        <a:p>
          <a:r>
            <a:rPr lang="fi-FI" dirty="0" smtClean="0"/>
            <a:t>Toimintakyvyn </a:t>
          </a:r>
        </a:p>
        <a:p>
          <a:r>
            <a:rPr lang="fi-FI" dirty="0" smtClean="0"/>
            <a:t>parantamiseksi</a:t>
          </a:r>
          <a:endParaRPr lang="fi-FI" dirty="0"/>
        </a:p>
      </dgm:t>
    </dgm:pt>
    <dgm:pt modelId="{5FC42DC5-859D-4506-BF7A-B786B6F0DA12}" type="parTrans" cxnId="{AB773AAA-8ABB-4974-941C-0E723BCBAA18}">
      <dgm:prSet/>
      <dgm:spPr/>
      <dgm:t>
        <a:bodyPr/>
        <a:lstStyle/>
        <a:p>
          <a:endParaRPr lang="fi-FI"/>
        </a:p>
      </dgm:t>
    </dgm:pt>
    <dgm:pt modelId="{F0A41F30-8449-48FB-8B3B-85D5CDF42FC2}" type="sibTrans" cxnId="{AB773AAA-8ABB-4974-941C-0E723BCBAA18}">
      <dgm:prSet/>
      <dgm:spPr/>
      <dgm:t>
        <a:bodyPr/>
        <a:lstStyle/>
        <a:p>
          <a:endParaRPr lang="fi-FI"/>
        </a:p>
      </dgm:t>
    </dgm:pt>
    <dgm:pt modelId="{AE36E96F-BEA7-4350-9CA3-A401F8F56A48}">
      <dgm:prSet phldrT="[Teksti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i-FI" b="1" dirty="0" smtClean="0"/>
            <a:t>Kehonrakennus</a:t>
          </a:r>
        </a:p>
        <a:p>
          <a:r>
            <a:rPr lang="fi-FI" dirty="0" smtClean="0"/>
            <a:t>Lihasten kasvatus</a:t>
          </a:r>
          <a:endParaRPr lang="fi-FI" dirty="0"/>
        </a:p>
      </dgm:t>
    </dgm:pt>
    <dgm:pt modelId="{9BE376A0-CDED-47EA-B93A-BFC3F9E68E3A}" type="parTrans" cxnId="{FBA82E5B-865A-4B13-91A8-13B4E85127B3}">
      <dgm:prSet/>
      <dgm:spPr/>
      <dgm:t>
        <a:bodyPr/>
        <a:lstStyle/>
        <a:p>
          <a:endParaRPr lang="fi-FI"/>
        </a:p>
      </dgm:t>
    </dgm:pt>
    <dgm:pt modelId="{60160967-DD8E-499A-AFDB-E5B7B7996BD9}" type="sibTrans" cxnId="{FBA82E5B-865A-4B13-91A8-13B4E85127B3}">
      <dgm:prSet/>
      <dgm:spPr/>
      <dgm:t>
        <a:bodyPr/>
        <a:lstStyle/>
        <a:p>
          <a:endParaRPr lang="fi-FI"/>
        </a:p>
      </dgm:t>
    </dgm:pt>
    <dgm:pt modelId="{AFD4AF3D-2BC3-460D-A9F5-816E37663540}">
      <dgm:prSet phldrT="[Teksti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fi-FI" b="1" dirty="0" smtClean="0"/>
            <a:t>Voimaharjoittelu</a:t>
          </a:r>
        </a:p>
        <a:p>
          <a:r>
            <a:rPr lang="fi-FI" dirty="0" smtClean="0"/>
            <a:t>Lajissa tarvittavaa</a:t>
          </a:r>
        </a:p>
        <a:p>
          <a:r>
            <a:rPr lang="fi-FI" dirty="0" smtClean="0"/>
            <a:t>voimaa</a:t>
          </a:r>
          <a:endParaRPr lang="fi-FI" dirty="0"/>
        </a:p>
      </dgm:t>
    </dgm:pt>
    <dgm:pt modelId="{D4BAF05E-132E-4E74-A7AA-E6BD9C1CA91C}" type="parTrans" cxnId="{6FFB07EE-A98E-4447-BC8A-D9A3E1C9C155}">
      <dgm:prSet/>
      <dgm:spPr/>
      <dgm:t>
        <a:bodyPr/>
        <a:lstStyle/>
        <a:p>
          <a:endParaRPr lang="fi-FI"/>
        </a:p>
      </dgm:t>
    </dgm:pt>
    <dgm:pt modelId="{26105CFD-B6E9-4319-9FC0-C93DFCB49AEE}" type="sibTrans" cxnId="{6FFB07EE-A98E-4447-BC8A-D9A3E1C9C155}">
      <dgm:prSet/>
      <dgm:spPr/>
      <dgm:t>
        <a:bodyPr/>
        <a:lstStyle/>
        <a:p>
          <a:endParaRPr lang="fi-FI"/>
        </a:p>
      </dgm:t>
    </dgm:pt>
    <dgm:pt modelId="{765497BA-3067-428A-850C-9A28B7EC0264}">
      <dgm:prSet phldrT="[Teksti]"/>
      <dgm:spPr/>
      <dgm:t>
        <a:bodyPr/>
        <a:lstStyle/>
        <a:p>
          <a:r>
            <a:rPr lang="fi-FI" b="1" dirty="0" err="1" smtClean="0"/>
            <a:t>Fitness</a:t>
          </a:r>
          <a:endParaRPr lang="fi-FI" b="1" dirty="0" smtClean="0"/>
        </a:p>
        <a:p>
          <a:r>
            <a:rPr lang="fi-FI" dirty="0" err="1" smtClean="0"/>
            <a:t>Tavoiteena</a:t>
          </a:r>
          <a:r>
            <a:rPr lang="fi-FI" dirty="0" smtClean="0"/>
            <a:t> urheilullinen ja </a:t>
          </a:r>
        </a:p>
        <a:p>
          <a:r>
            <a:rPr lang="fi-FI" dirty="0" smtClean="0"/>
            <a:t>naisellinen Fysiikka</a:t>
          </a:r>
          <a:endParaRPr lang="fi-FI" dirty="0"/>
        </a:p>
      </dgm:t>
    </dgm:pt>
    <dgm:pt modelId="{9BF31934-EFE1-49AD-8250-AF0B8ECAD958}" type="parTrans" cxnId="{1C5A5B0E-6CE9-463B-98B7-66C141284B53}">
      <dgm:prSet/>
      <dgm:spPr/>
      <dgm:t>
        <a:bodyPr/>
        <a:lstStyle/>
        <a:p>
          <a:endParaRPr lang="fi-FI"/>
        </a:p>
      </dgm:t>
    </dgm:pt>
    <dgm:pt modelId="{60FCCF01-E344-4DE3-A81D-2A581AFB7337}" type="sibTrans" cxnId="{1C5A5B0E-6CE9-463B-98B7-66C141284B53}">
      <dgm:prSet/>
      <dgm:spPr/>
      <dgm:t>
        <a:bodyPr/>
        <a:lstStyle/>
        <a:p>
          <a:endParaRPr lang="fi-FI"/>
        </a:p>
      </dgm:t>
    </dgm:pt>
    <dgm:pt modelId="{D920C0F8-4EBA-4C1D-9615-4A2650DF486E}">
      <dgm:prSet phldrT="[Teksti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i-FI" b="1" dirty="0" smtClean="0"/>
            <a:t>Vartalon kiinteytys</a:t>
          </a:r>
        </a:p>
        <a:p>
          <a:r>
            <a:rPr lang="fi-FI" dirty="0" smtClean="0"/>
            <a:t>Teholiikunta</a:t>
          </a:r>
        </a:p>
        <a:p>
          <a:r>
            <a:rPr lang="fi-FI" dirty="0" smtClean="0"/>
            <a:t>lihaskuntoharjoittelu</a:t>
          </a:r>
          <a:endParaRPr lang="fi-FI" dirty="0"/>
        </a:p>
      </dgm:t>
    </dgm:pt>
    <dgm:pt modelId="{C9E5FAB6-E1C0-4E56-AA26-0417D5C7B078}" type="sibTrans" cxnId="{A7F6B812-47B0-4F38-BAB0-78E89949355F}">
      <dgm:prSet/>
      <dgm:spPr/>
      <dgm:t>
        <a:bodyPr/>
        <a:lstStyle/>
        <a:p>
          <a:endParaRPr lang="fi-FI"/>
        </a:p>
      </dgm:t>
    </dgm:pt>
    <dgm:pt modelId="{B113F154-1C25-47AC-9A3D-8DB34234737F}" type="parTrans" cxnId="{A7F6B812-47B0-4F38-BAB0-78E89949355F}">
      <dgm:prSet/>
      <dgm:spPr/>
      <dgm:t>
        <a:bodyPr/>
        <a:lstStyle/>
        <a:p>
          <a:endParaRPr lang="fi-FI"/>
        </a:p>
      </dgm:t>
    </dgm:pt>
    <dgm:pt modelId="{96973D3A-A4B7-4A0C-A2AC-EE880CA623D7}" type="pres">
      <dgm:prSet presAssocID="{F0DE5F9F-BF44-4DB4-985D-31423793B64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F43834D1-FF0A-4A24-8ADB-DF7436FB85D4}" type="pres">
      <dgm:prSet presAssocID="{FF3CD269-769B-4DA9-8283-FD6C6DB6863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FACD1F5-F26A-4E5C-9AC9-F5669D9ABD2B}" type="pres">
      <dgm:prSet presAssocID="{FF3CD269-769B-4DA9-8283-FD6C6DB68639}" presName="spNode" presStyleCnt="0"/>
      <dgm:spPr/>
    </dgm:pt>
    <dgm:pt modelId="{883A85FC-C902-4C6A-B86E-E7BEBCD597EA}" type="pres">
      <dgm:prSet presAssocID="{F0A41F30-8449-48FB-8B3B-85D5CDF42FC2}" presName="sibTrans" presStyleLbl="sibTrans1D1" presStyleIdx="0" presStyleCnt="5"/>
      <dgm:spPr/>
      <dgm:t>
        <a:bodyPr/>
        <a:lstStyle/>
        <a:p>
          <a:endParaRPr lang="fi-FI"/>
        </a:p>
      </dgm:t>
    </dgm:pt>
    <dgm:pt modelId="{CCDD26A5-33C8-467F-8D38-AF0D81F8C2F5}" type="pres">
      <dgm:prSet presAssocID="{AE36E96F-BEA7-4350-9CA3-A401F8F56A4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B52DA8F-EC2E-451E-A6A9-14E1296F9D82}" type="pres">
      <dgm:prSet presAssocID="{AE36E96F-BEA7-4350-9CA3-A401F8F56A48}" presName="spNode" presStyleCnt="0"/>
      <dgm:spPr/>
    </dgm:pt>
    <dgm:pt modelId="{9EC2D922-B264-4ACC-929C-EC36BB491A7C}" type="pres">
      <dgm:prSet presAssocID="{60160967-DD8E-499A-AFDB-E5B7B7996BD9}" presName="sibTrans" presStyleLbl="sibTrans1D1" presStyleIdx="1" presStyleCnt="5"/>
      <dgm:spPr/>
      <dgm:t>
        <a:bodyPr/>
        <a:lstStyle/>
        <a:p>
          <a:endParaRPr lang="fi-FI"/>
        </a:p>
      </dgm:t>
    </dgm:pt>
    <dgm:pt modelId="{19FFF659-C741-4FBA-897F-7F57F40E3420}" type="pres">
      <dgm:prSet presAssocID="{AFD4AF3D-2BC3-460D-A9F5-816E376635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2FF4B3B-53E8-4136-B065-EEE39F9ABC41}" type="pres">
      <dgm:prSet presAssocID="{AFD4AF3D-2BC3-460D-A9F5-816E37663540}" presName="spNode" presStyleCnt="0"/>
      <dgm:spPr/>
    </dgm:pt>
    <dgm:pt modelId="{8CEC9167-A640-4959-A6A0-85A42BCC32CE}" type="pres">
      <dgm:prSet presAssocID="{26105CFD-B6E9-4319-9FC0-C93DFCB49AEE}" presName="sibTrans" presStyleLbl="sibTrans1D1" presStyleIdx="2" presStyleCnt="5"/>
      <dgm:spPr/>
      <dgm:t>
        <a:bodyPr/>
        <a:lstStyle/>
        <a:p>
          <a:endParaRPr lang="fi-FI"/>
        </a:p>
      </dgm:t>
    </dgm:pt>
    <dgm:pt modelId="{D445834F-27F4-4B9A-9E4E-81822A02805E}" type="pres">
      <dgm:prSet presAssocID="{D920C0F8-4EBA-4C1D-9615-4A2650DF48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248EFD3-59C5-4107-B8D0-5FA175F6228D}" type="pres">
      <dgm:prSet presAssocID="{D920C0F8-4EBA-4C1D-9615-4A2650DF486E}" presName="spNode" presStyleCnt="0"/>
      <dgm:spPr/>
    </dgm:pt>
    <dgm:pt modelId="{C235A0DE-F833-48FC-A3B4-BA1BD736C554}" type="pres">
      <dgm:prSet presAssocID="{C9E5FAB6-E1C0-4E56-AA26-0417D5C7B078}" presName="sibTrans" presStyleLbl="sibTrans1D1" presStyleIdx="3" presStyleCnt="5"/>
      <dgm:spPr/>
      <dgm:t>
        <a:bodyPr/>
        <a:lstStyle/>
        <a:p>
          <a:endParaRPr lang="fi-FI"/>
        </a:p>
      </dgm:t>
    </dgm:pt>
    <dgm:pt modelId="{E7A608FA-C2C9-4C99-94FF-DFC1AEA0AAA1}" type="pres">
      <dgm:prSet presAssocID="{765497BA-3067-428A-850C-9A28B7EC026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A2757C0-C5F3-4AC2-A8DC-CA2A31AA4594}" type="pres">
      <dgm:prSet presAssocID="{765497BA-3067-428A-850C-9A28B7EC0264}" presName="spNode" presStyleCnt="0"/>
      <dgm:spPr/>
    </dgm:pt>
    <dgm:pt modelId="{7C81491F-1116-407D-B3B3-A9B4DB199CBF}" type="pres">
      <dgm:prSet presAssocID="{60FCCF01-E344-4DE3-A81D-2A581AFB7337}" presName="sibTrans" presStyleLbl="sibTrans1D1" presStyleIdx="4" presStyleCnt="5"/>
      <dgm:spPr/>
      <dgm:t>
        <a:bodyPr/>
        <a:lstStyle/>
        <a:p>
          <a:endParaRPr lang="fi-FI"/>
        </a:p>
      </dgm:t>
    </dgm:pt>
  </dgm:ptLst>
  <dgm:cxnLst>
    <dgm:cxn modelId="{559CB045-1E08-4552-8B6B-C14F6CACE4D3}" type="presOf" srcId="{F0DE5F9F-BF44-4DB4-985D-31423793B649}" destId="{96973D3A-A4B7-4A0C-A2AC-EE880CA623D7}" srcOrd="0" destOrd="0" presId="urn:microsoft.com/office/officeart/2005/8/layout/cycle5"/>
    <dgm:cxn modelId="{EAE89DEB-AA10-4345-943D-08D968C4CEC4}" type="presOf" srcId="{AFD4AF3D-2BC3-460D-A9F5-816E37663540}" destId="{19FFF659-C741-4FBA-897F-7F57F40E3420}" srcOrd="0" destOrd="0" presId="urn:microsoft.com/office/officeart/2005/8/layout/cycle5"/>
    <dgm:cxn modelId="{1C5A5B0E-6CE9-463B-98B7-66C141284B53}" srcId="{F0DE5F9F-BF44-4DB4-985D-31423793B649}" destId="{765497BA-3067-428A-850C-9A28B7EC0264}" srcOrd="4" destOrd="0" parTransId="{9BF31934-EFE1-49AD-8250-AF0B8ECAD958}" sibTransId="{60FCCF01-E344-4DE3-A81D-2A581AFB7337}"/>
    <dgm:cxn modelId="{1BE8A039-FA16-4F23-8387-6FC63A86BD36}" type="presOf" srcId="{765497BA-3067-428A-850C-9A28B7EC0264}" destId="{E7A608FA-C2C9-4C99-94FF-DFC1AEA0AAA1}" srcOrd="0" destOrd="0" presId="urn:microsoft.com/office/officeart/2005/8/layout/cycle5"/>
    <dgm:cxn modelId="{AB773AAA-8ABB-4974-941C-0E723BCBAA18}" srcId="{F0DE5F9F-BF44-4DB4-985D-31423793B649}" destId="{FF3CD269-769B-4DA9-8283-FD6C6DB68639}" srcOrd="0" destOrd="0" parTransId="{5FC42DC5-859D-4506-BF7A-B786B6F0DA12}" sibTransId="{F0A41F30-8449-48FB-8B3B-85D5CDF42FC2}"/>
    <dgm:cxn modelId="{01D9E58B-9039-4633-AC08-D1DF0AD37BF6}" type="presOf" srcId="{FF3CD269-769B-4DA9-8283-FD6C6DB68639}" destId="{F43834D1-FF0A-4A24-8ADB-DF7436FB85D4}" srcOrd="0" destOrd="0" presId="urn:microsoft.com/office/officeart/2005/8/layout/cycle5"/>
    <dgm:cxn modelId="{8E711F29-E3A7-428E-8B14-06952A1DAE19}" type="presOf" srcId="{AE36E96F-BEA7-4350-9CA3-A401F8F56A48}" destId="{CCDD26A5-33C8-467F-8D38-AF0D81F8C2F5}" srcOrd="0" destOrd="0" presId="urn:microsoft.com/office/officeart/2005/8/layout/cycle5"/>
    <dgm:cxn modelId="{A7F6B812-47B0-4F38-BAB0-78E89949355F}" srcId="{F0DE5F9F-BF44-4DB4-985D-31423793B649}" destId="{D920C0F8-4EBA-4C1D-9615-4A2650DF486E}" srcOrd="3" destOrd="0" parTransId="{B113F154-1C25-47AC-9A3D-8DB34234737F}" sibTransId="{C9E5FAB6-E1C0-4E56-AA26-0417D5C7B078}"/>
    <dgm:cxn modelId="{E501405F-7FC8-4D0A-AACF-AE881AEC5D1F}" type="presOf" srcId="{60160967-DD8E-499A-AFDB-E5B7B7996BD9}" destId="{9EC2D922-B264-4ACC-929C-EC36BB491A7C}" srcOrd="0" destOrd="0" presId="urn:microsoft.com/office/officeart/2005/8/layout/cycle5"/>
    <dgm:cxn modelId="{91642129-FA02-43D0-861F-EE24C15E3BF1}" type="presOf" srcId="{60FCCF01-E344-4DE3-A81D-2A581AFB7337}" destId="{7C81491F-1116-407D-B3B3-A9B4DB199CBF}" srcOrd="0" destOrd="0" presId="urn:microsoft.com/office/officeart/2005/8/layout/cycle5"/>
    <dgm:cxn modelId="{94C59451-A783-4F2D-97F7-436DE2698A8F}" type="presOf" srcId="{F0A41F30-8449-48FB-8B3B-85D5CDF42FC2}" destId="{883A85FC-C902-4C6A-B86E-E7BEBCD597EA}" srcOrd="0" destOrd="0" presId="urn:microsoft.com/office/officeart/2005/8/layout/cycle5"/>
    <dgm:cxn modelId="{CF039BB6-0D99-4098-A684-46EC0C2B953B}" type="presOf" srcId="{C9E5FAB6-E1C0-4E56-AA26-0417D5C7B078}" destId="{C235A0DE-F833-48FC-A3B4-BA1BD736C554}" srcOrd="0" destOrd="0" presId="urn:microsoft.com/office/officeart/2005/8/layout/cycle5"/>
    <dgm:cxn modelId="{FBA82E5B-865A-4B13-91A8-13B4E85127B3}" srcId="{F0DE5F9F-BF44-4DB4-985D-31423793B649}" destId="{AE36E96F-BEA7-4350-9CA3-A401F8F56A48}" srcOrd="1" destOrd="0" parTransId="{9BE376A0-CDED-47EA-B93A-BFC3F9E68E3A}" sibTransId="{60160967-DD8E-499A-AFDB-E5B7B7996BD9}"/>
    <dgm:cxn modelId="{6FFB07EE-A98E-4447-BC8A-D9A3E1C9C155}" srcId="{F0DE5F9F-BF44-4DB4-985D-31423793B649}" destId="{AFD4AF3D-2BC3-460D-A9F5-816E37663540}" srcOrd="2" destOrd="0" parTransId="{D4BAF05E-132E-4E74-A7AA-E6BD9C1CA91C}" sibTransId="{26105CFD-B6E9-4319-9FC0-C93DFCB49AEE}"/>
    <dgm:cxn modelId="{3498CA7B-322D-4FDB-AAE4-A9FFE7498E69}" type="presOf" srcId="{D920C0F8-4EBA-4C1D-9615-4A2650DF486E}" destId="{D445834F-27F4-4B9A-9E4E-81822A02805E}" srcOrd="0" destOrd="0" presId="urn:microsoft.com/office/officeart/2005/8/layout/cycle5"/>
    <dgm:cxn modelId="{4850F60E-91F4-4330-B22F-37EDAA31B9D4}" type="presOf" srcId="{26105CFD-B6E9-4319-9FC0-C93DFCB49AEE}" destId="{8CEC9167-A640-4959-A6A0-85A42BCC32CE}" srcOrd="0" destOrd="0" presId="urn:microsoft.com/office/officeart/2005/8/layout/cycle5"/>
    <dgm:cxn modelId="{F9468C12-51F7-4E7A-9564-5A5A36BC5C5D}" type="presParOf" srcId="{96973D3A-A4B7-4A0C-A2AC-EE880CA623D7}" destId="{F43834D1-FF0A-4A24-8ADB-DF7436FB85D4}" srcOrd="0" destOrd="0" presId="urn:microsoft.com/office/officeart/2005/8/layout/cycle5"/>
    <dgm:cxn modelId="{5FD8B8E0-7808-4BDD-8290-80217A448E2A}" type="presParOf" srcId="{96973D3A-A4B7-4A0C-A2AC-EE880CA623D7}" destId="{2FACD1F5-F26A-4E5C-9AC9-F5669D9ABD2B}" srcOrd="1" destOrd="0" presId="urn:microsoft.com/office/officeart/2005/8/layout/cycle5"/>
    <dgm:cxn modelId="{2B39CE00-7E10-4643-879C-C8109C28CE7A}" type="presParOf" srcId="{96973D3A-A4B7-4A0C-A2AC-EE880CA623D7}" destId="{883A85FC-C902-4C6A-B86E-E7BEBCD597EA}" srcOrd="2" destOrd="0" presId="urn:microsoft.com/office/officeart/2005/8/layout/cycle5"/>
    <dgm:cxn modelId="{DD1E2D65-17A7-4EAE-B8B5-26ED421D299F}" type="presParOf" srcId="{96973D3A-A4B7-4A0C-A2AC-EE880CA623D7}" destId="{CCDD26A5-33C8-467F-8D38-AF0D81F8C2F5}" srcOrd="3" destOrd="0" presId="urn:microsoft.com/office/officeart/2005/8/layout/cycle5"/>
    <dgm:cxn modelId="{5B148793-61DC-4913-8164-A9793839955C}" type="presParOf" srcId="{96973D3A-A4B7-4A0C-A2AC-EE880CA623D7}" destId="{CB52DA8F-EC2E-451E-A6A9-14E1296F9D82}" srcOrd="4" destOrd="0" presId="urn:microsoft.com/office/officeart/2005/8/layout/cycle5"/>
    <dgm:cxn modelId="{13703FDC-2E3B-458C-9F2A-1C86BEDE99E4}" type="presParOf" srcId="{96973D3A-A4B7-4A0C-A2AC-EE880CA623D7}" destId="{9EC2D922-B264-4ACC-929C-EC36BB491A7C}" srcOrd="5" destOrd="0" presId="urn:microsoft.com/office/officeart/2005/8/layout/cycle5"/>
    <dgm:cxn modelId="{E43EFAED-FC86-4467-93DB-BEB7C525EEE8}" type="presParOf" srcId="{96973D3A-A4B7-4A0C-A2AC-EE880CA623D7}" destId="{19FFF659-C741-4FBA-897F-7F57F40E3420}" srcOrd="6" destOrd="0" presId="urn:microsoft.com/office/officeart/2005/8/layout/cycle5"/>
    <dgm:cxn modelId="{C6CF992F-139A-4261-9465-36C10AD36E40}" type="presParOf" srcId="{96973D3A-A4B7-4A0C-A2AC-EE880CA623D7}" destId="{32FF4B3B-53E8-4136-B065-EEE39F9ABC41}" srcOrd="7" destOrd="0" presId="urn:microsoft.com/office/officeart/2005/8/layout/cycle5"/>
    <dgm:cxn modelId="{98673076-B076-4FE1-9637-0FE8B05C000A}" type="presParOf" srcId="{96973D3A-A4B7-4A0C-A2AC-EE880CA623D7}" destId="{8CEC9167-A640-4959-A6A0-85A42BCC32CE}" srcOrd="8" destOrd="0" presId="urn:microsoft.com/office/officeart/2005/8/layout/cycle5"/>
    <dgm:cxn modelId="{F2E62C2A-CEC1-4B75-B0BE-CCE6C2E6B5FF}" type="presParOf" srcId="{96973D3A-A4B7-4A0C-A2AC-EE880CA623D7}" destId="{D445834F-27F4-4B9A-9E4E-81822A02805E}" srcOrd="9" destOrd="0" presId="urn:microsoft.com/office/officeart/2005/8/layout/cycle5"/>
    <dgm:cxn modelId="{39DC1FC1-9F6C-4C19-A118-4753B1E88C98}" type="presParOf" srcId="{96973D3A-A4B7-4A0C-A2AC-EE880CA623D7}" destId="{5248EFD3-59C5-4107-B8D0-5FA175F6228D}" srcOrd="10" destOrd="0" presId="urn:microsoft.com/office/officeart/2005/8/layout/cycle5"/>
    <dgm:cxn modelId="{0187B25D-3760-4227-A0D9-520A75AD86E9}" type="presParOf" srcId="{96973D3A-A4B7-4A0C-A2AC-EE880CA623D7}" destId="{C235A0DE-F833-48FC-A3B4-BA1BD736C554}" srcOrd="11" destOrd="0" presId="urn:microsoft.com/office/officeart/2005/8/layout/cycle5"/>
    <dgm:cxn modelId="{DBB7F593-74EE-46F9-AC99-FF212A2E0C33}" type="presParOf" srcId="{96973D3A-A4B7-4A0C-A2AC-EE880CA623D7}" destId="{E7A608FA-C2C9-4C99-94FF-DFC1AEA0AAA1}" srcOrd="12" destOrd="0" presId="urn:microsoft.com/office/officeart/2005/8/layout/cycle5"/>
    <dgm:cxn modelId="{E191C840-5260-437E-ADD4-C4F587971FD8}" type="presParOf" srcId="{96973D3A-A4B7-4A0C-A2AC-EE880CA623D7}" destId="{8A2757C0-C5F3-4AC2-A8DC-CA2A31AA4594}" srcOrd="13" destOrd="0" presId="urn:microsoft.com/office/officeart/2005/8/layout/cycle5"/>
    <dgm:cxn modelId="{87E5E25E-7B8A-434D-A4F3-E96A6061ACF0}" type="presParOf" srcId="{96973D3A-A4B7-4A0C-A2AC-EE880CA623D7}" destId="{7C81491F-1116-407D-B3B3-A9B4DB199CBF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2F8CB28-BE56-4AAB-89F0-6C0EC4A853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47DB592-5C50-4DA7-A0E6-9EA5CDC06F3E}">
      <dgm:prSet phldrT="[Teksti]"/>
      <dgm:spPr/>
      <dgm:t>
        <a:bodyPr/>
        <a:lstStyle/>
        <a:p>
          <a:r>
            <a:rPr lang="fi-FI" dirty="0" smtClean="0"/>
            <a:t>Kahteen jaettu ohjelma työntö/ veto -periaatteella</a:t>
          </a:r>
          <a:endParaRPr lang="fi-FI" dirty="0"/>
        </a:p>
      </dgm:t>
    </dgm:pt>
    <dgm:pt modelId="{CBA07362-449B-40DC-99A7-25167204289D}" type="parTrans" cxnId="{38F66BAB-E62A-4F4B-A716-9FDE66ACDC0A}">
      <dgm:prSet/>
      <dgm:spPr/>
      <dgm:t>
        <a:bodyPr/>
        <a:lstStyle/>
        <a:p>
          <a:endParaRPr lang="fi-FI"/>
        </a:p>
      </dgm:t>
    </dgm:pt>
    <dgm:pt modelId="{106E5711-F6C7-4A17-9C04-1CDABC403047}" type="sibTrans" cxnId="{38F66BAB-E62A-4F4B-A716-9FDE66ACDC0A}">
      <dgm:prSet/>
      <dgm:spPr/>
      <dgm:t>
        <a:bodyPr/>
        <a:lstStyle/>
        <a:p>
          <a:endParaRPr lang="fi-FI"/>
        </a:p>
      </dgm:t>
    </dgm:pt>
    <dgm:pt modelId="{EDC68DB2-4E4E-4B6A-8F99-4FE99ADE452D}">
      <dgm:prSet/>
      <dgm:spPr/>
      <dgm:t>
        <a:bodyPr/>
        <a:lstStyle/>
        <a:p>
          <a:r>
            <a:rPr lang="fi-FI" smtClean="0"/>
            <a:t>Päivä 1. Rinta, etureidet, olkapäät, ojentajat, pohkeet</a:t>
          </a:r>
          <a:endParaRPr lang="fi-FI"/>
        </a:p>
      </dgm:t>
    </dgm:pt>
    <dgm:pt modelId="{B0437E15-8CC7-4097-8B71-74A61273A815}" type="parTrans" cxnId="{4F46AED0-9FD7-4ECA-AF0B-6772A7221CDA}">
      <dgm:prSet/>
      <dgm:spPr/>
      <dgm:t>
        <a:bodyPr/>
        <a:lstStyle/>
        <a:p>
          <a:endParaRPr lang="fi-FI"/>
        </a:p>
      </dgm:t>
    </dgm:pt>
    <dgm:pt modelId="{16F56943-975B-43F0-9478-B18714E6739D}" type="sibTrans" cxnId="{4F46AED0-9FD7-4ECA-AF0B-6772A7221CDA}">
      <dgm:prSet/>
      <dgm:spPr/>
      <dgm:t>
        <a:bodyPr/>
        <a:lstStyle/>
        <a:p>
          <a:endParaRPr lang="fi-FI"/>
        </a:p>
      </dgm:t>
    </dgm:pt>
    <dgm:pt modelId="{BD8CC1D1-B9C7-4399-99AD-AC741AEFB15B}">
      <dgm:prSet/>
      <dgm:spPr/>
      <dgm:t>
        <a:bodyPr/>
        <a:lstStyle/>
        <a:p>
          <a:r>
            <a:rPr lang="fi-FI" smtClean="0"/>
            <a:t>Päivä 2. Selkä, takareidet, hauis, vatsa</a:t>
          </a:r>
          <a:endParaRPr lang="fi-FI"/>
        </a:p>
      </dgm:t>
    </dgm:pt>
    <dgm:pt modelId="{4954A30D-121F-4985-A60A-58E53333CBFF}" type="parTrans" cxnId="{FF5246B4-73E4-4178-9095-31302D8C6AA8}">
      <dgm:prSet/>
      <dgm:spPr/>
      <dgm:t>
        <a:bodyPr/>
        <a:lstStyle/>
        <a:p>
          <a:endParaRPr lang="fi-FI"/>
        </a:p>
      </dgm:t>
    </dgm:pt>
    <dgm:pt modelId="{3854AD18-D8F7-4FC4-8C99-1C36FF242A76}" type="sibTrans" cxnId="{FF5246B4-73E4-4178-9095-31302D8C6AA8}">
      <dgm:prSet/>
      <dgm:spPr/>
      <dgm:t>
        <a:bodyPr/>
        <a:lstStyle/>
        <a:p>
          <a:endParaRPr lang="fi-FI"/>
        </a:p>
      </dgm:t>
    </dgm:pt>
    <dgm:pt modelId="{39B96E32-680A-44FE-9968-58FDDA4D56FE}">
      <dgm:prSet/>
      <dgm:spPr/>
      <dgm:t>
        <a:bodyPr/>
        <a:lstStyle/>
        <a:p>
          <a:r>
            <a:rPr lang="fi-FI" smtClean="0"/>
            <a:t>Kahteen jaettu ohjelma ylävartalo/ alavartalo -periaatteella</a:t>
          </a:r>
          <a:endParaRPr lang="fi-FI"/>
        </a:p>
      </dgm:t>
    </dgm:pt>
    <dgm:pt modelId="{405F6891-3ED9-4021-87AC-8F1C5D02546C}" type="parTrans" cxnId="{09009438-D739-469E-9108-5438A10E0269}">
      <dgm:prSet/>
      <dgm:spPr/>
      <dgm:t>
        <a:bodyPr/>
        <a:lstStyle/>
        <a:p>
          <a:endParaRPr lang="fi-FI"/>
        </a:p>
      </dgm:t>
    </dgm:pt>
    <dgm:pt modelId="{A30B5F17-E951-468E-B48F-FCA3AE7EF56F}" type="sibTrans" cxnId="{09009438-D739-469E-9108-5438A10E0269}">
      <dgm:prSet/>
      <dgm:spPr/>
      <dgm:t>
        <a:bodyPr/>
        <a:lstStyle/>
        <a:p>
          <a:endParaRPr lang="fi-FI"/>
        </a:p>
      </dgm:t>
    </dgm:pt>
    <dgm:pt modelId="{25FE9911-A144-44DE-8A4E-2383EAD820D8}">
      <dgm:prSet/>
      <dgm:spPr/>
      <dgm:t>
        <a:bodyPr/>
        <a:lstStyle/>
        <a:p>
          <a:r>
            <a:rPr lang="fi-FI" smtClean="0"/>
            <a:t>Päivä 1. Rinta, selkä, olkapäät, ojentajat, hauis</a:t>
          </a:r>
          <a:endParaRPr lang="fi-FI"/>
        </a:p>
      </dgm:t>
    </dgm:pt>
    <dgm:pt modelId="{87A73F38-FE07-4B2F-9AAB-FD83DC157DE4}" type="parTrans" cxnId="{B42C7ABB-48DB-42E5-8C07-9E5BA24525D7}">
      <dgm:prSet/>
      <dgm:spPr/>
      <dgm:t>
        <a:bodyPr/>
        <a:lstStyle/>
        <a:p>
          <a:endParaRPr lang="fi-FI"/>
        </a:p>
      </dgm:t>
    </dgm:pt>
    <dgm:pt modelId="{1310FA94-8D6B-42AB-88AB-8CDD7CB6EA48}" type="sibTrans" cxnId="{B42C7ABB-48DB-42E5-8C07-9E5BA24525D7}">
      <dgm:prSet/>
      <dgm:spPr/>
      <dgm:t>
        <a:bodyPr/>
        <a:lstStyle/>
        <a:p>
          <a:endParaRPr lang="fi-FI"/>
        </a:p>
      </dgm:t>
    </dgm:pt>
    <dgm:pt modelId="{71D8351B-FC35-4D55-8770-53FD0B760E7E}">
      <dgm:prSet/>
      <dgm:spPr/>
      <dgm:t>
        <a:bodyPr/>
        <a:lstStyle/>
        <a:p>
          <a:r>
            <a:rPr lang="fi-FI" smtClean="0"/>
            <a:t>Päivä 2. Etureidet, pakarat, takareidet, pohkeet, vatsa</a:t>
          </a:r>
          <a:endParaRPr lang="fi-FI"/>
        </a:p>
      </dgm:t>
    </dgm:pt>
    <dgm:pt modelId="{17CF0EB2-753A-4A5D-AC25-A3148504BBB6}" type="parTrans" cxnId="{B40E2519-1863-460D-B56E-346D122BA770}">
      <dgm:prSet/>
      <dgm:spPr/>
      <dgm:t>
        <a:bodyPr/>
        <a:lstStyle/>
        <a:p>
          <a:endParaRPr lang="fi-FI"/>
        </a:p>
      </dgm:t>
    </dgm:pt>
    <dgm:pt modelId="{75D61B35-45BE-48EC-A9FD-2769079FA9C5}" type="sibTrans" cxnId="{B40E2519-1863-460D-B56E-346D122BA770}">
      <dgm:prSet/>
      <dgm:spPr/>
      <dgm:t>
        <a:bodyPr/>
        <a:lstStyle/>
        <a:p>
          <a:endParaRPr lang="fi-FI"/>
        </a:p>
      </dgm:t>
    </dgm:pt>
    <dgm:pt modelId="{9C522D96-8DCE-472B-8AF5-92862B121265}" type="pres">
      <dgm:prSet presAssocID="{F2F8CB28-BE56-4AAB-89F0-6C0EC4A853E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12BD9CD4-FF81-41AF-B402-3A438A4BEFAB}" type="pres">
      <dgm:prSet presAssocID="{647DB592-5C50-4DA7-A0E6-9EA5CDC06F3E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497DE32-E4C2-4687-9284-99A0EB622849}" type="pres">
      <dgm:prSet presAssocID="{106E5711-F6C7-4A17-9C04-1CDABC403047}" presName="spacer" presStyleCnt="0"/>
      <dgm:spPr/>
    </dgm:pt>
    <dgm:pt modelId="{39ED9C05-94F7-4F88-BA0F-F84A39EDE009}" type="pres">
      <dgm:prSet presAssocID="{EDC68DB2-4E4E-4B6A-8F99-4FE99ADE452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A23EE39-670E-4909-AE55-EB69454AC11E}" type="pres">
      <dgm:prSet presAssocID="{16F56943-975B-43F0-9478-B18714E6739D}" presName="spacer" presStyleCnt="0"/>
      <dgm:spPr/>
    </dgm:pt>
    <dgm:pt modelId="{C5AB234C-8275-485D-8496-00B9810FD85D}" type="pres">
      <dgm:prSet presAssocID="{BD8CC1D1-B9C7-4399-99AD-AC741AEFB15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3EDED87-341F-48D8-9B1D-B235CB7460DE}" type="pres">
      <dgm:prSet presAssocID="{3854AD18-D8F7-4FC4-8C99-1C36FF242A76}" presName="spacer" presStyleCnt="0"/>
      <dgm:spPr/>
    </dgm:pt>
    <dgm:pt modelId="{408CE700-5722-4C1A-9ADB-45A3F941251D}" type="pres">
      <dgm:prSet presAssocID="{39B96E32-680A-44FE-9968-58FDDA4D56F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3AEAD5E-9A48-4E6B-8B4E-7747E0F43138}" type="pres">
      <dgm:prSet presAssocID="{A30B5F17-E951-468E-B48F-FCA3AE7EF56F}" presName="spacer" presStyleCnt="0"/>
      <dgm:spPr/>
    </dgm:pt>
    <dgm:pt modelId="{0B52AD73-4CDE-457A-AB04-8652B390532C}" type="pres">
      <dgm:prSet presAssocID="{25FE9911-A144-44DE-8A4E-2383EAD820D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038BE3C-72FE-4C4E-B5DE-7162C2654B30}" type="pres">
      <dgm:prSet presAssocID="{1310FA94-8D6B-42AB-88AB-8CDD7CB6EA48}" presName="spacer" presStyleCnt="0"/>
      <dgm:spPr/>
    </dgm:pt>
    <dgm:pt modelId="{AE09611D-1358-4826-ACAD-733BF3337739}" type="pres">
      <dgm:prSet presAssocID="{71D8351B-FC35-4D55-8770-53FD0B760E7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09CF5425-CA88-4DF2-9CF4-36CA8D543102}" type="presOf" srcId="{71D8351B-FC35-4D55-8770-53FD0B760E7E}" destId="{AE09611D-1358-4826-ACAD-733BF3337739}" srcOrd="0" destOrd="0" presId="urn:microsoft.com/office/officeart/2005/8/layout/vList2"/>
    <dgm:cxn modelId="{09009438-D739-469E-9108-5438A10E0269}" srcId="{F2F8CB28-BE56-4AAB-89F0-6C0EC4A853ED}" destId="{39B96E32-680A-44FE-9968-58FDDA4D56FE}" srcOrd="3" destOrd="0" parTransId="{405F6891-3ED9-4021-87AC-8F1C5D02546C}" sibTransId="{A30B5F17-E951-468E-B48F-FCA3AE7EF56F}"/>
    <dgm:cxn modelId="{B42C7ABB-48DB-42E5-8C07-9E5BA24525D7}" srcId="{F2F8CB28-BE56-4AAB-89F0-6C0EC4A853ED}" destId="{25FE9911-A144-44DE-8A4E-2383EAD820D8}" srcOrd="4" destOrd="0" parTransId="{87A73F38-FE07-4B2F-9AAB-FD83DC157DE4}" sibTransId="{1310FA94-8D6B-42AB-88AB-8CDD7CB6EA48}"/>
    <dgm:cxn modelId="{FF5246B4-73E4-4178-9095-31302D8C6AA8}" srcId="{F2F8CB28-BE56-4AAB-89F0-6C0EC4A853ED}" destId="{BD8CC1D1-B9C7-4399-99AD-AC741AEFB15B}" srcOrd="2" destOrd="0" parTransId="{4954A30D-121F-4985-A60A-58E53333CBFF}" sibTransId="{3854AD18-D8F7-4FC4-8C99-1C36FF242A76}"/>
    <dgm:cxn modelId="{64600C44-6EEF-4194-A8CE-C95E40C53611}" type="presOf" srcId="{25FE9911-A144-44DE-8A4E-2383EAD820D8}" destId="{0B52AD73-4CDE-457A-AB04-8652B390532C}" srcOrd="0" destOrd="0" presId="urn:microsoft.com/office/officeart/2005/8/layout/vList2"/>
    <dgm:cxn modelId="{D07D9A20-C89E-4989-9B58-2CDCB5D2048B}" type="presOf" srcId="{F2F8CB28-BE56-4AAB-89F0-6C0EC4A853ED}" destId="{9C522D96-8DCE-472B-8AF5-92862B121265}" srcOrd="0" destOrd="0" presId="urn:microsoft.com/office/officeart/2005/8/layout/vList2"/>
    <dgm:cxn modelId="{4F46AED0-9FD7-4ECA-AF0B-6772A7221CDA}" srcId="{F2F8CB28-BE56-4AAB-89F0-6C0EC4A853ED}" destId="{EDC68DB2-4E4E-4B6A-8F99-4FE99ADE452D}" srcOrd="1" destOrd="0" parTransId="{B0437E15-8CC7-4097-8B71-74A61273A815}" sibTransId="{16F56943-975B-43F0-9478-B18714E6739D}"/>
    <dgm:cxn modelId="{B40E2519-1863-460D-B56E-346D122BA770}" srcId="{F2F8CB28-BE56-4AAB-89F0-6C0EC4A853ED}" destId="{71D8351B-FC35-4D55-8770-53FD0B760E7E}" srcOrd="5" destOrd="0" parTransId="{17CF0EB2-753A-4A5D-AC25-A3148504BBB6}" sibTransId="{75D61B35-45BE-48EC-A9FD-2769079FA9C5}"/>
    <dgm:cxn modelId="{38F66BAB-E62A-4F4B-A716-9FDE66ACDC0A}" srcId="{F2F8CB28-BE56-4AAB-89F0-6C0EC4A853ED}" destId="{647DB592-5C50-4DA7-A0E6-9EA5CDC06F3E}" srcOrd="0" destOrd="0" parTransId="{CBA07362-449B-40DC-99A7-25167204289D}" sibTransId="{106E5711-F6C7-4A17-9C04-1CDABC403047}"/>
    <dgm:cxn modelId="{64778E1B-D0B2-41F8-8F69-A0A11D77AA0D}" type="presOf" srcId="{EDC68DB2-4E4E-4B6A-8F99-4FE99ADE452D}" destId="{39ED9C05-94F7-4F88-BA0F-F84A39EDE009}" srcOrd="0" destOrd="0" presId="urn:microsoft.com/office/officeart/2005/8/layout/vList2"/>
    <dgm:cxn modelId="{C9DCA5E3-B5C8-4471-ADFB-31D494ADCC93}" type="presOf" srcId="{BD8CC1D1-B9C7-4399-99AD-AC741AEFB15B}" destId="{C5AB234C-8275-485D-8496-00B9810FD85D}" srcOrd="0" destOrd="0" presId="urn:microsoft.com/office/officeart/2005/8/layout/vList2"/>
    <dgm:cxn modelId="{037D75D0-3A25-4CFA-B184-8DF526E494AC}" type="presOf" srcId="{39B96E32-680A-44FE-9968-58FDDA4D56FE}" destId="{408CE700-5722-4C1A-9ADB-45A3F941251D}" srcOrd="0" destOrd="0" presId="urn:microsoft.com/office/officeart/2005/8/layout/vList2"/>
    <dgm:cxn modelId="{0AD634DE-666B-476C-B114-4FF5BE5F7635}" type="presOf" srcId="{647DB592-5C50-4DA7-A0E6-9EA5CDC06F3E}" destId="{12BD9CD4-FF81-41AF-B402-3A438A4BEFAB}" srcOrd="0" destOrd="0" presId="urn:microsoft.com/office/officeart/2005/8/layout/vList2"/>
    <dgm:cxn modelId="{40CF168E-3221-4D6A-8932-21002478B26B}" type="presParOf" srcId="{9C522D96-8DCE-472B-8AF5-92862B121265}" destId="{12BD9CD4-FF81-41AF-B402-3A438A4BEFAB}" srcOrd="0" destOrd="0" presId="urn:microsoft.com/office/officeart/2005/8/layout/vList2"/>
    <dgm:cxn modelId="{1DE5BEF1-DF57-405D-BF20-8B0828D4ED3C}" type="presParOf" srcId="{9C522D96-8DCE-472B-8AF5-92862B121265}" destId="{4497DE32-E4C2-4687-9284-99A0EB622849}" srcOrd="1" destOrd="0" presId="urn:microsoft.com/office/officeart/2005/8/layout/vList2"/>
    <dgm:cxn modelId="{36FAE684-AD7B-49E8-B281-847716F0C5FA}" type="presParOf" srcId="{9C522D96-8DCE-472B-8AF5-92862B121265}" destId="{39ED9C05-94F7-4F88-BA0F-F84A39EDE009}" srcOrd="2" destOrd="0" presId="urn:microsoft.com/office/officeart/2005/8/layout/vList2"/>
    <dgm:cxn modelId="{8383BE9F-CABD-4B98-AC50-4A61B3501FB6}" type="presParOf" srcId="{9C522D96-8DCE-472B-8AF5-92862B121265}" destId="{DA23EE39-670E-4909-AE55-EB69454AC11E}" srcOrd="3" destOrd="0" presId="urn:microsoft.com/office/officeart/2005/8/layout/vList2"/>
    <dgm:cxn modelId="{98507632-1972-4201-838C-1DA1A944175A}" type="presParOf" srcId="{9C522D96-8DCE-472B-8AF5-92862B121265}" destId="{C5AB234C-8275-485D-8496-00B9810FD85D}" srcOrd="4" destOrd="0" presId="urn:microsoft.com/office/officeart/2005/8/layout/vList2"/>
    <dgm:cxn modelId="{29A1DE80-B37B-41E6-AA5A-EF25BC6C94B3}" type="presParOf" srcId="{9C522D96-8DCE-472B-8AF5-92862B121265}" destId="{E3EDED87-341F-48D8-9B1D-B235CB7460DE}" srcOrd="5" destOrd="0" presId="urn:microsoft.com/office/officeart/2005/8/layout/vList2"/>
    <dgm:cxn modelId="{740875A9-C2FE-4A26-A4B3-2250BE271E21}" type="presParOf" srcId="{9C522D96-8DCE-472B-8AF5-92862B121265}" destId="{408CE700-5722-4C1A-9ADB-45A3F941251D}" srcOrd="6" destOrd="0" presId="urn:microsoft.com/office/officeart/2005/8/layout/vList2"/>
    <dgm:cxn modelId="{706C7468-47BC-42C7-B80A-968CA91A4B0D}" type="presParOf" srcId="{9C522D96-8DCE-472B-8AF5-92862B121265}" destId="{A3AEAD5E-9A48-4E6B-8B4E-7747E0F43138}" srcOrd="7" destOrd="0" presId="urn:microsoft.com/office/officeart/2005/8/layout/vList2"/>
    <dgm:cxn modelId="{5BE7B072-64EA-467A-9AC2-A9B00A78B762}" type="presParOf" srcId="{9C522D96-8DCE-472B-8AF5-92862B121265}" destId="{0B52AD73-4CDE-457A-AB04-8652B390532C}" srcOrd="8" destOrd="0" presId="urn:microsoft.com/office/officeart/2005/8/layout/vList2"/>
    <dgm:cxn modelId="{23699AD7-B9EF-4A5F-A11F-F1ACA84252E3}" type="presParOf" srcId="{9C522D96-8DCE-472B-8AF5-92862B121265}" destId="{2038BE3C-72FE-4C4E-B5DE-7162C2654B30}" srcOrd="9" destOrd="0" presId="urn:microsoft.com/office/officeart/2005/8/layout/vList2"/>
    <dgm:cxn modelId="{FC3E153B-657D-4842-BBD3-35B93E374E1F}" type="presParOf" srcId="{9C522D96-8DCE-472B-8AF5-92862B121265}" destId="{AE09611D-1358-4826-ACAD-733BF333773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595767-5B49-4321-A8EC-089C1D50372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9579123-CB24-4BC0-8F6A-4F2E8E67502E}">
      <dgm:prSet phldrT="[Teksti]"/>
      <dgm:spPr/>
      <dgm:t>
        <a:bodyPr/>
        <a:lstStyle/>
        <a:p>
          <a:r>
            <a:rPr lang="fi-FI" dirty="0" smtClean="0"/>
            <a:t>Maksimivoima</a:t>
          </a:r>
          <a:endParaRPr lang="fi-FI" dirty="0"/>
        </a:p>
      </dgm:t>
    </dgm:pt>
    <dgm:pt modelId="{68D89C17-4054-413B-9346-54169AAA7B33}" type="parTrans" cxnId="{154E5B7A-1F0C-46E0-A8A0-3C2C6963C5BF}">
      <dgm:prSet/>
      <dgm:spPr/>
      <dgm:t>
        <a:bodyPr/>
        <a:lstStyle/>
        <a:p>
          <a:endParaRPr lang="fi-FI"/>
        </a:p>
      </dgm:t>
    </dgm:pt>
    <dgm:pt modelId="{A9DBCBC3-D855-409A-B28E-614CBF5FB417}" type="sibTrans" cxnId="{154E5B7A-1F0C-46E0-A8A0-3C2C6963C5BF}">
      <dgm:prSet/>
      <dgm:spPr/>
      <dgm:t>
        <a:bodyPr/>
        <a:lstStyle/>
        <a:p>
          <a:endParaRPr lang="fi-FI"/>
        </a:p>
      </dgm:t>
    </dgm:pt>
    <dgm:pt modelId="{0E658304-AE83-4828-BC0C-6E9C22639535}">
      <dgm:prSet phldrT="[Teksti]"/>
      <dgm:spPr/>
      <dgm:t>
        <a:bodyPr/>
        <a:lstStyle/>
        <a:p>
          <a:r>
            <a:rPr lang="fi-FI" dirty="0" smtClean="0"/>
            <a:t>Perusvoima</a:t>
          </a:r>
          <a:endParaRPr lang="fi-FI" dirty="0"/>
        </a:p>
      </dgm:t>
    </dgm:pt>
    <dgm:pt modelId="{F0510235-DCD9-41F9-9A24-F0CA339F16D5}" type="parTrans" cxnId="{7DC63469-B232-46D8-8D66-04E20A0DF8CF}">
      <dgm:prSet/>
      <dgm:spPr/>
      <dgm:t>
        <a:bodyPr/>
        <a:lstStyle/>
        <a:p>
          <a:endParaRPr lang="fi-FI"/>
        </a:p>
      </dgm:t>
    </dgm:pt>
    <dgm:pt modelId="{4DA8892E-8BF2-42A4-99A7-D9EAAD44215B}" type="sibTrans" cxnId="{7DC63469-B232-46D8-8D66-04E20A0DF8CF}">
      <dgm:prSet/>
      <dgm:spPr/>
      <dgm:t>
        <a:bodyPr/>
        <a:lstStyle/>
        <a:p>
          <a:endParaRPr lang="fi-FI"/>
        </a:p>
      </dgm:t>
    </dgm:pt>
    <dgm:pt modelId="{1546E896-EEFB-4F15-93DE-94F6364E5CD7}">
      <dgm:prSet phldrT="[Teksti]"/>
      <dgm:spPr/>
      <dgm:t>
        <a:bodyPr/>
        <a:lstStyle/>
        <a:p>
          <a:r>
            <a:rPr lang="fi-FI" dirty="0" smtClean="0"/>
            <a:t>Maksimivoima</a:t>
          </a:r>
          <a:endParaRPr lang="fi-FI" dirty="0"/>
        </a:p>
      </dgm:t>
    </dgm:pt>
    <dgm:pt modelId="{716E5F18-9DCA-4D6E-84C0-B7F29EE229BC}" type="parTrans" cxnId="{45B53D22-E06A-44E9-98CD-DA3A161BB044}">
      <dgm:prSet/>
      <dgm:spPr/>
      <dgm:t>
        <a:bodyPr/>
        <a:lstStyle/>
        <a:p>
          <a:endParaRPr lang="fi-FI"/>
        </a:p>
      </dgm:t>
    </dgm:pt>
    <dgm:pt modelId="{BF7D3D4E-BD17-4D01-A61B-F2DE3F922739}" type="sibTrans" cxnId="{45B53D22-E06A-44E9-98CD-DA3A161BB044}">
      <dgm:prSet/>
      <dgm:spPr/>
      <dgm:t>
        <a:bodyPr/>
        <a:lstStyle/>
        <a:p>
          <a:endParaRPr lang="fi-FI"/>
        </a:p>
      </dgm:t>
    </dgm:pt>
    <dgm:pt modelId="{42B4BB36-3B62-4110-97D4-978D1E0BB411}">
      <dgm:prSet phldrT="[Teksti]"/>
      <dgm:spPr/>
      <dgm:t>
        <a:bodyPr/>
        <a:lstStyle/>
        <a:p>
          <a:r>
            <a:rPr lang="fi-FI" dirty="0" smtClean="0"/>
            <a:t>Kestovoima</a:t>
          </a:r>
          <a:endParaRPr lang="fi-FI" dirty="0"/>
        </a:p>
      </dgm:t>
    </dgm:pt>
    <dgm:pt modelId="{AD8CB88B-BB8A-405D-B7EA-DB0DEA172189}" type="parTrans" cxnId="{BA22AB6F-CAD0-494C-86F8-0E8858F86540}">
      <dgm:prSet/>
      <dgm:spPr/>
      <dgm:t>
        <a:bodyPr/>
        <a:lstStyle/>
        <a:p>
          <a:endParaRPr lang="fi-FI"/>
        </a:p>
      </dgm:t>
    </dgm:pt>
    <dgm:pt modelId="{C4A3E51B-484E-4737-92F7-0A63DEAC206C}" type="sibTrans" cxnId="{BA22AB6F-CAD0-494C-86F8-0E8858F86540}">
      <dgm:prSet/>
      <dgm:spPr/>
      <dgm:t>
        <a:bodyPr/>
        <a:lstStyle/>
        <a:p>
          <a:endParaRPr lang="fi-FI"/>
        </a:p>
      </dgm:t>
    </dgm:pt>
    <dgm:pt modelId="{4D10BD1F-6813-4555-9FAA-4A4EC333CCDE}">
      <dgm:prSet phldrT="[Teksti]"/>
      <dgm:spPr/>
      <dgm:t>
        <a:bodyPr/>
        <a:lstStyle/>
        <a:p>
          <a:r>
            <a:rPr lang="fi-FI" dirty="0" smtClean="0"/>
            <a:t>Lihaskestävyys</a:t>
          </a:r>
          <a:endParaRPr lang="fi-FI" dirty="0"/>
        </a:p>
      </dgm:t>
    </dgm:pt>
    <dgm:pt modelId="{52A50169-2021-4489-9B11-D6858B61BA2D}" type="parTrans" cxnId="{A9F5D825-07AC-4DE9-86F5-FB480BDF69C1}">
      <dgm:prSet/>
      <dgm:spPr/>
      <dgm:t>
        <a:bodyPr/>
        <a:lstStyle/>
        <a:p>
          <a:endParaRPr lang="fi-FI"/>
        </a:p>
      </dgm:t>
    </dgm:pt>
    <dgm:pt modelId="{6F483D60-8092-492A-9E43-3185D0BFE18A}" type="sibTrans" cxnId="{A9F5D825-07AC-4DE9-86F5-FB480BDF69C1}">
      <dgm:prSet/>
      <dgm:spPr/>
      <dgm:t>
        <a:bodyPr/>
        <a:lstStyle/>
        <a:p>
          <a:endParaRPr lang="fi-FI"/>
        </a:p>
      </dgm:t>
    </dgm:pt>
    <dgm:pt modelId="{45B71E7D-BFB5-4996-BFE1-A30842060818}">
      <dgm:prSet phldrT="[Teksti]"/>
      <dgm:spPr/>
      <dgm:t>
        <a:bodyPr/>
        <a:lstStyle/>
        <a:p>
          <a:r>
            <a:rPr lang="fi-FI" dirty="0" smtClean="0"/>
            <a:t>Voimakestävyys</a:t>
          </a:r>
          <a:endParaRPr lang="fi-FI" dirty="0"/>
        </a:p>
      </dgm:t>
    </dgm:pt>
    <dgm:pt modelId="{69B24214-27F0-41C6-A1A2-FEC1A8E50744}" type="parTrans" cxnId="{6985E897-9137-40FE-9AAF-5203F02AACC1}">
      <dgm:prSet/>
      <dgm:spPr/>
      <dgm:t>
        <a:bodyPr/>
        <a:lstStyle/>
        <a:p>
          <a:endParaRPr lang="fi-FI"/>
        </a:p>
      </dgm:t>
    </dgm:pt>
    <dgm:pt modelId="{72194150-8778-47E2-8023-06E4B2E9EF77}" type="sibTrans" cxnId="{6985E897-9137-40FE-9AAF-5203F02AACC1}">
      <dgm:prSet/>
      <dgm:spPr/>
      <dgm:t>
        <a:bodyPr/>
        <a:lstStyle/>
        <a:p>
          <a:endParaRPr lang="fi-FI"/>
        </a:p>
      </dgm:t>
    </dgm:pt>
    <dgm:pt modelId="{2E80A9E0-BF05-48F2-B164-09D0BBB9397D}">
      <dgm:prSet/>
      <dgm:spPr/>
      <dgm:t>
        <a:bodyPr/>
        <a:lstStyle/>
        <a:p>
          <a:r>
            <a:rPr lang="fi-FI" dirty="0" smtClean="0"/>
            <a:t>Nopeusvoima</a:t>
          </a:r>
          <a:endParaRPr lang="fi-FI" dirty="0"/>
        </a:p>
      </dgm:t>
    </dgm:pt>
    <dgm:pt modelId="{CAE8A123-E9AB-4578-A602-9DF0341BDE98}" type="parTrans" cxnId="{C5FA2302-345F-45E1-9C36-92DAE2CBE36F}">
      <dgm:prSet/>
      <dgm:spPr/>
      <dgm:t>
        <a:bodyPr/>
        <a:lstStyle/>
        <a:p>
          <a:endParaRPr lang="fi-FI"/>
        </a:p>
      </dgm:t>
    </dgm:pt>
    <dgm:pt modelId="{8F8588C5-2FA9-45FA-9DA1-2351B4F3C0FD}" type="sibTrans" cxnId="{C5FA2302-345F-45E1-9C36-92DAE2CBE36F}">
      <dgm:prSet/>
      <dgm:spPr/>
      <dgm:t>
        <a:bodyPr/>
        <a:lstStyle/>
        <a:p>
          <a:endParaRPr lang="fi-FI"/>
        </a:p>
      </dgm:t>
    </dgm:pt>
    <dgm:pt modelId="{4731EF4B-E71D-4046-A7FC-B24A1B8D3343}">
      <dgm:prSet/>
      <dgm:spPr/>
      <dgm:t>
        <a:bodyPr/>
        <a:lstStyle/>
        <a:p>
          <a:r>
            <a:rPr lang="fi-FI" dirty="0" smtClean="0"/>
            <a:t>Pikavoima</a:t>
          </a:r>
          <a:endParaRPr lang="fi-FI" dirty="0"/>
        </a:p>
      </dgm:t>
    </dgm:pt>
    <dgm:pt modelId="{F5F99CE5-7753-44EC-B722-DAC55BF39A2B}" type="parTrans" cxnId="{2ABDAF3C-78FC-471B-88BE-B64B1E4E8877}">
      <dgm:prSet/>
      <dgm:spPr/>
      <dgm:t>
        <a:bodyPr/>
        <a:lstStyle/>
        <a:p>
          <a:endParaRPr lang="fi-FI"/>
        </a:p>
      </dgm:t>
    </dgm:pt>
    <dgm:pt modelId="{F1AA21B3-79E1-40D0-A0A5-D7100655CA87}" type="sibTrans" cxnId="{2ABDAF3C-78FC-471B-88BE-B64B1E4E8877}">
      <dgm:prSet/>
      <dgm:spPr/>
      <dgm:t>
        <a:bodyPr/>
        <a:lstStyle/>
        <a:p>
          <a:endParaRPr lang="fi-FI"/>
        </a:p>
      </dgm:t>
    </dgm:pt>
    <dgm:pt modelId="{8B26C751-4FB5-4652-9491-C7921D586FBF}">
      <dgm:prSet/>
      <dgm:spPr/>
      <dgm:t>
        <a:bodyPr/>
        <a:lstStyle/>
        <a:p>
          <a:r>
            <a:rPr lang="fi-FI" dirty="0" smtClean="0"/>
            <a:t>Räjähtävä voima</a:t>
          </a:r>
          <a:endParaRPr lang="fi-FI" dirty="0"/>
        </a:p>
      </dgm:t>
    </dgm:pt>
    <dgm:pt modelId="{D3810B47-71EE-495A-97D5-FE4D44A81014}" type="parTrans" cxnId="{547A9453-7A24-4FA4-A52F-6D5AFFABE8BE}">
      <dgm:prSet/>
      <dgm:spPr/>
      <dgm:t>
        <a:bodyPr/>
        <a:lstStyle/>
        <a:p>
          <a:endParaRPr lang="fi-FI"/>
        </a:p>
      </dgm:t>
    </dgm:pt>
    <dgm:pt modelId="{3A6565FC-A663-473A-AF7D-E96AAF03C42B}" type="sibTrans" cxnId="{547A9453-7A24-4FA4-A52F-6D5AFFABE8BE}">
      <dgm:prSet/>
      <dgm:spPr/>
      <dgm:t>
        <a:bodyPr/>
        <a:lstStyle/>
        <a:p>
          <a:endParaRPr lang="fi-FI"/>
        </a:p>
      </dgm:t>
    </dgm:pt>
    <dgm:pt modelId="{8F4FADE2-652F-4ED6-9121-68B8F3C44A02}" type="pres">
      <dgm:prSet presAssocID="{5B595767-5B49-4321-A8EC-089C1D5037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6DAE024B-F9E6-4688-A130-70EF8FBA39EB}" type="pres">
      <dgm:prSet presAssocID="{E9579123-CB24-4BC0-8F6A-4F2E8E67502E}" presName="root" presStyleCnt="0"/>
      <dgm:spPr/>
    </dgm:pt>
    <dgm:pt modelId="{9425C9D2-AC82-46D6-91F4-2E331A9FB282}" type="pres">
      <dgm:prSet presAssocID="{E9579123-CB24-4BC0-8F6A-4F2E8E67502E}" presName="rootComposite" presStyleCnt="0"/>
      <dgm:spPr/>
    </dgm:pt>
    <dgm:pt modelId="{A47FA1CE-354B-4D40-931A-2DC9A0F2D82C}" type="pres">
      <dgm:prSet presAssocID="{E9579123-CB24-4BC0-8F6A-4F2E8E67502E}" presName="rootText" presStyleLbl="node1" presStyleIdx="0" presStyleCnt="3"/>
      <dgm:spPr/>
      <dgm:t>
        <a:bodyPr/>
        <a:lstStyle/>
        <a:p>
          <a:endParaRPr lang="fi-FI"/>
        </a:p>
      </dgm:t>
    </dgm:pt>
    <dgm:pt modelId="{A9AD2070-91C1-4EC1-8EF4-EF117E609492}" type="pres">
      <dgm:prSet presAssocID="{E9579123-CB24-4BC0-8F6A-4F2E8E67502E}" presName="rootConnector" presStyleLbl="node1" presStyleIdx="0" presStyleCnt="3"/>
      <dgm:spPr/>
      <dgm:t>
        <a:bodyPr/>
        <a:lstStyle/>
        <a:p>
          <a:endParaRPr lang="fi-FI"/>
        </a:p>
      </dgm:t>
    </dgm:pt>
    <dgm:pt modelId="{A9B2F1F9-8FFA-4975-A982-87BC319412D1}" type="pres">
      <dgm:prSet presAssocID="{E9579123-CB24-4BC0-8F6A-4F2E8E67502E}" presName="childShape" presStyleCnt="0"/>
      <dgm:spPr/>
    </dgm:pt>
    <dgm:pt modelId="{CBA58D8E-FEB0-48B3-88D5-95F5A633B3A6}" type="pres">
      <dgm:prSet presAssocID="{F0510235-DCD9-41F9-9A24-F0CA339F16D5}" presName="Name13" presStyleLbl="parChTrans1D2" presStyleIdx="0" presStyleCnt="6"/>
      <dgm:spPr/>
      <dgm:t>
        <a:bodyPr/>
        <a:lstStyle/>
        <a:p>
          <a:endParaRPr lang="fi-FI"/>
        </a:p>
      </dgm:t>
    </dgm:pt>
    <dgm:pt modelId="{E42A1885-4960-4EA1-AC94-87D20BF7F1CB}" type="pres">
      <dgm:prSet presAssocID="{0E658304-AE83-4828-BC0C-6E9C22639535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2AAC164-A69D-4A57-9E8D-6FA5BDEFB84C}" type="pres">
      <dgm:prSet presAssocID="{716E5F18-9DCA-4D6E-84C0-B7F29EE229BC}" presName="Name13" presStyleLbl="parChTrans1D2" presStyleIdx="1" presStyleCnt="6"/>
      <dgm:spPr/>
      <dgm:t>
        <a:bodyPr/>
        <a:lstStyle/>
        <a:p>
          <a:endParaRPr lang="fi-FI"/>
        </a:p>
      </dgm:t>
    </dgm:pt>
    <dgm:pt modelId="{D534127F-2D1E-491C-B7A4-F5176560CDC9}" type="pres">
      <dgm:prSet presAssocID="{1546E896-EEFB-4F15-93DE-94F6364E5CD7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3D8C824-09FA-4436-A3BC-0F1769E6F8DB}" type="pres">
      <dgm:prSet presAssocID="{42B4BB36-3B62-4110-97D4-978D1E0BB411}" presName="root" presStyleCnt="0"/>
      <dgm:spPr/>
    </dgm:pt>
    <dgm:pt modelId="{B7EFA796-05E7-4AB3-BACA-273C2B0F69C6}" type="pres">
      <dgm:prSet presAssocID="{42B4BB36-3B62-4110-97D4-978D1E0BB411}" presName="rootComposite" presStyleCnt="0"/>
      <dgm:spPr/>
    </dgm:pt>
    <dgm:pt modelId="{DAF08507-BE17-4BFD-93EA-27A161924A95}" type="pres">
      <dgm:prSet presAssocID="{42B4BB36-3B62-4110-97D4-978D1E0BB411}" presName="rootText" presStyleLbl="node1" presStyleIdx="1" presStyleCnt="3"/>
      <dgm:spPr/>
      <dgm:t>
        <a:bodyPr/>
        <a:lstStyle/>
        <a:p>
          <a:endParaRPr lang="fi-FI"/>
        </a:p>
      </dgm:t>
    </dgm:pt>
    <dgm:pt modelId="{34D58209-5A2F-48EF-90BD-C4F15113441A}" type="pres">
      <dgm:prSet presAssocID="{42B4BB36-3B62-4110-97D4-978D1E0BB411}" presName="rootConnector" presStyleLbl="node1" presStyleIdx="1" presStyleCnt="3"/>
      <dgm:spPr/>
      <dgm:t>
        <a:bodyPr/>
        <a:lstStyle/>
        <a:p>
          <a:endParaRPr lang="fi-FI"/>
        </a:p>
      </dgm:t>
    </dgm:pt>
    <dgm:pt modelId="{E3D25685-01F3-40A8-A735-A76094E925F0}" type="pres">
      <dgm:prSet presAssocID="{42B4BB36-3B62-4110-97D4-978D1E0BB411}" presName="childShape" presStyleCnt="0"/>
      <dgm:spPr/>
    </dgm:pt>
    <dgm:pt modelId="{63973206-499D-4841-99F4-9BF17A9C262F}" type="pres">
      <dgm:prSet presAssocID="{52A50169-2021-4489-9B11-D6858B61BA2D}" presName="Name13" presStyleLbl="parChTrans1D2" presStyleIdx="2" presStyleCnt="6"/>
      <dgm:spPr/>
      <dgm:t>
        <a:bodyPr/>
        <a:lstStyle/>
        <a:p>
          <a:endParaRPr lang="fi-FI"/>
        </a:p>
      </dgm:t>
    </dgm:pt>
    <dgm:pt modelId="{0FA60834-5ECC-4FEB-8DC4-248AB744656E}" type="pres">
      <dgm:prSet presAssocID="{4D10BD1F-6813-4555-9FAA-4A4EC333CCDE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A9533FE-0FE1-486B-9F2B-07D85A77AB69}" type="pres">
      <dgm:prSet presAssocID="{69B24214-27F0-41C6-A1A2-FEC1A8E50744}" presName="Name13" presStyleLbl="parChTrans1D2" presStyleIdx="3" presStyleCnt="6"/>
      <dgm:spPr/>
      <dgm:t>
        <a:bodyPr/>
        <a:lstStyle/>
        <a:p>
          <a:endParaRPr lang="fi-FI"/>
        </a:p>
      </dgm:t>
    </dgm:pt>
    <dgm:pt modelId="{A40A436D-1AA0-48B2-8F37-EBAAE8C62B79}" type="pres">
      <dgm:prSet presAssocID="{45B71E7D-BFB5-4996-BFE1-A30842060818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0267DE6-F90E-451B-9EAF-583AF3BCC58A}" type="pres">
      <dgm:prSet presAssocID="{2E80A9E0-BF05-48F2-B164-09D0BBB9397D}" presName="root" presStyleCnt="0"/>
      <dgm:spPr/>
    </dgm:pt>
    <dgm:pt modelId="{2739EFA9-C3A5-430B-99B3-E6E3466756A8}" type="pres">
      <dgm:prSet presAssocID="{2E80A9E0-BF05-48F2-B164-09D0BBB9397D}" presName="rootComposite" presStyleCnt="0"/>
      <dgm:spPr/>
    </dgm:pt>
    <dgm:pt modelId="{89F22CC2-948B-445D-B6F3-25BE76F0BA78}" type="pres">
      <dgm:prSet presAssocID="{2E80A9E0-BF05-48F2-B164-09D0BBB9397D}" presName="rootText" presStyleLbl="node1" presStyleIdx="2" presStyleCnt="3"/>
      <dgm:spPr/>
      <dgm:t>
        <a:bodyPr/>
        <a:lstStyle/>
        <a:p>
          <a:endParaRPr lang="fi-FI"/>
        </a:p>
      </dgm:t>
    </dgm:pt>
    <dgm:pt modelId="{D5DAC25F-206C-4B6C-8D06-49FF8C838D2F}" type="pres">
      <dgm:prSet presAssocID="{2E80A9E0-BF05-48F2-B164-09D0BBB9397D}" presName="rootConnector" presStyleLbl="node1" presStyleIdx="2" presStyleCnt="3"/>
      <dgm:spPr/>
      <dgm:t>
        <a:bodyPr/>
        <a:lstStyle/>
        <a:p>
          <a:endParaRPr lang="fi-FI"/>
        </a:p>
      </dgm:t>
    </dgm:pt>
    <dgm:pt modelId="{34FB9E56-E608-4D38-ACB3-781FC5AD0F89}" type="pres">
      <dgm:prSet presAssocID="{2E80A9E0-BF05-48F2-B164-09D0BBB9397D}" presName="childShape" presStyleCnt="0"/>
      <dgm:spPr/>
    </dgm:pt>
    <dgm:pt modelId="{1107D230-6825-4331-9DC0-4AA56EB93593}" type="pres">
      <dgm:prSet presAssocID="{F5F99CE5-7753-44EC-B722-DAC55BF39A2B}" presName="Name13" presStyleLbl="parChTrans1D2" presStyleIdx="4" presStyleCnt="6"/>
      <dgm:spPr/>
      <dgm:t>
        <a:bodyPr/>
        <a:lstStyle/>
        <a:p>
          <a:endParaRPr lang="fi-FI"/>
        </a:p>
      </dgm:t>
    </dgm:pt>
    <dgm:pt modelId="{B2217CFD-FF2B-4106-8E6B-384C4F9437F0}" type="pres">
      <dgm:prSet presAssocID="{4731EF4B-E71D-4046-A7FC-B24A1B8D3343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77A422A-AA35-4432-85E5-526D7E9B1A42}" type="pres">
      <dgm:prSet presAssocID="{D3810B47-71EE-495A-97D5-FE4D44A81014}" presName="Name13" presStyleLbl="parChTrans1D2" presStyleIdx="5" presStyleCnt="6"/>
      <dgm:spPr/>
      <dgm:t>
        <a:bodyPr/>
        <a:lstStyle/>
        <a:p>
          <a:endParaRPr lang="fi-FI"/>
        </a:p>
      </dgm:t>
    </dgm:pt>
    <dgm:pt modelId="{94E67925-C0FA-4056-B2AD-4B4BBC215E71}" type="pres">
      <dgm:prSet presAssocID="{8B26C751-4FB5-4652-9491-C7921D586FBF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E34AA906-5CE2-4032-97E7-B7F36546FB62}" type="presOf" srcId="{F0510235-DCD9-41F9-9A24-F0CA339F16D5}" destId="{CBA58D8E-FEB0-48B3-88D5-95F5A633B3A6}" srcOrd="0" destOrd="0" presId="urn:microsoft.com/office/officeart/2005/8/layout/hierarchy3"/>
    <dgm:cxn modelId="{32DC32FF-7105-43D8-ACF9-C5556D4119F6}" type="presOf" srcId="{1546E896-EEFB-4F15-93DE-94F6364E5CD7}" destId="{D534127F-2D1E-491C-B7A4-F5176560CDC9}" srcOrd="0" destOrd="0" presId="urn:microsoft.com/office/officeart/2005/8/layout/hierarchy3"/>
    <dgm:cxn modelId="{6985E897-9137-40FE-9AAF-5203F02AACC1}" srcId="{42B4BB36-3B62-4110-97D4-978D1E0BB411}" destId="{45B71E7D-BFB5-4996-BFE1-A30842060818}" srcOrd="1" destOrd="0" parTransId="{69B24214-27F0-41C6-A1A2-FEC1A8E50744}" sibTransId="{72194150-8778-47E2-8023-06E4B2E9EF77}"/>
    <dgm:cxn modelId="{DB9A8289-9EA1-4C2E-BFFB-5AC6A5EBA5F2}" type="presOf" srcId="{42B4BB36-3B62-4110-97D4-978D1E0BB411}" destId="{DAF08507-BE17-4BFD-93EA-27A161924A95}" srcOrd="0" destOrd="0" presId="urn:microsoft.com/office/officeart/2005/8/layout/hierarchy3"/>
    <dgm:cxn modelId="{2ABDAF3C-78FC-471B-88BE-B64B1E4E8877}" srcId="{2E80A9E0-BF05-48F2-B164-09D0BBB9397D}" destId="{4731EF4B-E71D-4046-A7FC-B24A1B8D3343}" srcOrd="0" destOrd="0" parTransId="{F5F99CE5-7753-44EC-B722-DAC55BF39A2B}" sibTransId="{F1AA21B3-79E1-40D0-A0A5-D7100655CA87}"/>
    <dgm:cxn modelId="{5D838EBA-0535-42EC-829C-819AD0179A41}" type="presOf" srcId="{0E658304-AE83-4828-BC0C-6E9C22639535}" destId="{E42A1885-4960-4EA1-AC94-87D20BF7F1CB}" srcOrd="0" destOrd="0" presId="urn:microsoft.com/office/officeart/2005/8/layout/hierarchy3"/>
    <dgm:cxn modelId="{AF10AC19-69F8-42E0-931A-AED97CA2B851}" type="presOf" srcId="{4731EF4B-E71D-4046-A7FC-B24A1B8D3343}" destId="{B2217CFD-FF2B-4106-8E6B-384C4F9437F0}" srcOrd="0" destOrd="0" presId="urn:microsoft.com/office/officeart/2005/8/layout/hierarchy3"/>
    <dgm:cxn modelId="{3B8C99AC-2C2C-4B63-8E1D-4D2B1778CE98}" type="presOf" srcId="{E9579123-CB24-4BC0-8F6A-4F2E8E67502E}" destId="{A9AD2070-91C1-4EC1-8EF4-EF117E609492}" srcOrd="1" destOrd="0" presId="urn:microsoft.com/office/officeart/2005/8/layout/hierarchy3"/>
    <dgm:cxn modelId="{A3953CAD-CB44-4936-94B3-75A1D34D8798}" type="presOf" srcId="{8B26C751-4FB5-4652-9491-C7921D586FBF}" destId="{94E67925-C0FA-4056-B2AD-4B4BBC215E71}" srcOrd="0" destOrd="0" presId="urn:microsoft.com/office/officeart/2005/8/layout/hierarchy3"/>
    <dgm:cxn modelId="{154E5B7A-1F0C-46E0-A8A0-3C2C6963C5BF}" srcId="{5B595767-5B49-4321-A8EC-089C1D50372B}" destId="{E9579123-CB24-4BC0-8F6A-4F2E8E67502E}" srcOrd="0" destOrd="0" parTransId="{68D89C17-4054-413B-9346-54169AAA7B33}" sibTransId="{A9DBCBC3-D855-409A-B28E-614CBF5FB417}"/>
    <dgm:cxn modelId="{F1ED4F28-2E49-4D37-88C2-191AB42878D8}" type="presOf" srcId="{716E5F18-9DCA-4D6E-84C0-B7F29EE229BC}" destId="{B2AAC164-A69D-4A57-9E8D-6FA5BDEFB84C}" srcOrd="0" destOrd="0" presId="urn:microsoft.com/office/officeart/2005/8/layout/hierarchy3"/>
    <dgm:cxn modelId="{38B35EDB-7167-4F0A-8639-41F287166277}" type="presOf" srcId="{5B595767-5B49-4321-A8EC-089C1D50372B}" destId="{8F4FADE2-652F-4ED6-9121-68B8F3C44A02}" srcOrd="0" destOrd="0" presId="urn:microsoft.com/office/officeart/2005/8/layout/hierarchy3"/>
    <dgm:cxn modelId="{93AFB323-E60E-4AF0-9BF9-DBB392136231}" type="presOf" srcId="{2E80A9E0-BF05-48F2-B164-09D0BBB9397D}" destId="{D5DAC25F-206C-4B6C-8D06-49FF8C838D2F}" srcOrd="1" destOrd="0" presId="urn:microsoft.com/office/officeart/2005/8/layout/hierarchy3"/>
    <dgm:cxn modelId="{45B53D22-E06A-44E9-98CD-DA3A161BB044}" srcId="{E9579123-CB24-4BC0-8F6A-4F2E8E67502E}" destId="{1546E896-EEFB-4F15-93DE-94F6364E5CD7}" srcOrd="1" destOrd="0" parTransId="{716E5F18-9DCA-4D6E-84C0-B7F29EE229BC}" sibTransId="{BF7D3D4E-BD17-4D01-A61B-F2DE3F922739}"/>
    <dgm:cxn modelId="{7DC63469-B232-46D8-8D66-04E20A0DF8CF}" srcId="{E9579123-CB24-4BC0-8F6A-4F2E8E67502E}" destId="{0E658304-AE83-4828-BC0C-6E9C22639535}" srcOrd="0" destOrd="0" parTransId="{F0510235-DCD9-41F9-9A24-F0CA339F16D5}" sibTransId="{4DA8892E-8BF2-42A4-99A7-D9EAAD44215B}"/>
    <dgm:cxn modelId="{BA22AB6F-CAD0-494C-86F8-0E8858F86540}" srcId="{5B595767-5B49-4321-A8EC-089C1D50372B}" destId="{42B4BB36-3B62-4110-97D4-978D1E0BB411}" srcOrd="1" destOrd="0" parTransId="{AD8CB88B-BB8A-405D-B7EA-DB0DEA172189}" sibTransId="{C4A3E51B-484E-4737-92F7-0A63DEAC206C}"/>
    <dgm:cxn modelId="{547A9453-7A24-4FA4-A52F-6D5AFFABE8BE}" srcId="{2E80A9E0-BF05-48F2-B164-09D0BBB9397D}" destId="{8B26C751-4FB5-4652-9491-C7921D586FBF}" srcOrd="1" destOrd="0" parTransId="{D3810B47-71EE-495A-97D5-FE4D44A81014}" sibTransId="{3A6565FC-A663-473A-AF7D-E96AAF03C42B}"/>
    <dgm:cxn modelId="{935C9830-E7FC-420D-B006-3C539B833921}" type="presOf" srcId="{D3810B47-71EE-495A-97D5-FE4D44A81014}" destId="{B77A422A-AA35-4432-85E5-526D7E9B1A42}" srcOrd="0" destOrd="0" presId="urn:microsoft.com/office/officeart/2005/8/layout/hierarchy3"/>
    <dgm:cxn modelId="{C5FA2302-345F-45E1-9C36-92DAE2CBE36F}" srcId="{5B595767-5B49-4321-A8EC-089C1D50372B}" destId="{2E80A9E0-BF05-48F2-B164-09D0BBB9397D}" srcOrd="2" destOrd="0" parTransId="{CAE8A123-E9AB-4578-A602-9DF0341BDE98}" sibTransId="{8F8588C5-2FA9-45FA-9DA1-2351B4F3C0FD}"/>
    <dgm:cxn modelId="{A9F5D825-07AC-4DE9-86F5-FB480BDF69C1}" srcId="{42B4BB36-3B62-4110-97D4-978D1E0BB411}" destId="{4D10BD1F-6813-4555-9FAA-4A4EC333CCDE}" srcOrd="0" destOrd="0" parTransId="{52A50169-2021-4489-9B11-D6858B61BA2D}" sibTransId="{6F483D60-8092-492A-9E43-3185D0BFE18A}"/>
    <dgm:cxn modelId="{32FF9FC9-4D0A-497E-82C7-58CA2FD752FF}" type="presOf" srcId="{69B24214-27F0-41C6-A1A2-FEC1A8E50744}" destId="{0A9533FE-0FE1-486B-9F2B-07D85A77AB69}" srcOrd="0" destOrd="0" presId="urn:microsoft.com/office/officeart/2005/8/layout/hierarchy3"/>
    <dgm:cxn modelId="{0826550A-74C8-4DAF-BA00-293B7530D0E0}" type="presOf" srcId="{E9579123-CB24-4BC0-8F6A-4F2E8E67502E}" destId="{A47FA1CE-354B-4D40-931A-2DC9A0F2D82C}" srcOrd="0" destOrd="0" presId="urn:microsoft.com/office/officeart/2005/8/layout/hierarchy3"/>
    <dgm:cxn modelId="{F46E0F38-02D3-42D9-AE0C-E7750521B4CA}" type="presOf" srcId="{F5F99CE5-7753-44EC-B722-DAC55BF39A2B}" destId="{1107D230-6825-4331-9DC0-4AA56EB93593}" srcOrd="0" destOrd="0" presId="urn:microsoft.com/office/officeart/2005/8/layout/hierarchy3"/>
    <dgm:cxn modelId="{B1CE41E2-527D-4A57-9196-1052B5107AF6}" type="presOf" srcId="{4D10BD1F-6813-4555-9FAA-4A4EC333CCDE}" destId="{0FA60834-5ECC-4FEB-8DC4-248AB744656E}" srcOrd="0" destOrd="0" presId="urn:microsoft.com/office/officeart/2005/8/layout/hierarchy3"/>
    <dgm:cxn modelId="{1E7A84E7-8BF5-4AFF-B500-1AAD78FD1955}" type="presOf" srcId="{42B4BB36-3B62-4110-97D4-978D1E0BB411}" destId="{34D58209-5A2F-48EF-90BD-C4F15113441A}" srcOrd="1" destOrd="0" presId="urn:microsoft.com/office/officeart/2005/8/layout/hierarchy3"/>
    <dgm:cxn modelId="{2BB58CAC-3F69-4E0C-966C-449EBFE2A129}" type="presOf" srcId="{52A50169-2021-4489-9B11-D6858B61BA2D}" destId="{63973206-499D-4841-99F4-9BF17A9C262F}" srcOrd="0" destOrd="0" presId="urn:microsoft.com/office/officeart/2005/8/layout/hierarchy3"/>
    <dgm:cxn modelId="{351E8A3C-78FE-4A72-8B7A-CB505B559EC7}" type="presOf" srcId="{45B71E7D-BFB5-4996-BFE1-A30842060818}" destId="{A40A436D-1AA0-48B2-8F37-EBAAE8C62B79}" srcOrd="0" destOrd="0" presId="urn:microsoft.com/office/officeart/2005/8/layout/hierarchy3"/>
    <dgm:cxn modelId="{6B7B891D-D19B-475E-8885-F01CBBA327D8}" type="presOf" srcId="{2E80A9E0-BF05-48F2-B164-09D0BBB9397D}" destId="{89F22CC2-948B-445D-B6F3-25BE76F0BA78}" srcOrd="0" destOrd="0" presId="urn:microsoft.com/office/officeart/2005/8/layout/hierarchy3"/>
    <dgm:cxn modelId="{12D4D613-5FB8-4294-BF46-D0FFE411FDEE}" type="presParOf" srcId="{8F4FADE2-652F-4ED6-9121-68B8F3C44A02}" destId="{6DAE024B-F9E6-4688-A130-70EF8FBA39EB}" srcOrd="0" destOrd="0" presId="urn:microsoft.com/office/officeart/2005/8/layout/hierarchy3"/>
    <dgm:cxn modelId="{F0A341A9-01E1-4EBF-9DD2-4AF59D286CC9}" type="presParOf" srcId="{6DAE024B-F9E6-4688-A130-70EF8FBA39EB}" destId="{9425C9D2-AC82-46D6-91F4-2E331A9FB282}" srcOrd="0" destOrd="0" presId="urn:microsoft.com/office/officeart/2005/8/layout/hierarchy3"/>
    <dgm:cxn modelId="{DE86CA52-C287-4332-BA2B-E9B895DB7B0D}" type="presParOf" srcId="{9425C9D2-AC82-46D6-91F4-2E331A9FB282}" destId="{A47FA1CE-354B-4D40-931A-2DC9A0F2D82C}" srcOrd="0" destOrd="0" presId="urn:microsoft.com/office/officeart/2005/8/layout/hierarchy3"/>
    <dgm:cxn modelId="{38274085-4CBD-451D-9DFF-3317945FBD8F}" type="presParOf" srcId="{9425C9D2-AC82-46D6-91F4-2E331A9FB282}" destId="{A9AD2070-91C1-4EC1-8EF4-EF117E609492}" srcOrd="1" destOrd="0" presId="urn:microsoft.com/office/officeart/2005/8/layout/hierarchy3"/>
    <dgm:cxn modelId="{92FD07FD-A65D-4674-82CB-4125A6D5BDD2}" type="presParOf" srcId="{6DAE024B-F9E6-4688-A130-70EF8FBA39EB}" destId="{A9B2F1F9-8FFA-4975-A982-87BC319412D1}" srcOrd="1" destOrd="0" presId="urn:microsoft.com/office/officeart/2005/8/layout/hierarchy3"/>
    <dgm:cxn modelId="{D428433C-9642-4E15-AB03-6C0FD49B7CD3}" type="presParOf" srcId="{A9B2F1F9-8FFA-4975-A982-87BC319412D1}" destId="{CBA58D8E-FEB0-48B3-88D5-95F5A633B3A6}" srcOrd="0" destOrd="0" presId="urn:microsoft.com/office/officeart/2005/8/layout/hierarchy3"/>
    <dgm:cxn modelId="{DEF795D2-AD28-4CAD-B0CD-EBDEA0FFA960}" type="presParOf" srcId="{A9B2F1F9-8FFA-4975-A982-87BC319412D1}" destId="{E42A1885-4960-4EA1-AC94-87D20BF7F1CB}" srcOrd="1" destOrd="0" presId="urn:microsoft.com/office/officeart/2005/8/layout/hierarchy3"/>
    <dgm:cxn modelId="{C3DC0A13-7EC4-4DA8-908A-A8F34EAC78E2}" type="presParOf" srcId="{A9B2F1F9-8FFA-4975-A982-87BC319412D1}" destId="{B2AAC164-A69D-4A57-9E8D-6FA5BDEFB84C}" srcOrd="2" destOrd="0" presId="urn:microsoft.com/office/officeart/2005/8/layout/hierarchy3"/>
    <dgm:cxn modelId="{2BE4707E-805C-477D-93E9-CFB0F27AAE03}" type="presParOf" srcId="{A9B2F1F9-8FFA-4975-A982-87BC319412D1}" destId="{D534127F-2D1E-491C-B7A4-F5176560CDC9}" srcOrd="3" destOrd="0" presId="urn:microsoft.com/office/officeart/2005/8/layout/hierarchy3"/>
    <dgm:cxn modelId="{A3BA72B0-20E2-466D-8C14-3CA3CEC3DE40}" type="presParOf" srcId="{8F4FADE2-652F-4ED6-9121-68B8F3C44A02}" destId="{23D8C824-09FA-4436-A3BC-0F1769E6F8DB}" srcOrd="1" destOrd="0" presId="urn:microsoft.com/office/officeart/2005/8/layout/hierarchy3"/>
    <dgm:cxn modelId="{D208124E-35F9-4341-A288-F823802FACDF}" type="presParOf" srcId="{23D8C824-09FA-4436-A3BC-0F1769E6F8DB}" destId="{B7EFA796-05E7-4AB3-BACA-273C2B0F69C6}" srcOrd="0" destOrd="0" presId="urn:microsoft.com/office/officeart/2005/8/layout/hierarchy3"/>
    <dgm:cxn modelId="{BC8D3C0C-2556-48A1-B450-A1DBC6025DAB}" type="presParOf" srcId="{B7EFA796-05E7-4AB3-BACA-273C2B0F69C6}" destId="{DAF08507-BE17-4BFD-93EA-27A161924A95}" srcOrd="0" destOrd="0" presId="urn:microsoft.com/office/officeart/2005/8/layout/hierarchy3"/>
    <dgm:cxn modelId="{B8938E77-90E4-4B5F-8615-92E4D7284415}" type="presParOf" srcId="{B7EFA796-05E7-4AB3-BACA-273C2B0F69C6}" destId="{34D58209-5A2F-48EF-90BD-C4F15113441A}" srcOrd="1" destOrd="0" presId="urn:microsoft.com/office/officeart/2005/8/layout/hierarchy3"/>
    <dgm:cxn modelId="{C0DE64A5-9CD6-406B-9BBA-A0A316CD19F2}" type="presParOf" srcId="{23D8C824-09FA-4436-A3BC-0F1769E6F8DB}" destId="{E3D25685-01F3-40A8-A735-A76094E925F0}" srcOrd="1" destOrd="0" presId="urn:microsoft.com/office/officeart/2005/8/layout/hierarchy3"/>
    <dgm:cxn modelId="{212D6EFE-9D7F-4B60-9A61-A6C2C997818A}" type="presParOf" srcId="{E3D25685-01F3-40A8-A735-A76094E925F0}" destId="{63973206-499D-4841-99F4-9BF17A9C262F}" srcOrd="0" destOrd="0" presId="urn:microsoft.com/office/officeart/2005/8/layout/hierarchy3"/>
    <dgm:cxn modelId="{664FFDE4-3D1D-4E23-85EA-4C74883E661F}" type="presParOf" srcId="{E3D25685-01F3-40A8-A735-A76094E925F0}" destId="{0FA60834-5ECC-4FEB-8DC4-248AB744656E}" srcOrd="1" destOrd="0" presId="urn:microsoft.com/office/officeart/2005/8/layout/hierarchy3"/>
    <dgm:cxn modelId="{825E4DA1-F03A-426C-A3EC-8295EF867FE0}" type="presParOf" srcId="{E3D25685-01F3-40A8-A735-A76094E925F0}" destId="{0A9533FE-0FE1-486B-9F2B-07D85A77AB69}" srcOrd="2" destOrd="0" presId="urn:microsoft.com/office/officeart/2005/8/layout/hierarchy3"/>
    <dgm:cxn modelId="{54300AD8-BC84-45B6-92AD-B28ABEE532D6}" type="presParOf" srcId="{E3D25685-01F3-40A8-A735-A76094E925F0}" destId="{A40A436D-1AA0-48B2-8F37-EBAAE8C62B79}" srcOrd="3" destOrd="0" presId="urn:microsoft.com/office/officeart/2005/8/layout/hierarchy3"/>
    <dgm:cxn modelId="{C50A2839-2ABA-42DB-84DF-4A823C9785FE}" type="presParOf" srcId="{8F4FADE2-652F-4ED6-9121-68B8F3C44A02}" destId="{A0267DE6-F90E-451B-9EAF-583AF3BCC58A}" srcOrd="2" destOrd="0" presId="urn:microsoft.com/office/officeart/2005/8/layout/hierarchy3"/>
    <dgm:cxn modelId="{29058514-1622-40F4-BBA2-31666B0AB9A3}" type="presParOf" srcId="{A0267DE6-F90E-451B-9EAF-583AF3BCC58A}" destId="{2739EFA9-C3A5-430B-99B3-E6E3466756A8}" srcOrd="0" destOrd="0" presId="urn:microsoft.com/office/officeart/2005/8/layout/hierarchy3"/>
    <dgm:cxn modelId="{1B2C6F05-E59F-45A8-871B-76438BFC10EF}" type="presParOf" srcId="{2739EFA9-C3A5-430B-99B3-E6E3466756A8}" destId="{89F22CC2-948B-445D-B6F3-25BE76F0BA78}" srcOrd="0" destOrd="0" presId="urn:microsoft.com/office/officeart/2005/8/layout/hierarchy3"/>
    <dgm:cxn modelId="{F6E890E5-2BF0-4649-A2FC-732620D03262}" type="presParOf" srcId="{2739EFA9-C3A5-430B-99B3-E6E3466756A8}" destId="{D5DAC25F-206C-4B6C-8D06-49FF8C838D2F}" srcOrd="1" destOrd="0" presId="urn:microsoft.com/office/officeart/2005/8/layout/hierarchy3"/>
    <dgm:cxn modelId="{E020E74D-1EFC-42A3-A111-E433E2D1997D}" type="presParOf" srcId="{A0267DE6-F90E-451B-9EAF-583AF3BCC58A}" destId="{34FB9E56-E608-4D38-ACB3-781FC5AD0F89}" srcOrd="1" destOrd="0" presId="urn:microsoft.com/office/officeart/2005/8/layout/hierarchy3"/>
    <dgm:cxn modelId="{CBC63E00-195E-42B9-9207-5B65CD2C8974}" type="presParOf" srcId="{34FB9E56-E608-4D38-ACB3-781FC5AD0F89}" destId="{1107D230-6825-4331-9DC0-4AA56EB93593}" srcOrd="0" destOrd="0" presId="urn:microsoft.com/office/officeart/2005/8/layout/hierarchy3"/>
    <dgm:cxn modelId="{6970ABC8-FE0F-499D-BD6A-BB132A2CC973}" type="presParOf" srcId="{34FB9E56-E608-4D38-ACB3-781FC5AD0F89}" destId="{B2217CFD-FF2B-4106-8E6B-384C4F9437F0}" srcOrd="1" destOrd="0" presId="urn:microsoft.com/office/officeart/2005/8/layout/hierarchy3"/>
    <dgm:cxn modelId="{70BAC7A4-402B-426D-837F-5ECC45AB2090}" type="presParOf" srcId="{34FB9E56-E608-4D38-ACB3-781FC5AD0F89}" destId="{B77A422A-AA35-4432-85E5-526D7E9B1A42}" srcOrd="2" destOrd="0" presId="urn:microsoft.com/office/officeart/2005/8/layout/hierarchy3"/>
    <dgm:cxn modelId="{599A4904-EB90-4915-A2D6-3F043655306C}" type="presParOf" srcId="{34FB9E56-E608-4D38-ACB3-781FC5AD0F89}" destId="{94E67925-C0FA-4056-B2AD-4B4BBC215E7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AF5F3B-6A0F-4801-B6C3-E2C30D3DED75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B6810FA5-C1BA-4E10-A45B-D339110E52E3}">
      <dgm:prSet phldrT="[Teksti]"/>
      <dgm:spPr/>
      <dgm:t>
        <a:bodyPr/>
        <a:lstStyle/>
        <a:p>
          <a:r>
            <a:rPr lang="fi-FI" b="1" dirty="0" smtClean="0"/>
            <a:t>Maksimivoima</a:t>
          </a:r>
        </a:p>
        <a:p>
          <a:r>
            <a:rPr lang="fi-FI" dirty="0" smtClean="0"/>
            <a:t>Harjoittelu perustuu hermotuksen parantamiseen </a:t>
          </a:r>
        </a:p>
        <a:p>
          <a:r>
            <a:rPr lang="fi-FI" dirty="0" smtClean="0"/>
            <a:t>Toistot 1-5</a:t>
          </a:r>
          <a:endParaRPr lang="fi-FI" dirty="0"/>
        </a:p>
      </dgm:t>
    </dgm:pt>
    <dgm:pt modelId="{23308F07-3FF3-4A50-BB3B-054B43EA89F5}" type="parTrans" cxnId="{69064E3E-298C-4E1A-B2A1-31A6EE6FF661}">
      <dgm:prSet/>
      <dgm:spPr/>
      <dgm:t>
        <a:bodyPr/>
        <a:lstStyle/>
        <a:p>
          <a:endParaRPr lang="fi-FI"/>
        </a:p>
      </dgm:t>
    </dgm:pt>
    <dgm:pt modelId="{C7CBEF65-5902-4DA6-8776-1FDC1206FFFF}" type="sibTrans" cxnId="{69064E3E-298C-4E1A-B2A1-31A6EE6FF661}">
      <dgm:prSet/>
      <dgm:spPr/>
      <dgm:t>
        <a:bodyPr/>
        <a:lstStyle/>
        <a:p>
          <a:endParaRPr lang="fi-FI"/>
        </a:p>
      </dgm:t>
    </dgm:pt>
    <dgm:pt modelId="{EE8486A4-C59E-4594-8092-F5D89CF49634}">
      <dgm:prSet phldrT="[Teksti]"/>
      <dgm:spPr/>
      <dgm:t>
        <a:bodyPr/>
        <a:lstStyle/>
        <a:p>
          <a:r>
            <a:rPr lang="fi-FI" b="1" dirty="0" smtClean="0"/>
            <a:t>Perusvoima</a:t>
          </a:r>
        </a:p>
        <a:p>
          <a:r>
            <a:rPr lang="fi-FI" dirty="0" smtClean="0"/>
            <a:t>Harjoittelu perustuu lihasmassan kasvattamiseen toistot 6-8-10-12-15</a:t>
          </a:r>
          <a:endParaRPr lang="fi-FI" dirty="0"/>
        </a:p>
      </dgm:t>
    </dgm:pt>
    <dgm:pt modelId="{C78A658B-E269-4429-846D-56DCBD18DDCC}" type="parTrans" cxnId="{0D71EA3D-17DC-4644-8A7F-A7CF3AC9C48E}">
      <dgm:prSet/>
      <dgm:spPr/>
      <dgm:t>
        <a:bodyPr/>
        <a:lstStyle/>
        <a:p>
          <a:endParaRPr lang="fi-FI"/>
        </a:p>
      </dgm:t>
    </dgm:pt>
    <dgm:pt modelId="{4AB03960-A482-4DBA-9E9F-9400B277A80B}" type="sibTrans" cxnId="{0D71EA3D-17DC-4644-8A7F-A7CF3AC9C48E}">
      <dgm:prSet/>
      <dgm:spPr/>
      <dgm:t>
        <a:bodyPr/>
        <a:lstStyle/>
        <a:p>
          <a:endParaRPr lang="fi-FI"/>
        </a:p>
      </dgm:t>
    </dgm:pt>
    <dgm:pt modelId="{7CF7D098-A062-4AED-AE59-37F29518EB91}" type="pres">
      <dgm:prSet presAssocID="{72AF5F3B-6A0F-4801-B6C3-E2C30D3DED75}" presName="compositeShape" presStyleCnt="0">
        <dgm:presLayoutVars>
          <dgm:chMax val="7"/>
          <dgm:dir/>
          <dgm:resizeHandles val="exact"/>
        </dgm:presLayoutVars>
      </dgm:prSet>
      <dgm:spPr/>
    </dgm:pt>
    <dgm:pt modelId="{BA02AEDE-3FC6-474B-9FFF-AE88A94EA8A7}" type="pres">
      <dgm:prSet presAssocID="{72AF5F3B-6A0F-4801-B6C3-E2C30D3DED75}" presName="wedge1" presStyleLbl="node1" presStyleIdx="0" presStyleCnt="2"/>
      <dgm:spPr/>
      <dgm:t>
        <a:bodyPr/>
        <a:lstStyle/>
        <a:p>
          <a:endParaRPr lang="fi-FI"/>
        </a:p>
      </dgm:t>
    </dgm:pt>
    <dgm:pt modelId="{359E296D-D95B-4C4A-AFBA-CE5391ED74CA}" type="pres">
      <dgm:prSet presAssocID="{72AF5F3B-6A0F-4801-B6C3-E2C30D3DED75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0529BB5-CDB7-4753-B1B2-5674F707B87F}" type="pres">
      <dgm:prSet presAssocID="{72AF5F3B-6A0F-4801-B6C3-E2C30D3DED75}" presName="wedge2" presStyleLbl="node1" presStyleIdx="1" presStyleCnt="2"/>
      <dgm:spPr/>
      <dgm:t>
        <a:bodyPr/>
        <a:lstStyle/>
        <a:p>
          <a:endParaRPr lang="fi-FI"/>
        </a:p>
      </dgm:t>
    </dgm:pt>
    <dgm:pt modelId="{A1C7AF5B-A2D3-4656-BB87-31B40DD77DD9}" type="pres">
      <dgm:prSet presAssocID="{72AF5F3B-6A0F-4801-B6C3-E2C30D3DED75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69064E3E-298C-4E1A-B2A1-31A6EE6FF661}" srcId="{72AF5F3B-6A0F-4801-B6C3-E2C30D3DED75}" destId="{B6810FA5-C1BA-4E10-A45B-D339110E52E3}" srcOrd="0" destOrd="0" parTransId="{23308F07-3FF3-4A50-BB3B-054B43EA89F5}" sibTransId="{C7CBEF65-5902-4DA6-8776-1FDC1206FFFF}"/>
    <dgm:cxn modelId="{61C816EC-7DD8-41B2-9EC5-E51350333413}" type="presOf" srcId="{B6810FA5-C1BA-4E10-A45B-D339110E52E3}" destId="{359E296D-D95B-4C4A-AFBA-CE5391ED74CA}" srcOrd="1" destOrd="0" presId="urn:microsoft.com/office/officeart/2005/8/layout/chart3"/>
    <dgm:cxn modelId="{AC8FC708-51B4-4165-98EA-02488E1A7126}" type="presOf" srcId="{EE8486A4-C59E-4594-8092-F5D89CF49634}" destId="{A1C7AF5B-A2D3-4656-BB87-31B40DD77DD9}" srcOrd="1" destOrd="0" presId="urn:microsoft.com/office/officeart/2005/8/layout/chart3"/>
    <dgm:cxn modelId="{5AA4149B-87C4-43A0-90F5-C84F3E95E84D}" type="presOf" srcId="{B6810FA5-C1BA-4E10-A45B-D339110E52E3}" destId="{BA02AEDE-3FC6-474B-9FFF-AE88A94EA8A7}" srcOrd="0" destOrd="0" presId="urn:microsoft.com/office/officeart/2005/8/layout/chart3"/>
    <dgm:cxn modelId="{0D71EA3D-17DC-4644-8A7F-A7CF3AC9C48E}" srcId="{72AF5F3B-6A0F-4801-B6C3-E2C30D3DED75}" destId="{EE8486A4-C59E-4594-8092-F5D89CF49634}" srcOrd="1" destOrd="0" parTransId="{C78A658B-E269-4429-846D-56DCBD18DDCC}" sibTransId="{4AB03960-A482-4DBA-9E9F-9400B277A80B}"/>
    <dgm:cxn modelId="{A7F61885-56EC-46A2-A252-99E1C2F15D3C}" type="presOf" srcId="{EE8486A4-C59E-4594-8092-F5D89CF49634}" destId="{80529BB5-CDB7-4753-B1B2-5674F707B87F}" srcOrd="0" destOrd="0" presId="urn:microsoft.com/office/officeart/2005/8/layout/chart3"/>
    <dgm:cxn modelId="{AAACA015-EE42-415A-AF3B-F3FDCA2D84F6}" type="presOf" srcId="{72AF5F3B-6A0F-4801-B6C3-E2C30D3DED75}" destId="{7CF7D098-A062-4AED-AE59-37F29518EB91}" srcOrd="0" destOrd="0" presId="urn:microsoft.com/office/officeart/2005/8/layout/chart3"/>
    <dgm:cxn modelId="{7D4B1498-58D2-4436-91C9-3FB1389C9429}" type="presParOf" srcId="{7CF7D098-A062-4AED-AE59-37F29518EB91}" destId="{BA02AEDE-3FC6-474B-9FFF-AE88A94EA8A7}" srcOrd="0" destOrd="0" presId="urn:microsoft.com/office/officeart/2005/8/layout/chart3"/>
    <dgm:cxn modelId="{AA8BC440-C7CB-4570-B9AB-4A6E0E3B2751}" type="presParOf" srcId="{7CF7D098-A062-4AED-AE59-37F29518EB91}" destId="{359E296D-D95B-4C4A-AFBA-CE5391ED74CA}" srcOrd="1" destOrd="0" presId="urn:microsoft.com/office/officeart/2005/8/layout/chart3"/>
    <dgm:cxn modelId="{6275830C-1FE6-4323-9B54-9CA62F541A91}" type="presParOf" srcId="{7CF7D098-A062-4AED-AE59-37F29518EB91}" destId="{80529BB5-CDB7-4753-B1B2-5674F707B87F}" srcOrd="2" destOrd="0" presId="urn:microsoft.com/office/officeart/2005/8/layout/chart3"/>
    <dgm:cxn modelId="{E703541F-C7C2-4682-AC1A-165D3C8C5910}" type="presParOf" srcId="{7CF7D098-A062-4AED-AE59-37F29518EB91}" destId="{A1C7AF5B-A2D3-4656-BB87-31B40DD77DD9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90B547-D2A4-402E-8EE1-337EDC6E35FD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5B78A7F2-4489-4169-8FD6-7A0A0AE25A41}">
      <dgm:prSet phldrT="[Teksti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fi-FI" b="1" dirty="0" smtClean="0"/>
            <a:t>Voimakestävyys</a:t>
          </a:r>
        </a:p>
        <a:p>
          <a:r>
            <a:rPr lang="fi-FI" dirty="0" smtClean="0"/>
            <a:t>Tehokkaat sarjat vastuksilla (20-50%max.)</a:t>
          </a:r>
        </a:p>
        <a:p>
          <a:r>
            <a:rPr lang="fi-FI" dirty="0" smtClean="0"/>
            <a:t>Anaerobinen energianmuodostus</a:t>
          </a:r>
        </a:p>
        <a:p>
          <a:r>
            <a:rPr lang="fi-FI" dirty="0" smtClean="0"/>
            <a:t>Toistot 10-20</a:t>
          </a:r>
          <a:endParaRPr lang="fi-FI" dirty="0"/>
        </a:p>
      </dgm:t>
    </dgm:pt>
    <dgm:pt modelId="{DFC3CF55-F062-4F27-9711-B31AB645F363}" type="parTrans" cxnId="{D44CA9F4-7B78-40B9-ACB1-FDF9FDAB0E38}">
      <dgm:prSet/>
      <dgm:spPr/>
      <dgm:t>
        <a:bodyPr/>
        <a:lstStyle/>
        <a:p>
          <a:endParaRPr lang="fi-FI"/>
        </a:p>
      </dgm:t>
    </dgm:pt>
    <dgm:pt modelId="{BD5D0691-8009-4C35-BE9F-B4F340589056}" type="sibTrans" cxnId="{D44CA9F4-7B78-40B9-ACB1-FDF9FDAB0E38}">
      <dgm:prSet/>
      <dgm:spPr/>
      <dgm:t>
        <a:bodyPr/>
        <a:lstStyle/>
        <a:p>
          <a:endParaRPr lang="fi-FI"/>
        </a:p>
      </dgm:t>
    </dgm:pt>
    <dgm:pt modelId="{416902A8-5547-4B42-B819-CB888C26988D}">
      <dgm:prSet phldrT="[Teksti]"/>
      <dgm:spPr/>
      <dgm:t>
        <a:bodyPr/>
        <a:lstStyle/>
        <a:p>
          <a:r>
            <a:rPr lang="fi-FI" b="1" dirty="0" smtClean="0"/>
            <a:t>Lihaskestävyys</a:t>
          </a:r>
        </a:p>
        <a:p>
          <a:r>
            <a:rPr lang="fi-FI" dirty="0" smtClean="0"/>
            <a:t>Pitkät matalatehoiset sarjat (aerobinen energianmuodostus)</a:t>
          </a:r>
        </a:p>
        <a:p>
          <a:r>
            <a:rPr lang="fi-FI" dirty="0" smtClean="0"/>
            <a:t>oman kehon painolla</a:t>
          </a:r>
        </a:p>
        <a:p>
          <a:r>
            <a:rPr lang="fi-FI" dirty="0" smtClean="0"/>
            <a:t>Toistot 20-100</a:t>
          </a:r>
          <a:endParaRPr lang="fi-FI" dirty="0"/>
        </a:p>
      </dgm:t>
    </dgm:pt>
    <dgm:pt modelId="{AB57791D-89A9-48CC-84E8-D4E32B36ACF8}" type="parTrans" cxnId="{B5F88CF3-A2D9-4486-AA21-D77227BF56F6}">
      <dgm:prSet/>
      <dgm:spPr/>
      <dgm:t>
        <a:bodyPr/>
        <a:lstStyle/>
        <a:p>
          <a:endParaRPr lang="fi-FI"/>
        </a:p>
      </dgm:t>
    </dgm:pt>
    <dgm:pt modelId="{29E59A03-434B-4E4A-8D61-EA46A7ABD430}" type="sibTrans" cxnId="{B5F88CF3-A2D9-4486-AA21-D77227BF56F6}">
      <dgm:prSet/>
      <dgm:spPr/>
      <dgm:t>
        <a:bodyPr/>
        <a:lstStyle/>
        <a:p>
          <a:endParaRPr lang="fi-FI"/>
        </a:p>
      </dgm:t>
    </dgm:pt>
    <dgm:pt modelId="{1BEC539D-3C42-499D-8F9F-FA5B46B0FB3F}" type="pres">
      <dgm:prSet presAssocID="{8090B547-D2A4-402E-8EE1-337EDC6E35FD}" presName="compositeShape" presStyleCnt="0">
        <dgm:presLayoutVars>
          <dgm:chMax val="7"/>
          <dgm:dir/>
          <dgm:resizeHandles val="exact"/>
        </dgm:presLayoutVars>
      </dgm:prSet>
      <dgm:spPr/>
    </dgm:pt>
    <dgm:pt modelId="{95AA19AA-E43E-4B7E-BF5C-0A3DF9DFA283}" type="pres">
      <dgm:prSet presAssocID="{8090B547-D2A4-402E-8EE1-337EDC6E35FD}" presName="wedge1" presStyleLbl="node1" presStyleIdx="0" presStyleCnt="2"/>
      <dgm:spPr/>
      <dgm:t>
        <a:bodyPr/>
        <a:lstStyle/>
        <a:p>
          <a:endParaRPr lang="fi-FI"/>
        </a:p>
      </dgm:t>
    </dgm:pt>
    <dgm:pt modelId="{A2578435-40AD-435D-AD01-0A8BB1DA35FA}" type="pres">
      <dgm:prSet presAssocID="{8090B547-D2A4-402E-8EE1-337EDC6E35FD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6C203BC-E21D-4D8D-B343-1771C973DA35}" type="pres">
      <dgm:prSet presAssocID="{8090B547-D2A4-402E-8EE1-337EDC6E35FD}" presName="wedge2" presStyleLbl="node1" presStyleIdx="1" presStyleCnt="2" custLinFactNeighborX="1945" custLinFactNeighborY="699"/>
      <dgm:spPr/>
      <dgm:t>
        <a:bodyPr/>
        <a:lstStyle/>
        <a:p>
          <a:endParaRPr lang="fi-FI"/>
        </a:p>
      </dgm:t>
    </dgm:pt>
    <dgm:pt modelId="{8C865BFD-C6EA-4A85-A66C-513813113350}" type="pres">
      <dgm:prSet presAssocID="{8090B547-D2A4-402E-8EE1-337EDC6E35FD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D44CA9F4-7B78-40B9-ACB1-FDF9FDAB0E38}" srcId="{8090B547-D2A4-402E-8EE1-337EDC6E35FD}" destId="{5B78A7F2-4489-4169-8FD6-7A0A0AE25A41}" srcOrd="0" destOrd="0" parTransId="{DFC3CF55-F062-4F27-9711-B31AB645F363}" sibTransId="{BD5D0691-8009-4C35-BE9F-B4F340589056}"/>
    <dgm:cxn modelId="{A0D75CEF-32D5-4FD4-B66D-964306085552}" type="presOf" srcId="{416902A8-5547-4B42-B819-CB888C26988D}" destId="{56C203BC-E21D-4D8D-B343-1771C973DA35}" srcOrd="0" destOrd="0" presId="urn:microsoft.com/office/officeart/2005/8/layout/chart3"/>
    <dgm:cxn modelId="{4D738675-D3EA-4023-9E10-F833013D4ED6}" type="presOf" srcId="{8090B547-D2A4-402E-8EE1-337EDC6E35FD}" destId="{1BEC539D-3C42-499D-8F9F-FA5B46B0FB3F}" srcOrd="0" destOrd="0" presId="urn:microsoft.com/office/officeart/2005/8/layout/chart3"/>
    <dgm:cxn modelId="{BBCC8E8C-D6C4-4879-8C9D-F307A67B93E4}" type="presOf" srcId="{5B78A7F2-4489-4169-8FD6-7A0A0AE25A41}" destId="{95AA19AA-E43E-4B7E-BF5C-0A3DF9DFA283}" srcOrd="0" destOrd="0" presId="urn:microsoft.com/office/officeart/2005/8/layout/chart3"/>
    <dgm:cxn modelId="{CC2EF74F-C413-4DAE-9DF0-05D7AA6CE5A6}" type="presOf" srcId="{416902A8-5547-4B42-B819-CB888C26988D}" destId="{8C865BFD-C6EA-4A85-A66C-513813113350}" srcOrd="1" destOrd="0" presId="urn:microsoft.com/office/officeart/2005/8/layout/chart3"/>
    <dgm:cxn modelId="{B5F88CF3-A2D9-4486-AA21-D77227BF56F6}" srcId="{8090B547-D2A4-402E-8EE1-337EDC6E35FD}" destId="{416902A8-5547-4B42-B819-CB888C26988D}" srcOrd="1" destOrd="0" parTransId="{AB57791D-89A9-48CC-84E8-D4E32B36ACF8}" sibTransId="{29E59A03-434B-4E4A-8D61-EA46A7ABD430}"/>
    <dgm:cxn modelId="{6711455A-2FF2-42EF-8FE8-8DEC08715CBA}" type="presOf" srcId="{5B78A7F2-4489-4169-8FD6-7A0A0AE25A41}" destId="{A2578435-40AD-435D-AD01-0A8BB1DA35FA}" srcOrd="1" destOrd="0" presId="urn:microsoft.com/office/officeart/2005/8/layout/chart3"/>
    <dgm:cxn modelId="{4440ADC4-CC48-467E-96DB-7E95C2E22FCA}" type="presParOf" srcId="{1BEC539D-3C42-499D-8F9F-FA5B46B0FB3F}" destId="{95AA19AA-E43E-4B7E-BF5C-0A3DF9DFA283}" srcOrd="0" destOrd="0" presId="urn:microsoft.com/office/officeart/2005/8/layout/chart3"/>
    <dgm:cxn modelId="{17859542-8385-409C-BE8C-0E107369682E}" type="presParOf" srcId="{1BEC539D-3C42-499D-8F9F-FA5B46B0FB3F}" destId="{A2578435-40AD-435D-AD01-0A8BB1DA35FA}" srcOrd="1" destOrd="0" presId="urn:microsoft.com/office/officeart/2005/8/layout/chart3"/>
    <dgm:cxn modelId="{AFD3799D-D2EF-43CF-AB00-07EA4A5DC5DE}" type="presParOf" srcId="{1BEC539D-3C42-499D-8F9F-FA5B46B0FB3F}" destId="{56C203BC-E21D-4D8D-B343-1771C973DA35}" srcOrd="2" destOrd="0" presId="urn:microsoft.com/office/officeart/2005/8/layout/chart3"/>
    <dgm:cxn modelId="{8CD07D95-208D-457E-BD4C-0C8184E66927}" type="presParOf" srcId="{1BEC539D-3C42-499D-8F9F-FA5B46B0FB3F}" destId="{8C865BFD-C6EA-4A85-A66C-513813113350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FD2569-2A99-4733-B812-98B9BF5C6BD2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7B61308A-B9C9-4D81-A7E1-7E4D89A9CC63}">
      <dgm:prSet phldrT="[Teksti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fi-FI" b="1" dirty="0" smtClean="0"/>
            <a:t>Räjähtävä voima</a:t>
          </a:r>
        </a:p>
        <a:p>
          <a:r>
            <a:rPr lang="fi-FI" dirty="0" smtClean="0"/>
            <a:t>4-10x 1-5 toistoa</a:t>
          </a:r>
        </a:p>
        <a:p>
          <a:r>
            <a:rPr lang="fi-FI" dirty="0" smtClean="0"/>
            <a:t>Palautus 2-4 min</a:t>
          </a:r>
        </a:p>
        <a:p>
          <a:r>
            <a:rPr lang="fi-FI" dirty="0" smtClean="0"/>
            <a:t>Vastus 50-90 %</a:t>
          </a:r>
          <a:r>
            <a:rPr lang="fi-FI" dirty="0" err="1" smtClean="0"/>
            <a:t>max</a:t>
          </a:r>
          <a:endParaRPr lang="fi-FI" dirty="0"/>
        </a:p>
      </dgm:t>
    </dgm:pt>
    <dgm:pt modelId="{0EFDA9A0-D6ED-42A6-93AD-AD6DEE89CCB3}" type="parTrans" cxnId="{7AF3264D-F83A-479B-9CD6-1AC632CECB32}">
      <dgm:prSet/>
      <dgm:spPr/>
      <dgm:t>
        <a:bodyPr/>
        <a:lstStyle/>
        <a:p>
          <a:endParaRPr lang="fi-FI"/>
        </a:p>
      </dgm:t>
    </dgm:pt>
    <dgm:pt modelId="{061BF324-34AF-424A-944C-39B30DE81D2A}" type="sibTrans" cxnId="{7AF3264D-F83A-479B-9CD6-1AC632CECB32}">
      <dgm:prSet/>
      <dgm:spPr/>
      <dgm:t>
        <a:bodyPr/>
        <a:lstStyle/>
        <a:p>
          <a:endParaRPr lang="fi-FI"/>
        </a:p>
      </dgm:t>
    </dgm:pt>
    <dgm:pt modelId="{6D2634E2-1FB2-4E0B-9DDB-896AC6C34447}">
      <dgm:prSet phldrT="[Teksti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i-FI" b="1" dirty="0" smtClean="0"/>
            <a:t>Pikavoima</a:t>
          </a:r>
        </a:p>
        <a:p>
          <a:r>
            <a:rPr lang="fi-FI" dirty="0" smtClean="0"/>
            <a:t>Max. Nopeudella 4-8 X </a:t>
          </a:r>
          <a:r>
            <a:rPr lang="fi-FI" dirty="0" err="1" smtClean="0"/>
            <a:t>max</a:t>
          </a:r>
          <a:r>
            <a:rPr lang="fi-FI" dirty="0" smtClean="0"/>
            <a:t>. 6s – palautus 2-4 min</a:t>
          </a:r>
        </a:p>
        <a:p>
          <a:r>
            <a:rPr lang="fi-FI" dirty="0" smtClean="0"/>
            <a:t>Vastus 40-70 %</a:t>
          </a:r>
          <a:r>
            <a:rPr lang="fi-FI" dirty="0" err="1" smtClean="0"/>
            <a:t>max</a:t>
          </a:r>
          <a:endParaRPr lang="fi-FI" dirty="0"/>
        </a:p>
      </dgm:t>
    </dgm:pt>
    <dgm:pt modelId="{B6A0F20D-3860-4ED3-86E9-981BBD64ACFF}" type="parTrans" cxnId="{5D6D43BB-51D5-4F81-98A6-17053F7053A6}">
      <dgm:prSet/>
      <dgm:spPr/>
      <dgm:t>
        <a:bodyPr/>
        <a:lstStyle/>
        <a:p>
          <a:endParaRPr lang="fi-FI"/>
        </a:p>
      </dgm:t>
    </dgm:pt>
    <dgm:pt modelId="{9130C247-58E5-4C85-AB68-08C480BE6EFF}" type="sibTrans" cxnId="{5D6D43BB-51D5-4F81-98A6-17053F7053A6}">
      <dgm:prSet/>
      <dgm:spPr/>
      <dgm:t>
        <a:bodyPr/>
        <a:lstStyle/>
        <a:p>
          <a:endParaRPr lang="fi-FI"/>
        </a:p>
      </dgm:t>
    </dgm:pt>
    <dgm:pt modelId="{60DC3E32-7687-4391-943D-7DBE9AF9F65B}" type="pres">
      <dgm:prSet presAssocID="{82FD2569-2A99-4733-B812-98B9BF5C6BD2}" presName="compositeShape" presStyleCnt="0">
        <dgm:presLayoutVars>
          <dgm:chMax val="7"/>
          <dgm:dir/>
          <dgm:resizeHandles val="exact"/>
        </dgm:presLayoutVars>
      </dgm:prSet>
      <dgm:spPr/>
    </dgm:pt>
    <dgm:pt modelId="{2F42830F-F85B-437D-8525-A6C65F418CC4}" type="pres">
      <dgm:prSet presAssocID="{82FD2569-2A99-4733-B812-98B9BF5C6BD2}" presName="wedge1" presStyleLbl="node1" presStyleIdx="0" presStyleCnt="2"/>
      <dgm:spPr/>
      <dgm:t>
        <a:bodyPr/>
        <a:lstStyle/>
        <a:p>
          <a:endParaRPr lang="fi-FI"/>
        </a:p>
      </dgm:t>
    </dgm:pt>
    <dgm:pt modelId="{169725F8-A79A-4515-91A0-2CE2BC066046}" type="pres">
      <dgm:prSet presAssocID="{82FD2569-2A99-4733-B812-98B9BF5C6BD2}" presName="wedge1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AB69143-39E1-4456-B03F-0754CF119C96}" type="pres">
      <dgm:prSet presAssocID="{82FD2569-2A99-4733-B812-98B9BF5C6BD2}" presName="wedge2" presStyleLbl="node1" presStyleIdx="1" presStyleCnt="2"/>
      <dgm:spPr/>
      <dgm:t>
        <a:bodyPr/>
        <a:lstStyle/>
        <a:p>
          <a:endParaRPr lang="fi-FI"/>
        </a:p>
      </dgm:t>
    </dgm:pt>
    <dgm:pt modelId="{E8517AFF-8909-4353-8791-EAB598DBCBC3}" type="pres">
      <dgm:prSet presAssocID="{82FD2569-2A99-4733-B812-98B9BF5C6BD2}" presName="wedge2Tx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5D6D43BB-51D5-4F81-98A6-17053F7053A6}" srcId="{82FD2569-2A99-4733-B812-98B9BF5C6BD2}" destId="{6D2634E2-1FB2-4E0B-9DDB-896AC6C34447}" srcOrd="1" destOrd="0" parTransId="{B6A0F20D-3860-4ED3-86E9-981BBD64ACFF}" sibTransId="{9130C247-58E5-4C85-AB68-08C480BE6EFF}"/>
    <dgm:cxn modelId="{75DCE60E-8C7F-41F7-ACC2-E44B06A76523}" type="presOf" srcId="{7B61308A-B9C9-4D81-A7E1-7E4D89A9CC63}" destId="{2F42830F-F85B-437D-8525-A6C65F418CC4}" srcOrd="0" destOrd="0" presId="urn:microsoft.com/office/officeart/2005/8/layout/chart3"/>
    <dgm:cxn modelId="{7F05532F-9FED-479C-A391-15320B97AEE6}" type="presOf" srcId="{6D2634E2-1FB2-4E0B-9DDB-896AC6C34447}" destId="{E8517AFF-8909-4353-8791-EAB598DBCBC3}" srcOrd="1" destOrd="0" presId="urn:microsoft.com/office/officeart/2005/8/layout/chart3"/>
    <dgm:cxn modelId="{336969C2-7BF3-497F-B81D-7D6106E4B2B6}" type="presOf" srcId="{82FD2569-2A99-4733-B812-98B9BF5C6BD2}" destId="{60DC3E32-7687-4391-943D-7DBE9AF9F65B}" srcOrd="0" destOrd="0" presId="urn:microsoft.com/office/officeart/2005/8/layout/chart3"/>
    <dgm:cxn modelId="{285D32F8-8E1E-4709-890A-06324EA6BD4B}" type="presOf" srcId="{6D2634E2-1FB2-4E0B-9DDB-896AC6C34447}" destId="{4AB69143-39E1-4456-B03F-0754CF119C96}" srcOrd="0" destOrd="0" presId="urn:microsoft.com/office/officeart/2005/8/layout/chart3"/>
    <dgm:cxn modelId="{7AF3264D-F83A-479B-9CD6-1AC632CECB32}" srcId="{82FD2569-2A99-4733-B812-98B9BF5C6BD2}" destId="{7B61308A-B9C9-4D81-A7E1-7E4D89A9CC63}" srcOrd="0" destOrd="0" parTransId="{0EFDA9A0-D6ED-42A6-93AD-AD6DEE89CCB3}" sibTransId="{061BF324-34AF-424A-944C-39B30DE81D2A}"/>
    <dgm:cxn modelId="{1BD157AD-2703-405B-8ABA-C5489C82C643}" type="presOf" srcId="{7B61308A-B9C9-4D81-A7E1-7E4D89A9CC63}" destId="{169725F8-A79A-4515-91A0-2CE2BC066046}" srcOrd="1" destOrd="0" presId="urn:microsoft.com/office/officeart/2005/8/layout/chart3"/>
    <dgm:cxn modelId="{616D3490-5BF0-4804-8FCA-70BEB2DE78E9}" type="presParOf" srcId="{60DC3E32-7687-4391-943D-7DBE9AF9F65B}" destId="{2F42830F-F85B-437D-8525-A6C65F418CC4}" srcOrd="0" destOrd="0" presId="urn:microsoft.com/office/officeart/2005/8/layout/chart3"/>
    <dgm:cxn modelId="{4F890C8A-8A61-48EA-BDE7-B3E72D8A5CE5}" type="presParOf" srcId="{60DC3E32-7687-4391-943D-7DBE9AF9F65B}" destId="{169725F8-A79A-4515-91A0-2CE2BC066046}" srcOrd="1" destOrd="0" presId="urn:microsoft.com/office/officeart/2005/8/layout/chart3"/>
    <dgm:cxn modelId="{0A71176A-9289-4388-AD0E-56AC60072706}" type="presParOf" srcId="{60DC3E32-7687-4391-943D-7DBE9AF9F65B}" destId="{4AB69143-39E1-4456-B03F-0754CF119C96}" srcOrd="2" destOrd="0" presId="urn:microsoft.com/office/officeart/2005/8/layout/chart3"/>
    <dgm:cxn modelId="{DA89EC16-BD76-4A4C-A175-D2F358B390B1}" type="presParOf" srcId="{60DC3E32-7687-4391-943D-7DBE9AF9F65B}" destId="{E8517AFF-8909-4353-8791-EAB598DBCBC3}" srcOrd="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B55266-5728-48CB-A212-5B3C36A4F8B6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FBDE102-B84E-4681-B369-85DDD89ED600}">
      <dgm:prSet phldrT="[Teksti]" phldr="1"/>
      <dgm:spPr/>
      <dgm:t>
        <a:bodyPr/>
        <a:lstStyle/>
        <a:p>
          <a:endParaRPr lang="fi-FI" dirty="0"/>
        </a:p>
      </dgm:t>
    </dgm:pt>
    <dgm:pt modelId="{6530F4EE-9194-4E1B-B875-2BA83E5191C9}" type="parTrans" cxnId="{9D6104D6-02BF-4032-AD0B-36B602F96C9D}">
      <dgm:prSet/>
      <dgm:spPr/>
      <dgm:t>
        <a:bodyPr/>
        <a:lstStyle/>
        <a:p>
          <a:endParaRPr lang="fi-FI"/>
        </a:p>
      </dgm:t>
    </dgm:pt>
    <dgm:pt modelId="{459955F3-E85D-438F-9534-9789C2DD1E14}" type="sibTrans" cxnId="{9D6104D6-02BF-4032-AD0B-36B602F96C9D}">
      <dgm:prSet/>
      <dgm:spPr/>
      <dgm:t>
        <a:bodyPr/>
        <a:lstStyle/>
        <a:p>
          <a:endParaRPr lang="fi-FI"/>
        </a:p>
      </dgm:t>
    </dgm:pt>
    <dgm:pt modelId="{B6242FA0-4F2C-4A19-ADC0-C5BB4B0BCA00}">
      <dgm:prSet phldrT="[Teksti]"/>
      <dgm:spPr/>
      <dgm:t>
        <a:bodyPr/>
        <a:lstStyle/>
        <a:p>
          <a:r>
            <a:rPr lang="fi-FI" dirty="0" smtClean="0"/>
            <a:t>Vatsa</a:t>
          </a:r>
          <a:endParaRPr lang="fi-FI" dirty="0"/>
        </a:p>
      </dgm:t>
    </dgm:pt>
    <dgm:pt modelId="{274EF03F-881C-4803-B62C-12A154C46B31}" type="parTrans" cxnId="{8C801422-FB32-4A63-937F-5E3C01C4B89E}">
      <dgm:prSet/>
      <dgm:spPr/>
      <dgm:t>
        <a:bodyPr/>
        <a:lstStyle/>
        <a:p>
          <a:endParaRPr lang="fi-FI"/>
        </a:p>
      </dgm:t>
    </dgm:pt>
    <dgm:pt modelId="{F90719CC-8FAC-4160-BF20-1A5BD5A9BFBD}" type="sibTrans" cxnId="{8C801422-FB32-4A63-937F-5E3C01C4B89E}">
      <dgm:prSet/>
      <dgm:spPr/>
      <dgm:t>
        <a:bodyPr/>
        <a:lstStyle/>
        <a:p>
          <a:endParaRPr lang="fi-FI"/>
        </a:p>
      </dgm:t>
    </dgm:pt>
    <dgm:pt modelId="{E7DB8CB4-1B5D-47AB-9458-0CA268D193BE}">
      <dgm:prSet phldrT="[Teksti]"/>
      <dgm:spPr/>
      <dgm:t>
        <a:bodyPr/>
        <a:lstStyle/>
        <a:p>
          <a:r>
            <a:rPr lang="fi-FI" dirty="0" smtClean="0"/>
            <a:t>Alaselkä</a:t>
          </a:r>
          <a:endParaRPr lang="fi-FI" dirty="0"/>
        </a:p>
      </dgm:t>
    </dgm:pt>
    <dgm:pt modelId="{1099DEA4-0E6D-491B-B24F-A11A48D3F4EC}" type="parTrans" cxnId="{7ABCA868-FCF4-4BE0-A76E-525F8F62402A}">
      <dgm:prSet/>
      <dgm:spPr/>
      <dgm:t>
        <a:bodyPr/>
        <a:lstStyle/>
        <a:p>
          <a:endParaRPr lang="fi-FI"/>
        </a:p>
      </dgm:t>
    </dgm:pt>
    <dgm:pt modelId="{B0926D52-7D8B-4827-A416-613FB6674BE9}" type="sibTrans" cxnId="{7ABCA868-FCF4-4BE0-A76E-525F8F62402A}">
      <dgm:prSet/>
      <dgm:spPr/>
      <dgm:t>
        <a:bodyPr/>
        <a:lstStyle/>
        <a:p>
          <a:endParaRPr lang="fi-FI"/>
        </a:p>
      </dgm:t>
    </dgm:pt>
    <dgm:pt modelId="{D7EBF876-6E44-40F0-9ECD-696EA42B76F5}">
      <dgm:prSet phldrT="[Teksti]"/>
      <dgm:spPr/>
      <dgm:t>
        <a:bodyPr/>
        <a:lstStyle/>
        <a:p>
          <a:r>
            <a:rPr lang="fi-FI" dirty="0" smtClean="0"/>
            <a:t>Yläselkä</a:t>
          </a:r>
          <a:endParaRPr lang="fi-FI" dirty="0"/>
        </a:p>
      </dgm:t>
    </dgm:pt>
    <dgm:pt modelId="{B72C4AC2-BFFA-4FD7-90D4-C321956E5FD3}" type="parTrans" cxnId="{B66EB54F-6ADC-441A-9303-C6D0D1A19515}">
      <dgm:prSet/>
      <dgm:spPr/>
      <dgm:t>
        <a:bodyPr/>
        <a:lstStyle/>
        <a:p>
          <a:endParaRPr lang="fi-FI"/>
        </a:p>
      </dgm:t>
    </dgm:pt>
    <dgm:pt modelId="{A9BE5C7C-7912-44FA-BF84-7C3241A65B57}" type="sibTrans" cxnId="{B66EB54F-6ADC-441A-9303-C6D0D1A19515}">
      <dgm:prSet/>
      <dgm:spPr/>
      <dgm:t>
        <a:bodyPr/>
        <a:lstStyle/>
        <a:p>
          <a:endParaRPr lang="fi-FI"/>
        </a:p>
      </dgm:t>
    </dgm:pt>
    <dgm:pt modelId="{EF4FDF5E-CAAB-4140-86D6-408907F05FE4}">
      <dgm:prSet phldrT="[Teksti]"/>
      <dgm:spPr/>
      <dgm:t>
        <a:bodyPr/>
        <a:lstStyle/>
        <a:p>
          <a:r>
            <a:rPr lang="fi-FI" dirty="0" smtClean="0"/>
            <a:t>Pakarat</a:t>
          </a:r>
          <a:endParaRPr lang="fi-FI" dirty="0"/>
        </a:p>
      </dgm:t>
    </dgm:pt>
    <dgm:pt modelId="{2601D862-99C5-4E67-82CF-A478CF66A2E2}" type="parTrans" cxnId="{6B03CC6D-0347-4F02-ACCE-8B0FC21F4849}">
      <dgm:prSet/>
      <dgm:spPr/>
      <dgm:t>
        <a:bodyPr/>
        <a:lstStyle/>
        <a:p>
          <a:endParaRPr lang="fi-FI"/>
        </a:p>
      </dgm:t>
    </dgm:pt>
    <dgm:pt modelId="{1D5DE5B5-3FD3-4923-9EC8-931FAAE56E6D}" type="sibTrans" cxnId="{6B03CC6D-0347-4F02-ACCE-8B0FC21F4849}">
      <dgm:prSet/>
      <dgm:spPr/>
      <dgm:t>
        <a:bodyPr/>
        <a:lstStyle/>
        <a:p>
          <a:endParaRPr lang="fi-FI"/>
        </a:p>
      </dgm:t>
    </dgm:pt>
    <dgm:pt modelId="{01E39C6D-5519-4165-A90A-9882CF3092C5}">
      <dgm:prSet/>
      <dgm:spPr/>
      <dgm:t>
        <a:bodyPr/>
        <a:lstStyle/>
        <a:p>
          <a:r>
            <a:rPr lang="fi-FI" dirty="0" smtClean="0"/>
            <a:t>Pohkeet</a:t>
          </a:r>
          <a:endParaRPr lang="fi-FI" dirty="0"/>
        </a:p>
      </dgm:t>
    </dgm:pt>
    <dgm:pt modelId="{3EC01BBE-15C6-486C-970C-E272538DCAE3}" type="parTrans" cxnId="{1E63647F-1CAE-4819-BB0D-E85147647B9C}">
      <dgm:prSet/>
      <dgm:spPr/>
      <dgm:t>
        <a:bodyPr/>
        <a:lstStyle/>
        <a:p>
          <a:endParaRPr lang="fi-FI"/>
        </a:p>
      </dgm:t>
    </dgm:pt>
    <dgm:pt modelId="{B455677F-A06E-4505-AEC5-A6741DF918D6}" type="sibTrans" cxnId="{1E63647F-1CAE-4819-BB0D-E85147647B9C}">
      <dgm:prSet/>
      <dgm:spPr/>
      <dgm:t>
        <a:bodyPr/>
        <a:lstStyle/>
        <a:p>
          <a:endParaRPr lang="fi-FI"/>
        </a:p>
      </dgm:t>
    </dgm:pt>
    <dgm:pt modelId="{6ECF7BA4-B4C5-4296-BBF6-DE0067D810CD}">
      <dgm:prSet/>
      <dgm:spPr/>
      <dgm:t>
        <a:bodyPr/>
        <a:lstStyle/>
        <a:p>
          <a:r>
            <a:rPr lang="fi-FI" dirty="0" smtClean="0"/>
            <a:t>Reidet</a:t>
          </a:r>
          <a:endParaRPr lang="fi-FI" dirty="0"/>
        </a:p>
      </dgm:t>
    </dgm:pt>
    <dgm:pt modelId="{371E66A3-138C-4B80-BC58-7B579EF033F5}" type="parTrans" cxnId="{C88F3C53-01FF-4962-8783-EB0CB52EFC07}">
      <dgm:prSet/>
      <dgm:spPr/>
      <dgm:t>
        <a:bodyPr/>
        <a:lstStyle/>
        <a:p>
          <a:endParaRPr lang="fi-FI"/>
        </a:p>
      </dgm:t>
    </dgm:pt>
    <dgm:pt modelId="{44466ABA-0E92-4E7C-B3AB-24EFD3B88064}" type="sibTrans" cxnId="{C88F3C53-01FF-4962-8783-EB0CB52EFC07}">
      <dgm:prSet/>
      <dgm:spPr/>
      <dgm:t>
        <a:bodyPr/>
        <a:lstStyle/>
        <a:p>
          <a:endParaRPr lang="fi-FI"/>
        </a:p>
      </dgm:t>
    </dgm:pt>
    <dgm:pt modelId="{2A10DDD5-D7EA-40F8-A1DF-B1C75B39DDD8}">
      <dgm:prSet/>
      <dgm:spPr/>
      <dgm:t>
        <a:bodyPr/>
        <a:lstStyle/>
        <a:p>
          <a:r>
            <a:rPr lang="fi-FI" dirty="0" smtClean="0"/>
            <a:t>Rinta</a:t>
          </a:r>
          <a:endParaRPr lang="fi-FI" dirty="0"/>
        </a:p>
      </dgm:t>
    </dgm:pt>
    <dgm:pt modelId="{15A07125-E321-463C-BE97-A90AE1175512}" type="parTrans" cxnId="{7CB36C32-5587-4DDA-922A-ABBA187B5285}">
      <dgm:prSet/>
      <dgm:spPr/>
      <dgm:t>
        <a:bodyPr/>
        <a:lstStyle/>
        <a:p>
          <a:endParaRPr lang="fi-FI"/>
        </a:p>
      </dgm:t>
    </dgm:pt>
    <dgm:pt modelId="{EA8B4526-1B37-4867-8C72-438DEE59C0F9}" type="sibTrans" cxnId="{7CB36C32-5587-4DDA-922A-ABBA187B5285}">
      <dgm:prSet/>
      <dgm:spPr/>
      <dgm:t>
        <a:bodyPr/>
        <a:lstStyle/>
        <a:p>
          <a:endParaRPr lang="fi-FI"/>
        </a:p>
      </dgm:t>
    </dgm:pt>
    <dgm:pt modelId="{1291C799-8926-4410-AB85-DA07B09C958A}">
      <dgm:prSet/>
      <dgm:spPr/>
      <dgm:t>
        <a:bodyPr/>
        <a:lstStyle/>
        <a:p>
          <a:r>
            <a:rPr lang="fi-FI" dirty="0" smtClean="0"/>
            <a:t>Ojentajat</a:t>
          </a:r>
          <a:endParaRPr lang="fi-FI" dirty="0"/>
        </a:p>
      </dgm:t>
    </dgm:pt>
    <dgm:pt modelId="{E059B736-9959-49F3-AFF3-DABF43825E51}" type="parTrans" cxnId="{3F782110-4C7A-49FB-BE8A-9304F2F4107E}">
      <dgm:prSet/>
      <dgm:spPr/>
      <dgm:t>
        <a:bodyPr/>
        <a:lstStyle/>
        <a:p>
          <a:endParaRPr lang="fi-FI"/>
        </a:p>
      </dgm:t>
    </dgm:pt>
    <dgm:pt modelId="{EF9CE2BC-2268-49FF-A527-2C175B4E3E57}" type="sibTrans" cxnId="{3F782110-4C7A-49FB-BE8A-9304F2F4107E}">
      <dgm:prSet/>
      <dgm:spPr/>
      <dgm:t>
        <a:bodyPr/>
        <a:lstStyle/>
        <a:p>
          <a:endParaRPr lang="fi-FI"/>
        </a:p>
      </dgm:t>
    </dgm:pt>
    <dgm:pt modelId="{351F4F6C-7D1C-4B4A-8BAA-1D4B6C36C634}">
      <dgm:prSet/>
      <dgm:spPr/>
      <dgm:t>
        <a:bodyPr/>
        <a:lstStyle/>
        <a:p>
          <a:r>
            <a:rPr lang="fi-FI" dirty="0" smtClean="0"/>
            <a:t>Olkapäät</a:t>
          </a:r>
          <a:endParaRPr lang="fi-FI" dirty="0"/>
        </a:p>
      </dgm:t>
    </dgm:pt>
    <dgm:pt modelId="{63FD40CB-0C3C-4E0E-B4ED-9EC7B2D839C7}" type="parTrans" cxnId="{3FBB57D3-C88E-47B1-9DC4-338028C65FF0}">
      <dgm:prSet/>
      <dgm:spPr/>
      <dgm:t>
        <a:bodyPr/>
        <a:lstStyle/>
        <a:p>
          <a:endParaRPr lang="fi-FI"/>
        </a:p>
      </dgm:t>
    </dgm:pt>
    <dgm:pt modelId="{A9C8AD9E-D87A-407F-9ADC-9FDF23893FFB}" type="sibTrans" cxnId="{3FBB57D3-C88E-47B1-9DC4-338028C65FF0}">
      <dgm:prSet/>
      <dgm:spPr/>
      <dgm:t>
        <a:bodyPr/>
        <a:lstStyle/>
        <a:p>
          <a:endParaRPr lang="fi-FI"/>
        </a:p>
      </dgm:t>
    </dgm:pt>
    <dgm:pt modelId="{2EDD7BF3-18FC-4C99-80E8-CC0079B0E191}">
      <dgm:prSet/>
      <dgm:spPr/>
      <dgm:t>
        <a:bodyPr/>
        <a:lstStyle/>
        <a:p>
          <a:r>
            <a:rPr lang="fi-FI" dirty="0" smtClean="0"/>
            <a:t>Hauikset</a:t>
          </a:r>
          <a:endParaRPr lang="fi-FI" dirty="0"/>
        </a:p>
      </dgm:t>
    </dgm:pt>
    <dgm:pt modelId="{89B11E8E-1C6E-4CC7-B936-6E7FEEEA7702}" type="parTrans" cxnId="{99AA70BB-E971-4410-A5E1-7F03D85C32EC}">
      <dgm:prSet/>
      <dgm:spPr/>
      <dgm:t>
        <a:bodyPr/>
        <a:lstStyle/>
        <a:p>
          <a:endParaRPr lang="fi-FI"/>
        </a:p>
      </dgm:t>
    </dgm:pt>
    <dgm:pt modelId="{1DBE6962-E754-4DE7-8243-3023ECDBF1A6}" type="sibTrans" cxnId="{99AA70BB-E971-4410-A5E1-7F03D85C32EC}">
      <dgm:prSet/>
      <dgm:spPr/>
      <dgm:t>
        <a:bodyPr/>
        <a:lstStyle/>
        <a:p>
          <a:endParaRPr lang="fi-FI"/>
        </a:p>
      </dgm:t>
    </dgm:pt>
    <dgm:pt modelId="{3ABA87D3-70A6-42ED-BCCC-295A9E99E712}" type="pres">
      <dgm:prSet presAssocID="{26B55266-5728-48CB-A212-5B3C36A4F8B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5C7AE901-B23D-4EB4-B202-AABDF1D23519}" type="pres">
      <dgm:prSet presAssocID="{26B55266-5728-48CB-A212-5B3C36A4F8B6}" presName="radial" presStyleCnt="0">
        <dgm:presLayoutVars>
          <dgm:animLvl val="ctr"/>
        </dgm:presLayoutVars>
      </dgm:prSet>
      <dgm:spPr/>
    </dgm:pt>
    <dgm:pt modelId="{A35A6B19-61DB-4DFC-A81E-C334DCB2A65F}" type="pres">
      <dgm:prSet presAssocID="{CFBDE102-B84E-4681-B369-85DDD89ED600}" presName="centerShape" presStyleLbl="vennNode1" presStyleIdx="0" presStyleCnt="11"/>
      <dgm:spPr/>
      <dgm:t>
        <a:bodyPr/>
        <a:lstStyle/>
        <a:p>
          <a:endParaRPr lang="fi-FI"/>
        </a:p>
      </dgm:t>
    </dgm:pt>
    <dgm:pt modelId="{8AA272CA-6381-4380-901F-ED48AC538791}" type="pres">
      <dgm:prSet presAssocID="{B6242FA0-4F2C-4A19-ADC0-C5BB4B0BCA00}" presName="node" presStyleLbl="vennNode1" presStyleIdx="1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2E817A9-48BB-4A3E-9CA9-B740689BD508}" type="pres">
      <dgm:prSet presAssocID="{E7DB8CB4-1B5D-47AB-9458-0CA268D193BE}" presName="node" presStyleLbl="vennNode1" presStyleIdx="2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5160826-8C3C-4073-B763-B788A55AE3C4}" type="pres">
      <dgm:prSet presAssocID="{D7EBF876-6E44-40F0-9ECD-696EA42B76F5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AE2C865-31B9-4DA1-9B66-D123B24CBB51}" type="pres">
      <dgm:prSet presAssocID="{6ECF7BA4-B4C5-4296-BBF6-DE0067D810CD}" presName="node" presStyleLbl="vennNode1" presStyleIdx="4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09C23F0-4486-4420-8EE9-A0BF7C96A582}" type="pres">
      <dgm:prSet presAssocID="{01E39C6D-5519-4165-A90A-9882CF3092C5}" presName="node" presStyleLbl="vennNode1" presStyleIdx="5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6191211-2EE6-431A-8F9E-F6DF55BCF2DB}" type="pres">
      <dgm:prSet presAssocID="{EF4FDF5E-CAAB-4140-86D6-408907F05FE4}" presName="node" presStyleLbl="vennNode1" presStyleIdx="6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03C2087-A955-4226-BB66-18944A771A2C}" type="pres">
      <dgm:prSet presAssocID="{2A10DDD5-D7EA-40F8-A1DF-B1C75B39DDD8}" presName="node" presStyleLbl="vennNode1" presStyleIdx="7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8C516E7-33ED-4172-8C57-D3745FCA2A53}" type="pres">
      <dgm:prSet presAssocID="{1291C799-8926-4410-AB85-DA07B09C958A}" presName="node" presStyleLbl="vennNode1" presStyleIdx="8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B46935F-DF38-40E9-92EB-6ADF89342BDE}" type="pres">
      <dgm:prSet presAssocID="{351F4F6C-7D1C-4B4A-8BAA-1D4B6C36C634}" presName="node" presStyleLbl="vennNode1" presStyleIdx="9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ED53834-4845-4174-A959-30695E6921E0}" type="pres">
      <dgm:prSet presAssocID="{2EDD7BF3-18FC-4C99-80E8-CC0079B0E191}" presName="node" presStyleLbl="vennNode1" presStyleIdx="10" presStyleCnt="1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A89CAB9-9CCC-4422-9441-4B501FD98036}" type="presOf" srcId="{1291C799-8926-4410-AB85-DA07B09C958A}" destId="{A8C516E7-33ED-4172-8C57-D3745FCA2A53}" srcOrd="0" destOrd="0" presId="urn:microsoft.com/office/officeart/2005/8/layout/radial3"/>
    <dgm:cxn modelId="{9D8F0E6E-6D55-4466-856B-19816AC3E29F}" type="presOf" srcId="{26B55266-5728-48CB-A212-5B3C36A4F8B6}" destId="{3ABA87D3-70A6-42ED-BCCC-295A9E99E712}" srcOrd="0" destOrd="0" presId="urn:microsoft.com/office/officeart/2005/8/layout/radial3"/>
    <dgm:cxn modelId="{7A382F74-9DCD-45C3-B691-73FB13BB10A9}" type="presOf" srcId="{EF4FDF5E-CAAB-4140-86D6-408907F05FE4}" destId="{26191211-2EE6-431A-8F9E-F6DF55BCF2DB}" srcOrd="0" destOrd="0" presId="urn:microsoft.com/office/officeart/2005/8/layout/radial3"/>
    <dgm:cxn modelId="{43C01573-83B9-4D88-86BF-64E7B7EB78F1}" type="presOf" srcId="{6ECF7BA4-B4C5-4296-BBF6-DE0067D810CD}" destId="{DAE2C865-31B9-4DA1-9B66-D123B24CBB51}" srcOrd="0" destOrd="0" presId="urn:microsoft.com/office/officeart/2005/8/layout/radial3"/>
    <dgm:cxn modelId="{F33DADF7-5D23-4510-8A87-26B2C3730992}" type="presOf" srcId="{CFBDE102-B84E-4681-B369-85DDD89ED600}" destId="{A35A6B19-61DB-4DFC-A81E-C334DCB2A65F}" srcOrd="0" destOrd="0" presId="urn:microsoft.com/office/officeart/2005/8/layout/radial3"/>
    <dgm:cxn modelId="{F6E52841-1334-4448-9432-AFDF2B2437E8}" type="presOf" srcId="{351F4F6C-7D1C-4B4A-8BAA-1D4B6C36C634}" destId="{3B46935F-DF38-40E9-92EB-6ADF89342BDE}" srcOrd="0" destOrd="0" presId="urn:microsoft.com/office/officeart/2005/8/layout/radial3"/>
    <dgm:cxn modelId="{B26F7A9D-9ACA-46B0-942E-D0BCF5E47A9B}" type="presOf" srcId="{01E39C6D-5519-4165-A90A-9882CF3092C5}" destId="{409C23F0-4486-4420-8EE9-A0BF7C96A582}" srcOrd="0" destOrd="0" presId="urn:microsoft.com/office/officeart/2005/8/layout/radial3"/>
    <dgm:cxn modelId="{C88F3C53-01FF-4962-8783-EB0CB52EFC07}" srcId="{CFBDE102-B84E-4681-B369-85DDD89ED600}" destId="{6ECF7BA4-B4C5-4296-BBF6-DE0067D810CD}" srcOrd="3" destOrd="0" parTransId="{371E66A3-138C-4B80-BC58-7B579EF033F5}" sibTransId="{44466ABA-0E92-4E7C-B3AB-24EFD3B88064}"/>
    <dgm:cxn modelId="{3F782110-4C7A-49FB-BE8A-9304F2F4107E}" srcId="{CFBDE102-B84E-4681-B369-85DDD89ED600}" destId="{1291C799-8926-4410-AB85-DA07B09C958A}" srcOrd="7" destOrd="0" parTransId="{E059B736-9959-49F3-AFF3-DABF43825E51}" sibTransId="{EF9CE2BC-2268-49FF-A527-2C175B4E3E57}"/>
    <dgm:cxn modelId="{FCC52C27-C0C2-4790-ADE2-FB2FDA922E08}" type="presOf" srcId="{B6242FA0-4F2C-4A19-ADC0-C5BB4B0BCA00}" destId="{8AA272CA-6381-4380-901F-ED48AC538791}" srcOrd="0" destOrd="0" presId="urn:microsoft.com/office/officeart/2005/8/layout/radial3"/>
    <dgm:cxn modelId="{7ABCA868-FCF4-4BE0-A76E-525F8F62402A}" srcId="{CFBDE102-B84E-4681-B369-85DDD89ED600}" destId="{E7DB8CB4-1B5D-47AB-9458-0CA268D193BE}" srcOrd="1" destOrd="0" parTransId="{1099DEA4-0E6D-491B-B24F-A11A48D3F4EC}" sibTransId="{B0926D52-7D8B-4827-A416-613FB6674BE9}"/>
    <dgm:cxn modelId="{6B03CC6D-0347-4F02-ACCE-8B0FC21F4849}" srcId="{CFBDE102-B84E-4681-B369-85DDD89ED600}" destId="{EF4FDF5E-CAAB-4140-86D6-408907F05FE4}" srcOrd="5" destOrd="0" parTransId="{2601D862-99C5-4E67-82CF-A478CF66A2E2}" sibTransId="{1D5DE5B5-3FD3-4923-9EC8-931FAAE56E6D}"/>
    <dgm:cxn modelId="{4490B8E2-FE5A-494D-B6AF-3BDDA7C8EB8F}" type="presOf" srcId="{2EDD7BF3-18FC-4C99-80E8-CC0079B0E191}" destId="{7ED53834-4845-4174-A959-30695E6921E0}" srcOrd="0" destOrd="0" presId="urn:microsoft.com/office/officeart/2005/8/layout/radial3"/>
    <dgm:cxn modelId="{99AA70BB-E971-4410-A5E1-7F03D85C32EC}" srcId="{CFBDE102-B84E-4681-B369-85DDD89ED600}" destId="{2EDD7BF3-18FC-4C99-80E8-CC0079B0E191}" srcOrd="9" destOrd="0" parTransId="{89B11E8E-1C6E-4CC7-B936-6E7FEEEA7702}" sibTransId="{1DBE6962-E754-4DE7-8243-3023ECDBF1A6}"/>
    <dgm:cxn modelId="{D9A9DA39-16E2-45B8-9C9D-587C3A4EC5B7}" type="presOf" srcId="{E7DB8CB4-1B5D-47AB-9458-0CA268D193BE}" destId="{32E817A9-48BB-4A3E-9CA9-B740689BD508}" srcOrd="0" destOrd="0" presId="urn:microsoft.com/office/officeart/2005/8/layout/radial3"/>
    <dgm:cxn modelId="{3FBB57D3-C88E-47B1-9DC4-338028C65FF0}" srcId="{CFBDE102-B84E-4681-B369-85DDD89ED600}" destId="{351F4F6C-7D1C-4B4A-8BAA-1D4B6C36C634}" srcOrd="8" destOrd="0" parTransId="{63FD40CB-0C3C-4E0E-B4ED-9EC7B2D839C7}" sibTransId="{A9C8AD9E-D87A-407F-9ADC-9FDF23893FFB}"/>
    <dgm:cxn modelId="{3E2CDB08-D4B7-4B5F-B1B8-48BCD5D79C6A}" type="presOf" srcId="{2A10DDD5-D7EA-40F8-A1DF-B1C75B39DDD8}" destId="{B03C2087-A955-4226-BB66-18944A771A2C}" srcOrd="0" destOrd="0" presId="urn:microsoft.com/office/officeart/2005/8/layout/radial3"/>
    <dgm:cxn modelId="{9D6104D6-02BF-4032-AD0B-36B602F96C9D}" srcId="{26B55266-5728-48CB-A212-5B3C36A4F8B6}" destId="{CFBDE102-B84E-4681-B369-85DDD89ED600}" srcOrd="0" destOrd="0" parTransId="{6530F4EE-9194-4E1B-B875-2BA83E5191C9}" sibTransId="{459955F3-E85D-438F-9534-9789C2DD1E14}"/>
    <dgm:cxn modelId="{F0761ECE-711F-4169-A8AF-0D28F6297A0B}" type="presOf" srcId="{D7EBF876-6E44-40F0-9ECD-696EA42B76F5}" destId="{E5160826-8C3C-4073-B763-B788A55AE3C4}" srcOrd="0" destOrd="0" presId="urn:microsoft.com/office/officeart/2005/8/layout/radial3"/>
    <dgm:cxn modelId="{8C801422-FB32-4A63-937F-5E3C01C4B89E}" srcId="{CFBDE102-B84E-4681-B369-85DDD89ED600}" destId="{B6242FA0-4F2C-4A19-ADC0-C5BB4B0BCA00}" srcOrd="0" destOrd="0" parTransId="{274EF03F-881C-4803-B62C-12A154C46B31}" sibTransId="{F90719CC-8FAC-4160-BF20-1A5BD5A9BFBD}"/>
    <dgm:cxn modelId="{7CB36C32-5587-4DDA-922A-ABBA187B5285}" srcId="{CFBDE102-B84E-4681-B369-85DDD89ED600}" destId="{2A10DDD5-D7EA-40F8-A1DF-B1C75B39DDD8}" srcOrd="6" destOrd="0" parTransId="{15A07125-E321-463C-BE97-A90AE1175512}" sibTransId="{EA8B4526-1B37-4867-8C72-438DEE59C0F9}"/>
    <dgm:cxn modelId="{B66EB54F-6ADC-441A-9303-C6D0D1A19515}" srcId="{CFBDE102-B84E-4681-B369-85DDD89ED600}" destId="{D7EBF876-6E44-40F0-9ECD-696EA42B76F5}" srcOrd="2" destOrd="0" parTransId="{B72C4AC2-BFFA-4FD7-90D4-C321956E5FD3}" sibTransId="{A9BE5C7C-7912-44FA-BF84-7C3241A65B57}"/>
    <dgm:cxn modelId="{1E63647F-1CAE-4819-BB0D-E85147647B9C}" srcId="{CFBDE102-B84E-4681-B369-85DDD89ED600}" destId="{01E39C6D-5519-4165-A90A-9882CF3092C5}" srcOrd="4" destOrd="0" parTransId="{3EC01BBE-15C6-486C-970C-E272538DCAE3}" sibTransId="{B455677F-A06E-4505-AEC5-A6741DF918D6}"/>
    <dgm:cxn modelId="{7CFDA009-6C40-4CE4-BBCD-D4BA7581C40C}" type="presParOf" srcId="{3ABA87D3-70A6-42ED-BCCC-295A9E99E712}" destId="{5C7AE901-B23D-4EB4-B202-AABDF1D23519}" srcOrd="0" destOrd="0" presId="urn:microsoft.com/office/officeart/2005/8/layout/radial3"/>
    <dgm:cxn modelId="{3234A990-77BE-4DC4-A965-2A87B85DCD7C}" type="presParOf" srcId="{5C7AE901-B23D-4EB4-B202-AABDF1D23519}" destId="{A35A6B19-61DB-4DFC-A81E-C334DCB2A65F}" srcOrd="0" destOrd="0" presId="urn:microsoft.com/office/officeart/2005/8/layout/radial3"/>
    <dgm:cxn modelId="{F16E9900-9FB1-4F6D-B0A8-E02EE347A1AD}" type="presParOf" srcId="{5C7AE901-B23D-4EB4-B202-AABDF1D23519}" destId="{8AA272CA-6381-4380-901F-ED48AC538791}" srcOrd="1" destOrd="0" presId="urn:microsoft.com/office/officeart/2005/8/layout/radial3"/>
    <dgm:cxn modelId="{F4D29A14-6CC6-4632-B815-AA6519A90E92}" type="presParOf" srcId="{5C7AE901-B23D-4EB4-B202-AABDF1D23519}" destId="{32E817A9-48BB-4A3E-9CA9-B740689BD508}" srcOrd="2" destOrd="0" presId="urn:microsoft.com/office/officeart/2005/8/layout/radial3"/>
    <dgm:cxn modelId="{B4B2AE49-A2AD-4B64-ADDC-1ECD8FD11E4F}" type="presParOf" srcId="{5C7AE901-B23D-4EB4-B202-AABDF1D23519}" destId="{E5160826-8C3C-4073-B763-B788A55AE3C4}" srcOrd="3" destOrd="0" presId="urn:microsoft.com/office/officeart/2005/8/layout/radial3"/>
    <dgm:cxn modelId="{751B88AF-DD26-4B93-9460-659FD8BB054C}" type="presParOf" srcId="{5C7AE901-B23D-4EB4-B202-AABDF1D23519}" destId="{DAE2C865-31B9-4DA1-9B66-D123B24CBB51}" srcOrd="4" destOrd="0" presId="urn:microsoft.com/office/officeart/2005/8/layout/radial3"/>
    <dgm:cxn modelId="{6689E5B1-883E-4EF1-A055-17AC946872CB}" type="presParOf" srcId="{5C7AE901-B23D-4EB4-B202-AABDF1D23519}" destId="{409C23F0-4486-4420-8EE9-A0BF7C96A582}" srcOrd="5" destOrd="0" presId="urn:microsoft.com/office/officeart/2005/8/layout/radial3"/>
    <dgm:cxn modelId="{7DD9F3A6-D895-42EF-A519-7B6C19F9F192}" type="presParOf" srcId="{5C7AE901-B23D-4EB4-B202-AABDF1D23519}" destId="{26191211-2EE6-431A-8F9E-F6DF55BCF2DB}" srcOrd="6" destOrd="0" presId="urn:microsoft.com/office/officeart/2005/8/layout/radial3"/>
    <dgm:cxn modelId="{045898F7-52F8-426C-88D9-C9F197B59690}" type="presParOf" srcId="{5C7AE901-B23D-4EB4-B202-AABDF1D23519}" destId="{B03C2087-A955-4226-BB66-18944A771A2C}" srcOrd="7" destOrd="0" presId="urn:microsoft.com/office/officeart/2005/8/layout/radial3"/>
    <dgm:cxn modelId="{BA698790-5C8C-467D-BF00-0DCF177F9F01}" type="presParOf" srcId="{5C7AE901-B23D-4EB4-B202-AABDF1D23519}" destId="{A8C516E7-33ED-4172-8C57-D3745FCA2A53}" srcOrd="8" destOrd="0" presId="urn:microsoft.com/office/officeart/2005/8/layout/radial3"/>
    <dgm:cxn modelId="{3AF3EB85-2788-4050-9BE4-108BF3572D77}" type="presParOf" srcId="{5C7AE901-B23D-4EB4-B202-AABDF1D23519}" destId="{3B46935F-DF38-40E9-92EB-6ADF89342BDE}" srcOrd="9" destOrd="0" presId="urn:microsoft.com/office/officeart/2005/8/layout/radial3"/>
    <dgm:cxn modelId="{A5CC70F2-90FA-4CA6-9502-3501CC4AFDBD}" type="presParOf" srcId="{5C7AE901-B23D-4EB4-B202-AABDF1D23519}" destId="{7ED53834-4845-4174-A959-30695E6921E0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B34B805-3300-4687-B072-F0AC1A1032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74475DA-878B-4FAA-A950-89EB5AAF73CD}">
      <dgm:prSet phldrT="[Teksti]"/>
      <dgm:spPr/>
      <dgm:t>
        <a:bodyPr/>
        <a:lstStyle/>
        <a:p>
          <a:r>
            <a:rPr lang="fi-FI" dirty="0" smtClean="0"/>
            <a:t>1. Vapaat painot levytangot &amp; käsipainot</a:t>
          </a:r>
          <a:endParaRPr lang="fi-FI" dirty="0"/>
        </a:p>
      </dgm:t>
    </dgm:pt>
    <dgm:pt modelId="{243163C1-5DA5-4C67-9A76-B0C75F41983F}" type="parTrans" cxnId="{22F08250-D33C-4E98-9CC3-4D7D729008BA}">
      <dgm:prSet/>
      <dgm:spPr/>
      <dgm:t>
        <a:bodyPr/>
        <a:lstStyle/>
        <a:p>
          <a:endParaRPr lang="fi-FI"/>
        </a:p>
      </dgm:t>
    </dgm:pt>
    <dgm:pt modelId="{F085F4F3-75AB-47AA-99A7-820E7DA24CC3}" type="sibTrans" cxnId="{22F08250-D33C-4E98-9CC3-4D7D729008BA}">
      <dgm:prSet/>
      <dgm:spPr/>
      <dgm:t>
        <a:bodyPr/>
        <a:lstStyle/>
        <a:p>
          <a:endParaRPr lang="fi-FI"/>
        </a:p>
      </dgm:t>
    </dgm:pt>
    <dgm:pt modelId="{4A63229F-B78A-42E7-A0AE-0A75B4EF80AD}">
      <dgm:prSet/>
      <dgm:spPr/>
      <dgm:t>
        <a:bodyPr/>
        <a:lstStyle/>
        <a:p>
          <a:r>
            <a:rPr lang="fi-FI" smtClean="0"/>
            <a:t>2. Puoliohjatut taljat</a:t>
          </a:r>
          <a:endParaRPr lang="fi-FI"/>
        </a:p>
      </dgm:t>
    </dgm:pt>
    <dgm:pt modelId="{A06EA627-B67A-482C-8DDF-70EAAE24B61C}" type="parTrans" cxnId="{070B1CDD-6AC3-4CB3-8547-D9148E5C4632}">
      <dgm:prSet/>
      <dgm:spPr/>
      <dgm:t>
        <a:bodyPr/>
        <a:lstStyle/>
        <a:p>
          <a:endParaRPr lang="fi-FI"/>
        </a:p>
      </dgm:t>
    </dgm:pt>
    <dgm:pt modelId="{72755D01-83F6-4115-B76F-CA442FCCA61E}" type="sibTrans" cxnId="{070B1CDD-6AC3-4CB3-8547-D9148E5C4632}">
      <dgm:prSet/>
      <dgm:spPr/>
      <dgm:t>
        <a:bodyPr/>
        <a:lstStyle/>
        <a:p>
          <a:endParaRPr lang="fi-FI"/>
        </a:p>
      </dgm:t>
    </dgm:pt>
    <dgm:pt modelId="{C59B143F-70AB-4779-97D1-B8BACA0D8B80}">
      <dgm:prSet/>
      <dgm:spPr/>
      <dgm:t>
        <a:bodyPr/>
        <a:lstStyle/>
        <a:p>
          <a:r>
            <a:rPr lang="fi-FI" smtClean="0"/>
            <a:t>3. Ohjatut laitteet</a:t>
          </a:r>
          <a:endParaRPr lang="fi-FI"/>
        </a:p>
      </dgm:t>
    </dgm:pt>
    <dgm:pt modelId="{8AE16CFE-D5DD-45FC-814A-E41D3728EAD4}" type="parTrans" cxnId="{02988484-78E2-4011-ABA0-F412E4EBB2EA}">
      <dgm:prSet/>
      <dgm:spPr/>
      <dgm:t>
        <a:bodyPr/>
        <a:lstStyle/>
        <a:p>
          <a:endParaRPr lang="fi-FI"/>
        </a:p>
      </dgm:t>
    </dgm:pt>
    <dgm:pt modelId="{7F69AAF3-011C-4D27-841A-7C62F13C6C79}" type="sibTrans" cxnId="{02988484-78E2-4011-ABA0-F412E4EBB2EA}">
      <dgm:prSet/>
      <dgm:spPr/>
      <dgm:t>
        <a:bodyPr/>
        <a:lstStyle/>
        <a:p>
          <a:endParaRPr lang="fi-FI"/>
        </a:p>
      </dgm:t>
    </dgm:pt>
    <dgm:pt modelId="{9CD8115E-94AA-4996-9D95-65EB26A22EC9}" type="pres">
      <dgm:prSet presAssocID="{7B34B805-3300-4687-B072-F0AC1A1032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A06C3388-03D3-4F46-B68D-2535E9F65DA9}" type="pres">
      <dgm:prSet presAssocID="{F74475DA-878B-4FAA-A950-89EB5AAF73C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813834E-D42B-44B5-B592-9C2B31AFB16E}" type="pres">
      <dgm:prSet presAssocID="{F085F4F3-75AB-47AA-99A7-820E7DA24CC3}" presName="spacer" presStyleCnt="0"/>
      <dgm:spPr/>
    </dgm:pt>
    <dgm:pt modelId="{4D30578A-28EC-45B8-AA54-F4F599B021EE}" type="pres">
      <dgm:prSet presAssocID="{4A63229F-B78A-42E7-A0AE-0A75B4EF80A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C7F4AA9-5B8F-44AA-9515-2EA492EDD74C}" type="pres">
      <dgm:prSet presAssocID="{72755D01-83F6-4115-B76F-CA442FCCA61E}" presName="spacer" presStyleCnt="0"/>
      <dgm:spPr/>
    </dgm:pt>
    <dgm:pt modelId="{D9DB7741-7910-4735-AD27-A689F8F396AE}" type="pres">
      <dgm:prSet presAssocID="{C59B143F-70AB-4779-97D1-B8BACA0D8B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6D08FFC9-FB09-45DB-9A96-F2C81E8CFD35}" type="presOf" srcId="{4A63229F-B78A-42E7-A0AE-0A75B4EF80AD}" destId="{4D30578A-28EC-45B8-AA54-F4F599B021EE}" srcOrd="0" destOrd="0" presId="urn:microsoft.com/office/officeart/2005/8/layout/vList2"/>
    <dgm:cxn modelId="{070B1CDD-6AC3-4CB3-8547-D9148E5C4632}" srcId="{7B34B805-3300-4687-B072-F0AC1A10327B}" destId="{4A63229F-B78A-42E7-A0AE-0A75B4EF80AD}" srcOrd="1" destOrd="0" parTransId="{A06EA627-B67A-482C-8DDF-70EAAE24B61C}" sibTransId="{72755D01-83F6-4115-B76F-CA442FCCA61E}"/>
    <dgm:cxn modelId="{02988484-78E2-4011-ABA0-F412E4EBB2EA}" srcId="{7B34B805-3300-4687-B072-F0AC1A10327B}" destId="{C59B143F-70AB-4779-97D1-B8BACA0D8B80}" srcOrd="2" destOrd="0" parTransId="{8AE16CFE-D5DD-45FC-814A-E41D3728EAD4}" sibTransId="{7F69AAF3-011C-4D27-841A-7C62F13C6C79}"/>
    <dgm:cxn modelId="{318DFE1D-2CCA-4BC7-95F3-0E7766466A3C}" type="presOf" srcId="{7B34B805-3300-4687-B072-F0AC1A10327B}" destId="{9CD8115E-94AA-4996-9D95-65EB26A22EC9}" srcOrd="0" destOrd="0" presId="urn:microsoft.com/office/officeart/2005/8/layout/vList2"/>
    <dgm:cxn modelId="{55EA81D8-4A22-495C-A813-9922F22392BF}" type="presOf" srcId="{F74475DA-878B-4FAA-A950-89EB5AAF73CD}" destId="{A06C3388-03D3-4F46-B68D-2535E9F65DA9}" srcOrd="0" destOrd="0" presId="urn:microsoft.com/office/officeart/2005/8/layout/vList2"/>
    <dgm:cxn modelId="{22F08250-D33C-4E98-9CC3-4D7D729008BA}" srcId="{7B34B805-3300-4687-B072-F0AC1A10327B}" destId="{F74475DA-878B-4FAA-A950-89EB5AAF73CD}" srcOrd="0" destOrd="0" parTransId="{243163C1-5DA5-4C67-9A76-B0C75F41983F}" sibTransId="{F085F4F3-75AB-47AA-99A7-820E7DA24CC3}"/>
    <dgm:cxn modelId="{EC4186B2-124C-424A-A445-676D9A761173}" type="presOf" srcId="{C59B143F-70AB-4779-97D1-B8BACA0D8B80}" destId="{D9DB7741-7910-4735-AD27-A689F8F396AE}" srcOrd="0" destOrd="0" presId="urn:microsoft.com/office/officeart/2005/8/layout/vList2"/>
    <dgm:cxn modelId="{E48538BA-69AA-401E-8947-FCF3135B92C7}" type="presParOf" srcId="{9CD8115E-94AA-4996-9D95-65EB26A22EC9}" destId="{A06C3388-03D3-4F46-B68D-2535E9F65DA9}" srcOrd="0" destOrd="0" presId="urn:microsoft.com/office/officeart/2005/8/layout/vList2"/>
    <dgm:cxn modelId="{D2644B2C-CA9E-4DC6-AB30-D95CEF6E5749}" type="presParOf" srcId="{9CD8115E-94AA-4996-9D95-65EB26A22EC9}" destId="{6813834E-D42B-44B5-B592-9C2B31AFB16E}" srcOrd="1" destOrd="0" presId="urn:microsoft.com/office/officeart/2005/8/layout/vList2"/>
    <dgm:cxn modelId="{04FE666A-74EA-46A1-99BD-79C4CD11AFBD}" type="presParOf" srcId="{9CD8115E-94AA-4996-9D95-65EB26A22EC9}" destId="{4D30578A-28EC-45B8-AA54-F4F599B021EE}" srcOrd="2" destOrd="0" presId="urn:microsoft.com/office/officeart/2005/8/layout/vList2"/>
    <dgm:cxn modelId="{932E2524-BE68-479A-BDDC-1BBFED928B6F}" type="presParOf" srcId="{9CD8115E-94AA-4996-9D95-65EB26A22EC9}" destId="{0C7F4AA9-5B8F-44AA-9515-2EA492EDD74C}" srcOrd="3" destOrd="0" presId="urn:microsoft.com/office/officeart/2005/8/layout/vList2"/>
    <dgm:cxn modelId="{F1EAE54A-8D7D-4485-B455-8EE6D1ADBFBD}" type="presParOf" srcId="{9CD8115E-94AA-4996-9D95-65EB26A22EC9}" destId="{D9DB7741-7910-4735-AD27-A689F8F396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EED2D62-BE81-4FAC-B7EC-FA0478B52D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4FC7FA6-A2A5-4A09-A5DD-FC7E77F8E372}">
      <dgm:prSet phldrT="[Teksti]"/>
      <dgm:spPr/>
      <dgm:t>
        <a:bodyPr/>
        <a:lstStyle/>
        <a:p>
          <a:r>
            <a:rPr lang="fi-FI" dirty="0" smtClean="0"/>
            <a:t>A. Perusliikkeet:</a:t>
          </a:r>
          <a:endParaRPr lang="fi-FI" dirty="0"/>
        </a:p>
      </dgm:t>
    </dgm:pt>
    <dgm:pt modelId="{B3390612-24A0-468F-B2BC-5C312227165E}" type="parTrans" cxnId="{6377B918-55CD-4896-AAA2-3CEB8A69688A}">
      <dgm:prSet/>
      <dgm:spPr/>
      <dgm:t>
        <a:bodyPr/>
        <a:lstStyle/>
        <a:p>
          <a:endParaRPr lang="fi-FI"/>
        </a:p>
      </dgm:t>
    </dgm:pt>
    <dgm:pt modelId="{874585DA-F422-442F-BE9F-7A08D42EEBBB}" type="sibTrans" cxnId="{6377B918-55CD-4896-AAA2-3CEB8A69688A}">
      <dgm:prSet/>
      <dgm:spPr/>
      <dgm:t>
        <a:bodyPr/>
        <a:lstStyle/>
        <a:p>
          <a:endParaRPr lang="fi-FI"/>
        </a:p>
      </dgm:t>
    </dgm:pt>
    <dgm:pt modelId="{B6790851-9845-4BBF-850B-22691C0E1CC2}">
      <dgm:prSet/>
      <dgm:spPr/>
      <dgm:t>
        <a:bodyPr/>
        <a:lstStyle/>
        <a:p>
          <a:r>
            <a:rPr lang="fi-FI" smtClean="0"/>
            <a:t>* liikkeen tekemiseen osallistuu useita eri lihasryhmiä ( esim. jalka-kyykky )</a:t>
          </a:r>
          <a:endParaRPr lang="fi-FI"/>
        </a:p>
      </dgm:t>
    </dgm:pt>
    <dgm:pt modelId="{111C294D-4325-42A2-93D6-9E3B15439ABA}" type="parTrans" cxnId="{FE218E5A-C173-44CF-8D16-4DA08963CD67}">
      <dgm:prSet/>
      <dgm:spPr/>
      <dgm:t>
        <a:bodyPr/>
        <a:lstStyle/>
        <a:p>
          <a:endParaRPr lang="fi-FI"/>
        </a:p>
      </dgm:t>
    </dgm:pt>
    <dgm:pt modelId="{C597CC56-59D1-474C-AA2B-CDE54D2C2297}" type="sibTrans" cxnId="{FE218E5A-C173-44CF-8D16-4DA08963CD67}">
      <dgm:prSet/>
      <dgm:spPr/>
      <dgm:t>
        <a:bodyPr/>
        <a:lstStyle/>
        <a:p>
          <a:endParaRPr lang="fi-FI"/>
        </a:p>
      </dgm:t>
    </dgm:pt>
    <dgm:pt modelId="{620BE23E-D254-4934-96E7-B3EEECD5ADA7}">
      <dgm:prSet/>
      <dgm:spPr/>
      <dgm:t>
        <a:bodyPr/>
        <a:lstStyle/>
        <a:p>
          <a:r>
            <a:rPr lang="fi-FI" smtClean="0"/>
            <a:t>B. Eristävät liikkeet</a:t>
          </a:r>
          <a:endParaRPr lang="fi-FI"/>
        </a:p>
      </dgm:t>
    </dgm:pt>
    <dgm:pt modelId="{31F44A1A-92B3-461F-8434-76141B45F6E4}" type="parTrans" cxnId="{505FF2C5-22ED-4225-AECA-820F910FB112}">
      <dgm:prSet/>
      <dgm:spPr/>
      <dgm:t>
        <a:bodyPr/>
        <a:lstStyle/>
        <a:p>
          <a:endParaRPr lang="fi-FI"/>
        </a:p>
      </dgm:t>
    </dgm:pt>
    <dgm:pt modelId="{7B50EAB2-52E9-4DF6-95B7-8C78084043F0}" type="sibTrans" cxnId="{505FF2C5-22ED-4225-AECA-820F910FB112}">
      <dgm:prSet/>
      <dgm:spPr/>
      <dgm:t>
        <a:bodyPr/>
        <a:lstStyle/>
        <a:p>
          <a:endParaRPr lang="fi-FI"/>
        </a:p>
      </dgm:t>
    </dgm:pt>
    <dgm:pt modelId="{B4567300-4CFE-4CBC-B172-47AAA8BBEFA4}">
      <dgm:prSet/>
      <dgm:spPr/>
      <dgm:t>
        <a:bodyPr/>
        <a:lstStyle/>
        <a:p>
          <a:r>
            <a:rPr lang="fi-FI" dirty="0" smtClean="0"/>
            <a:t>* liikkeen suorittamiseen pyritään eristämään mahdollisimman vähän lihasryhmiä (esim. hauiskääntö </a:t>
          </a:r>
          <a:r>
            <a:rPr lang="fi-FI" dirty="0" err="1" smtClean="0"/>
            <a:t>scott-penkissä</a:t>
          </a:r>
          <a:r>
            <a:rPr lang="fi-FI" dirty="0" smtClean="0"/>
            <a:t> )</a:t>
          </a:r>
          <a:endParaRPr lang="fi-FI" dirty="0"/>
        </a:p>
      </dgm:t>
    </dgm:pt>
    <dgm:pt modelId="{2BF19A13-25EA-4332-AA70-7C951D404975}" type="parTrans" cxnId="{20FFC502-0EB8-42BF-A80F-3D0E184E8B97}">
      <dgm:prSet/>
      <dgm:spPr/>
      <dgm:t>
        <a:bodyPr/>
        <a:lstStyle/>
        <a:p>
          <a:endParaRPr lang="fi-FI"/>
        </a:p>
      </dgm:t>
    </dgm:pt>
    <dgm:pt modelId="{8E914BFC-9039-4EC4-B0A6-0D0DD6C5C64A}" type="sibTrans" cxnId="{20FFC502-0EB8-42BF-A80F-3D0E184E8B97}">
      <dgm:prSet/>
      <dgm:spPr/>
      <dgm:t>
        <a:bodyPr/>
        <a:lstStyle/>
        <a:p>
          <a:endParaRPr lang="fi-FI"/>
        </a:p>
      </dgm:t>
    </dgm:pt>
    <dgm:pt modelId="{0B7992DD-CE59-40EB-ADE3-FC1BF11E4DE9}" type="pres">
      <dgm:prSet presAssocID="{5EED2D62-BE81-4FAC-B7EC-FA0478B52D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3A61F001-AEDA-4D37-B1D5-6638E31E0F01}" type="pres">
      <dgm:prSet presAssocID="{A4FC7FA6-A2A5-4A09-A5DD-FC7E77F8E37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E23F6BE-4ED2-468D-BA52-9344264714B4}" type="pres">
      <dgm:prSet presAssocID="{874585DA-F422-442F-BE9F-7A08D42EEBBB}" presName="spacer" presStyleCnt="0"/>
      <dgm:spPr/>
    </dgm:pt>
    <dgm:pt modelId="{297C9DB8-B971-4099-893F-9C2F0CF07A68}" type="pres">
      <dgm:prSet presAssocID="{B6790851-9845-4BBF-850B-22691C0E1CC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F0BC056-890E-42BF-9758-7CA4C883185F}" type="pres">
      <dgm:prSet presAssocID="{C597CC56-59D1-474C-AA2B-CDE54D2C2297}" presName="spacer" presStyleCnt="0"/>
      <dgm:spPr/>
    </dgm:pt>
    <dgm:pt modelId="{4A343F90-BF55-40CE-97DC-DE6AA290E491}" type="pres">
      <dgm:prSet presAssocID="{620BE23E-D254-4934-96E7-B3EEECD5ADA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E5A1997-DD8D-48AB-800A-BC20118B4B92}" type="pres">
      <dgm:prSet presAssocID="{7B50EAB2-52E9-4DF6-95B7-8C78084043F0}" presName="spacer" presStyleCnt="0"/>
      <dgm:spPr/>
    </dgm:pt>
    <dgm:pt modelId="{F7DB7F7A-2E58-4915-8821-616E026F9CC3}" type="pres">
      <dgm:prSet presAssocID="{B4567300-4CFE-4CBC-B172-47AAA8BBEFA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20FFC502-0EB8-42BF-A80F-3D0E184E8B97}" srcId="{5EED2D62-BE81-4FAC-B7EC-FA0478B52DD6}" destId="{B4567300-4CFE-4CBC-B172-47AAA8BBEFA4}" srcOrd="3" destOrd="0" parTransId="{2BF19A13-25EA-4332-AA70-7C951D404975}" sibTransId="{8E914BFC-9039-4EC4-B0A6-0D0DD6C5C64A}"/>
    <dgm:cxn modelId="{505FF2C5-22ED-4225-AECA-820F910FB112}" srcId="{5EED2D62-BE81-4FAC-B7EC-FA0478B52DD6}" destId="{620BE23E-D254-4934-96E7-B3EEECD5ADA7}" srcOrd="2" destOrd="0" parTransId="{31F44A1A-92B3-461F-8434-76141B45F6E4}" sibTransId="{7B50EAB2-52E9-4DF6-95B7-8C78084043F0}"/>
    <dgm:cxn modelId="{D74AFDE0-DBC5-4E85-8569-C07381FA32AC}" type="presOf" srcId="{5EED2D62-BE81-4FAC-B7EC-FA0478B52DD6}" destId="{0B7992DD-CE59-40EB-ADE3-FC1BF11E4DE9}" srcOrd="0" destOrd="0" presId="urn:microsoft.com/office/officeart/2005/8/layout/vList2"/>
    <dgm:cxn modelId="{B2F9729E-6BE4-49CA-A867-CEC3E4B529D0}" type="presOf" srcId="{B6790851-9845-4BBF-850B-22691C0E1CC2}" destId="{297C9DB8-B971-4099-893F-9C2F0CF07A68}" srcOrd="0" destOrd="0" presId="urn:microsoft.com/office/officeart/2005/8/layout/vList2"/>
    <dgm:cxn modelId="{0DAF735E-5627-49F6-A11F-B63037877EA1}" type="presOf" srcId="{620BE23E-D254-4934-96E7-B3EEECD5ADA7}" destId="{4A343F90-BF55-40CE-97DC-DE6AA290E491}" srcOrd="0" destOrd="0" presId="urn:microsoft.com/office/officeart/2005/8/layout/vList2"/>
    <dgm:cxn modelId="{FE218E5A-C173-44CF-8D16-4DA08963CD67}" srcId="{5EED2D62-BE81-4FAC-B7EC-FA0478B52DD6}" destId="{B6790851-9845-4BBF-850B-22691C0E1CC2}" srcOrd="1" destOrd="0" parTransId="{111C294D-4325-42A2-93D6-9E3B15439ABA}" sibTransId="{C597CC56-59D1-474C-AA2B-CDE54D2C2297}"/>
    <dgm:cxn modelId="{6377B918-55CD-4896-AAA2-3CEB8A69688A}" srcId="{5EED2D62-BE81-4FAC-B7EC-FA0478B52DD6}" destId="{A4FC7FA6-A2A5-4A09-A5DD-FC7E77F8E372}" srcOrd="0" destOrd="0" parTransId="{B3390612-24A0-468F-B2BC-5C312227165E}" sibTransId="{874585DA-F422-442F-BE9F-7A08D42EEBBB}"/>
    <dgm:cxn modelId="{034B72A7-1A1C-4235-B878-E33CCE19A48A}" type="presOf" srcId="{B4567300-4CFE-4CBC-B172-47AAA8BBEFA4}" destId="{F7DB7F7A-2E58-4915-8821-616E026F9CC3}" srcOrd="0" destOrd="0" presId="urn:microsoft.com/office/officeart/2005/8/layout/vList2"/>
    <dgm:cxn modelId="{524A34BE-0604-4927-99D9-92212F96DBC4}" type="presOf" srcId="{A4FC7FA6-A2A5-4A09-A5DD-FC7E77F8E372}" destId="{3A61F001-AEDA-4D37-B1D5-6638E31E0F01}" srcOrd="0" destOrd="0" presId="urn:microsoft.com/office/officeart/2005/8/layout/vList2"/>
    <dgm:cxn modelId="{AD0B2C65-E556-451F-8865-11D5DF30FF3A}" type="presParOf" srcId="{0B7992DD-CE59-40EB-ADE3-FC1BF11E4DE9}" destId="{3A61F001-AEDA-4D37-B1D5-6638E31E0F01}" srcOrd="0" destOrd="0" presId="urn:microsoft.com/office/officeart/2005/8/layout/vList2"/>
    <dgm:cxn modelId="{99611167-6038-4D7C-AA8B-E7D7FA54E88C}" type="presParOf" srcId="{0B7992DD-CE59-40EB-ADE3-FC1BF11E4DE9}" destId="{5E23F6BE-4ED2-468D-BA52-9344264714B4}" srcOrd="1" destOrd="0" presId="urn:microsoft.com/office/officeart/2005/8/layout/vList2"/>
    <dgm:cxn modelId="{69990508-1727-4CF4-859B-5946BC9D530A}" type="presParOf" srcId="{0B7992DD-CE59-40EB-ADE3-FC1BF11E4DE9}" destId="{297C9DB8-B971-4099-893F-9C2F0CF07A68}" srcOrd="2" destOrd="0" presId="urn:microsoft.com/office/officeart/2005/8/layout/vList2"/>
    <dgm:cxn modelId="{2BF97BA7-519C-40B3-8099-611B0A6FF309}" type="presParOf" srcId="{0B7992DD-CE59-40EB-ADE3-FC1BF11E4DE9}" destId="{8F0BC056-890E-42BF-9758-7CA4C883185F}" srcOrd="3" destOrd="0" presId="urn:microsoft.com/office/officeart/2005/8/layout/vList2"/>
    <dgm:cxn modelId="{A0A9D69E-D22A-45E9-B7C5-49D55542AA10}" type="presParOf" srcId="{0B7992DD-CE59-40EB-ADE3-FC1BF11E4DE9}" destId="{4A343F90-BF55-40CE-97DC-DE6AA290E491}" srcOrd="4" destOrd="0" presId="urn:microsoft.com/office/officeart/2005/8/layout/vList2"/>
    <dgm:cxn modelId="{E54FB287-DF73-42DD-AF3C-A9B7EF7083E9}" type="presParOf" srcId="{0B7992DD-CE59-40EB-ADE3-FC1BF11E4DE9}" destId="{BE5A1997-DD8D-48AB-800A-BC20118B4B92}" srcOrd="5" destOrd="0" presId="urn:microsoft.com/office/officeart/2005/8/layout/vList2"/>
    <dgm:cxn modelId="{BAFC37E2-E286-499C-AEFF-4F139948296E}" type="presParOf" srcId="{0B7992DD-CE59-40EB-ADE3-FC1BF11E4DE9}" destId="{F7DB7F7A-2E58-4915-8821-616E026F9CC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267451-EAFA-4967-A62F-83D3E08C81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78804E8-E604-4EDE-89CC-31DA9C514C14}">
      <dgm:prSet phldrT="[Teksti]"/>
      <dgm:spPr/>
      <dgm:t>
        <a:bodyPr/>
        <a:lstStyle/>
        <a:p>
          <a:r>
            <a:rPr lang="fi-FI" dirty="0" smtClean="0"/>
            <a:t>* Isoista pieniin lihasryhmiin ( esim. selkä ja hauis )</a:t>
          </a:r>
          <a:endParaRPr lang="fi-FI" dirty="0"/>
        </a:p>
      </dgm:t>
    </dgm:pt>
    <dgm:pt modelId="{20BC6512-9587-4849-A99F-4D8FB0BC76AC}" type="parTrans" cxnId="{65AE6509-20FC-48EC-A20A-113E0F713879}">
      <dgm:prSet/>
      <dgm:spPr/>
      <dgm:t>
        <a:bodyPr/>
        <a:lstStyle/>
        <a:p>
          <a:endParaRPr lang="fi-FI"/>
        </a:p>
      </dgm:t>
    </dgm:pt>
    <dgm:pt modelId="{13B69E1C-6586-4A8A-B705-4654AA6CD2FC}" type="sibTrans" cxnId="{65AE6509-20FC-48EC-A20A-113E0F713879}">
      <dgm:prSet/>
      <dgm:spPr/>
      <dgm:t>
        <a:bodyPr/>
        <a:lstStyle/>
        <a:p>
          <a:endParaRPr lang="fi-FI"/>
        </a:p>
      </dgm:t>
    </dgm:pt>
    <dgm:pt modelId="{A08303EC-A4D5-4E93-8CAE-725825DA33B6}">
      <dgm:prSet/>
      <dgm:spPr/>
      <dgm:t>
        <a:bodyPr/>
        <a:lstStyle/>
        <a:p>
          <a:r>
            <a:rPr lang="fi-FI" dirty="0" smtClean="0"/>
            <a:t>* Tärkeistä vähemmän tärkeisiin lihasryhmiin ( esim. reidet ja pohkeet )</a:t>
          </a:r>
          <a:endParaRPr lang="fi-FI" dirty="0"/>
        </a:p>
      </dgm:t>
    </dgm:pt>
    <dgm:pt modelId="{D7F02589-8F7F-4929-A343-0DEA0C40AE67}" type="parTrans" cxnId="{079854A2-FFA5-4397-8299-58FF282A1D56}">
      <dgm:prSet/>
      <dgm:spPr/>
      <dgm:t>
        <a:bodyPr/>
        <a:lstStyle/>
        <a:p>
          <a:endParaRPr lang="fi-FI"/>
        </a:p>
      </dgm:t>
    </dgm:pt>
    <dgm:pt modelId="{6D61636E-76C8-4E39-AB03-833E543F4796}" type="sibTrans" cxnId="{079854A2-FFA5-4397-8299-58FF282A1D56}">
      <dgm:prSet/>
      <dgm:spPr/>
      <dgm:t>
        <a:bodyPr/>
        <a:lstStyle/>
        <a:p>
          <a:endParaRPr lang="fi-FI"/>
        </a:p>
      </dgm:t>
    </dgm:pt>
    <dgm:pt modelId="{86D49A93-4DB3-40F0-BBD0-67F19C866976}">
      <dgm:prSet/>
      <dgm:spPr/>
      <dgm:t>
        <a:bodyPr/>
        <a:lstStyle/>
        <a:p>
          <a:r>
            <a:rPr lang="fi-FI" dirty="0" smtClean="0"/>
            <a:t>* Perusliike/ eristävä liike ( penkkipunnerrus ja lentoliike käsipainoilla )</a:t>
          </a:r>
          <a:endParaRPr lang="fi-FI" dirty="0"/>
        </a:p>
      </dgm:t>
    </dgm:pt>
    <dgm:pt modelId="{7BD24585-A5D1-4BEA-ACF9-49CE1BB79731}" type="parTrans" cxnId="{806D67A7-637C-4C0D-87DB-0FF23E260972}">
      <dgm:prSet/>
      <dgm:spPr/>
      <dgm:t>
        <a:bodyPr/>
        <a:lstStyle/>
        <a:p>
          <a:endParaRPr lang="fi-FI"/>
        </a:p>
      </dgm:t>
    </dgm:pt>
    <dgm:pt modelId="{397C7040-12E5-448D-9833-AA4288CD2CB9}" type="sibTrans" cxnId="{806D67A7-637C-4C0D-87DB-0FF23E260972}">
      <dgm:prSet/>
      <dgm:spPr/>
      <dgm:t>
        <a:bodyPr/>
        <a:lstStyle/>
        <a:p>
          <a:endParaRPr lang="fi-FI"/>
        </a:p>
      </dgm:t>
    </dgm:pt>
    <dgm:pt modelId="{ABB6F932-DF0C-4063-85E4-026E2C0EA6C7}">
      <dgm:prSet/>
      <dgm:spPr/>
      <dgm:t>
        <a:bodyPr/>
        <a:lstStyle/>
        <a:p>
          <a:r>
            <a:rPr lang="fi-FI" smtClean="0"/>
            <a:t>* Vetävät lihakset/ työntävät lihakset</a:t>
          </a:r>
          <a:endParaRPr lang="fi-FI"/>
        </a:p>
      </dgm:t>
    </dgm:pt>
    <dgm:pt modelId="{8AF4AA9A-931E-452E-A93A-55CE7F06DE24}" type="parTrans" cxnId="{A097E51C-0D90-4673-9094-24CD9DA17CDD}">
      <dgm:prSet/>
      <dgm:spPr/>
      <dgm:t>
        <a:bodyPr/>
        <a:lstStyle/>
        <a:p>
          <a:endParaRPr lang="fi-FI"/>
        </a:p>
      </dgm:t>
    </dgm:pt>
    <dgm:pt modelId="{BF549781-7282-4115-B600-324188767301}" type="sibTrans" cxnId="{A097E51C-0D90-4673-9094-24CD9DA17CDD}">
      <dgm:prSet/>
      <dgm:spPr/>
      <dgm:t>
        <a:bodyPr/>
        <a:lstStyle/>
        <a:p>
          <a:endParaRPr lang="fi-FI"/>
        </a:p>
      </dgm:t>
    </dgm:pt>
    <dgm:pt modelId="{B672A558-D8C3-44E2-B40A-A2FA8F94BD6D}">
      <dgm:prSet/>
      <dgm:spPr/>
      <dgm:t>
        <a:bodyPr/>
        <a:lstStyle/>
        <a:p>
          <a:r>
            <a:rPr lang="fi-FI" dirty="0" smtClean="0"/>
            <a:t>* Ylävartalo/ alavartalo</a:t>
          </a:r>
          <a:endParaRPr lang="fi-FI" dirty="0"/>
        </a:p>
      </dgm:t>
    </dgm:pt>
    <dgm:pt modelId="{46495159-FAE9-40E4-AFEF-D2AFC57ADCC8}" type="parTrans" cxnId="{E169BA44-D739-4ABD-9D0F-5062FABA88DD}">
      <dgm:prSet/>
      <dgm:spPr/>
      <dgm:t>
        <a:bodyPr/>
        <a:lstStyle/>
        <a:p>
          <a:endParaRPr lang="fi-FI"/>
        </a:p>
      </dgm:t>
    </dgm:pt>
    <dgm:pt modelId="{6C9336A8-05BC-40B3-B150-14404AB71DB3}" type="sibTrans" cxnId="{E169BA44-D739-4ABD-9D0F-5062FABA88DD}">
      <dgm:prSet/>
      <dgm:spPr/>
      <dgm:t>
        <a:bodyPr/>
        <a:lstStyle/>
        <a:p>
          <a:endParaRPr lang="fi-FI"/>
        </a:p>
      </dgm:t>
    </dgm:pt>
    <dgm:pt modelId="{4E510DBB-61F0-4416-BFDC-712C20DCB68C}" type="pres">
      <dgm:prSet presAssocID="{85267451-EAFA-4967-A62F-83D3E08C81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FEC02B0B-CA4D-4A52-BD6E-EC7ABE0CAEA3}" type="pres">
      <dgm:prSet presAssocID="{F78804E8-E604-4EDE-89CC-31DA9C514C1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CAEB9FE-8768-4443-A1F3-2C91C2EC0723}" type="pres">
      <dgm:prSet presAssocID="{13B69E1C-6586-4A8A-B705-4654AA6CD2FC}" presName="spacer" presStyleCnt="0"/>
      <dgm:spPr/>
    </dgm:pt>
    <dgm:pt modelId="{AAD7B1D1-BB16-4226-9569-0A8325D77B23}" type="pres">
      <dgm:prSet presAssocID="{A08303EC-A4D5-4E93-8CAE-725825DA33B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F16CEE2-8620-44E2-B674-67D0A2C9B842}" type="pres">
      <dgm:prSet presAssocID="{6D61636E-76C8-4E39-AB03-833E543F4796}" presName="spacer" presStyleCnt="0"/>
      <dgm:spPr/>
    </dgm:pt>
    <dgm:pt modelId="{0B9536A9-C5AC-4AF7-B006-0E6B2C9088F1}" type="pres">
      <dgm:prSet presAssocID="{86D49A93-4DB3-40F0-BBD0-67F19C86697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7D0A6E2-ED43-4352-B8A4-BF907DAA65F5}" type="pres">
      <dgm:prSet presAssocID="{397C7040-12E5-448D-9833-AA4288CD2CB9}" presName="spacer" presStyleCnt="0"/>
      <dgm:spPr/>
    </dgm:pt>
    <dgm:pt modelId="{FC258A95-3706-42E5-B3D8-10516E66C177}" type="pres">
      <dgm:prSet presAssocID="{ABB6F932-DF0C-4063-85E4-026E2C0EA6C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D2A5A29-D5FA-4E99-9D63-24E52912E021}" type="pres">
      <dgm:prSet presAssocID="{BF549781-7282-4115-B600-324188767301}" presName="spacer" presStyleCnt="0"/>
      <dgm:spPr/>
    </dgm:pt>
    <dgm:pt modelId="{B1BABFCF-2885-4CDE-96A5-DD7C162E084E}" type="pres">
      <dgm:prSet presAssocID="{B672A558-D8C3-44E2-B40A-A2FA8F94BD6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E2716387-862E-48B6-8EE5-1279DC618C6C}" type="presOf" srcId="{ABB6F932-DF0C-4063-85E4-026E2C0EA6C7}" destId="{FC258A95-3706-42E5-B3D8-10516E66C177}" srcOrd="0" destOrd="0" presId="urn:microsoft.com/office/officeart/2005/8/layout/vList2"/>
    <dgm:cxn modelId="{96C575DB-6F17-4240-8199-F7A1D4A69767}" type="presOf" srcId="{85267451-EAFA-4967-A62F-83D3E08C81EC}" destId="{4E510DBB-61F0-4416-BFDC-712C20DCB68C}" srcOrd="0" destOrd="0" presId="urn:microsoft.com/office/officeart/2005/8/layout/vList2"/>
    <dgm:cxn modelId="{599CD65A-3BDB-44A3-B3B8-C56A02CF43D7}" type="presOf" srcId="{F78804E8-E604-4EDE-89CC-31DA9C514C14}" destId="{FEC02B0B-CA4D-4A52-BD6E-EC7ABE0CAEA3}" srcOrd="0" destOrd="0" presId="urn:microsoft.com/office/officeart/2005/8/layout/vList2"/>
    <dgm:cxn modelId="{A097E51C-0D90-4673-9094-24CD9DA17CDD}" srcId="{85267451-EAFA-4967-A62F-83D3E08C81EC}" destId="{ABB6F932-DF0C-4063-85E4-026E2C0EA6C7}" srcOrd="3" destOrd="0" parTransId="{8AF4AA9A-931E-452E-A93A-55CE7F06DE24}" sibTransId="{BF549781-7282-4115-B600-324188767301}"/>
    <dgm:cxn modelId="{806D67A7-637C-4C0D-87DB-0FF23E260972}" srcId="{85267451-EAFA-4967-A62F-83D3E08C81EC}" destId="{86D49A93-4DB3-40F0-BBD0-67F19C866976}" srcOrd="2" destOrd="0" parTransId="{7BD24585-A5D1-4BEA-ACF9-49CE1BB79731}" sibTransId="{397C7040-12E5-448D-9833-AA4288CD2CB9}"/>
    <dgm:cxn modelId="{7D95FBCB-9E7D-4C72-B6AA-CDF4715F8680}" type="presOf" srcId="{86D49A93-4DB3-40F0-BBD0-67F19C866976}" destId="{0B9536A9-C5AC-4AF7-B006-0E6B2C9088F1}" srcOrd="0" destOrd="0" presId="urn:microsoft.com/office/officeart/2005/8/layout/vList2"/>
    <dgm:cxn modelId="{3E1BA3B9-C3D7-4FA2-9917-CC0B276C71B9}" type="presOf" srcId="{B672A558-D8C3-44E2-B40A-A2FA8F94BD6D}" destId="{B1BABFCF-2885-4CDE-96A5-DD7C162E084E}" srcOrd="0" destOrd="0" presId="urn:microsoft.com/office/officeart/2005/8/layout/vList2"/>
    <dgm:cxn modelId="{079854A2-FFA5-4397-8299-58FF282A1D56}" srcId="{85267451-EAFA-4967-A62F-83D3E08C81EC}" destId="{A08303EC-A4D5-4E93-8CAE-725825DA33B6}" srcOrd="1" destOrd="0" parTransId="{D7F02589-8F7F-4929-A343-0DEA0C40AE67}" sibTransId="{6D61636E-76C8-4E39-AB03-833E543F4796}"/>
    <dgm:cxn modelId="{DE19541B-C28B-4093-B5DC-5CE038143F83}" type="presOf" srcId="{A08303EC-A4D5-4E93-8CAE-725825DA33B6}" destId="{AAD7B1D1-BB16-4226-9569-0A8325D77B23}" srcOrd="0" destOrd="0" presId="urn:microsoft.com/office/officeart/2005/8/layout/vList2"/>
    <dgm:cxn modelId="{E169BA44-D739-4ABD-9D0F-5062FABA88DD}" srcId="{85267451-EAFA-4967-A62F-83D3E08C81EC}" destId="{B672A558-D8C3-44E2-B40A-A2FA8F94BD6D}" srcOrd="4" destOrd="0" parTransId="{46495159-FAE9-40E4-AFEF-D2AFC57ADCC8}" sibTransId="{6C9336A8-05BC-40B3-B150-14404AB71DB3}"/>
    <dgm:cxn modelId="{65AE6509-20FC-48EC-A20A-113E0F713879}" srcId="{85267451-EAFA-4967-A62F-83D3E08C81EC}" destId="{F78804E8-E604-4EDE-89CC-31DA9C514C14}" srcOrd="0" destOrd="0" parTransId="{20BC6512-9587-4849-A99F-4D8FB0BC76AC}" sibTransId="{13B69E1C-6586-4A8A-B705-4654AA6CD2FC}"/>
    <dgm:cxn modelId="{A4BDC8AA-0E19-4B63-8333-E137B5BE1800}" type="presParOf" srcId="{4E510DBB-61F0-4416-BFDC-712C20DCB68C}" destId="{FEC02B0B-CA4D-4A52-BD6E-EC7ABE0CAEA3}" srcOrd="0" destOrd="0" presId="urn:microsoft.com/office/officeart/2005/8/layout/vList2"/>
    <dgm:cxn modelId="{95F26110-F322-42BF-A414-44C4EE0875D5}" type="presParOf" srcId="{4E510DBB-61F0-4416-BFDC-712C20DCB68C}" destId="{2CAEB9FE-8768-4443-A1F3-2C91C2EC0723}" srcOrd="1" destOrd="0" presId="urn:microsoft.com/office/officeart/2005/8/layout/vList2"/>
    <dgm:cxn modelId="{6DB4E99D-4C07-4907-9D0A-3E6003C6ACD6}" type="presParOf" srcId="{4E510DBB-61F0-4416-BFDC-712C20DCB68C}" destId="{AAD7B1D1-BB16-4226-9569-0A8325D77B23}" srcOrd="2" destOrd="0" presId="urn:microsoft.com/office/officeart/2005/8/layout/vList2"/>
    <dgm:cxn modelId="{136ED8AA-5AB0-4081-A185-4844955ED4E0}" type="presParOf" srcId="{4E510DBB-61F0-4416-BFDC-712C20DCB68C}" destId="{2F16CEE2-8620-44E2-B674-67D0A2C9B842}" srcOrd="3" destOrd="0" presId="urn:microsoft.com/office/officeart/2005/8/layout/vList2"/>
    <dgm:cxn modelId="{1C7A64E8-F620-4D5B-AF52-8DF4F567BC30}" type="presParOf" srcId="{4E510DBB-61F0-4416-BFDC-712C20DCB68C}" destId="{0B9536A9-C5AC-4AF7-B006-0E6B2C9088F1}" srcOrd="4" destOrd="0" presId="urn:microsoft.com/office/officeart/2005/8/layout/vList2"/>
    <dgm:cxn modelId="{43502044-2697-4A76-8A30-406C2DF56D87}" type="presParOf" srcId="{4E510DBB-61F0-4416-BFDC-712C20DCB68C}" destId="{D7D0A6E2-ED43-4352-B8A4-BF907DAA65F5}" srcOrd="5" destOrd="0" presId="urn:microsoft.com/office/officeart/2005/8/layout/vList2"/>
    <dgm:cxn modelId="{2194053E-FE95-48C5-AE78-23ACAB4DBC6C}" type="presParOf" srcId="{4E510DBB-61F0-4416-BFDC-712C20DCB68C}" destId="{FC258A95-3706-42E5-B3D8-10516E66C177}" srcOrd="6" destOrd="0" presId="urn:microsoft.com/office/officeart/2005/8/layout/vList2"/>
    <dgm:cxn modelId="{8E45F6BE-DE13-45AD-B93B-18CE9DB09E62}" type="presParOf" srcId="{4E510DBB-61F0-4416-BFDC-712C20DCB68C}" destId="{4D2A5A29-D5FA-4E99-9D63-24E52912E021}" srcOrd="7" destOrd="0" presId="urn:microsoft.com/office/officeart/2005/8/layout/vList2"/>
    <dgm:cxn modelId="{2DF43738-9673-4EA5-8627-2491FA9B2C77}" type="presParOf" srcId="{4E510DBB-61F0-4416-BFDC-712C20DCB68C}" destId="{B1BABFCF-2885-4CDE-96A5-DD7C162E084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834D1-FF0A-4A24-8ADB-DF7436FB85D4}">
      <dsp:nvSpPr>
        <dsp:cNvPr id="0" name=""/>
        <dsp:cNvSpPr/>
      </dsp:nvSpPr>
      <dsp:spPr>
        <a:xfrm>
          <a:off x="3371403" y="736"/>
          <a:ext cx="1486792" cy="966415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b="1" kern="1200" dirty="0" smtClean="0"/>
            <a:t>Kuntosaliharjoittelu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Toimintakyvyn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parantamiseksi</a:t>
          </a:r>
          <a:endParaRPr lang="fi-FI" sz="1100" kern="1200" dirty="0"/>
        </a:p>
      </dsp:txBody>
      <dsp:txXfrm>
        <a:off x="3418579" y="47912"/>
        <a:ext cx="1392440" cy="872063"/>
      </dsp:txXfrm>
    </dsp:sp>
    <dsp:sp modelId="{883A85FC-C902-4C6A-B86E-E7BEBCD597EA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874166" y="245702"/>
              </a:moveTo>
              <a:arcTo wR="1931434" hR="1931434" stAng="17952946" swAng="12123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D26A5-33C8-467F-8D38-AF0D81F8C2F5}">
      <dsp:nvSpPr>
        <dsp:cNvPr id="0" name=""/>
        <dsp:cNvSpPr/>
      </dsp:nvSpPr>
      <dsp:spPr>
        <a:xfrm>
          <a:off x="5208306" y="1335324"/>
          <a:ext cx="1486792" cy="966415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b="1" kern="1200" dirty="0" smtClean="0"/>
            <a:t>Kehonrakennus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Lihasten kasvatus</a:t>
          </a:r>
          <a:endParaRPr lang="fi-FI" sz="1100" kern="1200" dirty="0"/>
        </a:p>
      </dsp:txBody>
      <dsp:txXfrm>
        <a:off x="5255482" y="1382500"/>
        <a:ext cx="1392440" cy="872063"/>
      </dsp:txXfrm>
    </dsp:sp>
    <dsp:sp modelId="{9EC2D922-B264-4ACC-929C-EC36BB491A7C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858244" y="2064990"/>
              </a:moveTo>
              <a:arcTo wR="1931434" hR="1931434" stAng="21837907" swAng="1360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FFF659-C741-4FBA-897F-7F57F40E3420}">
      <dsp:nvSpPr>
        <dsp:cNvPr id="0" name=""/>
        <dsp:cNvSpPr/>
      </dsp:nvSpPr>
      <dsp:spPr>
        <a:xfrm>
          <a:off x="4506671" y="3494733"/>
          <a:ext cx="1486792" cy="966415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b="1" kern="1200" dirty="0" smtClean="0"/>
            <a:t>Voimaharjoittelu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Lajissa tarvittavaa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voimaa</a:t>
          </a:r>
          <a:endParaRPr lang="fi-FI" sz="1100" kern="1200" dirty="0"/>
        </a:p>
      </dsp:txBody>
      <dsp:txXfrm>
        <a:off x="4553847" y="3541909"/>
        <a:ext cx="1392440" cy="872063"/>
      </dsp:txXfrm>
    </dsp:sp>
    <dsp:sp modelId="{8CEC9167-A640-4959-A6A0-85A42BCC32CE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168696" y="3848239"/>
              </a:moveTo>
              <a:arcTo wR="1931434" hR="1931434" stAng="4976630" swAng="8467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45834F-27F4-4B9A-9E4E-81822A02805E}">
      <dsp:nvSpPr>
        <dsp:cNvPr id="0" name=""/>
        <dsp:cNvSpPr/>
      </dsp:nvSpPr>
      <dsp:spPr>
        <a:xfrm>
          <a:off x="2236135" y="3494733"/>
          <a:ext cx="1486792" cy="966415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b="1" kern="1200" dirty="0" smtClean="0"/>
            <a:t>Vartalon kiinteytys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Teholiikunta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lihaskuntoharjoittelu</a:t>
          </a:r>
          <a:endParaRPr lang="fi-FI" sz="1100" kern="1200" dirty="0"/>
        </a:p>
      </dsp:txBody>
      <dsp:txXfrm>
        <a:off x="2283311" y="3541909"/>
        <a:ext cx="1392440" cy="872063"/>
      </dsp:txXfrm>
    </dsp:sp>
    <dsp:sp modelId="{C235A0DE-F833-48FC-A3B4-BA1BD736C554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04996" y="2797373"/>
              </a:moveTo>
              <a:arcTo wR="1931434" hR="1931434" stAng="9201766" swAng="13603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A608FA-C2C9-4C99-94FF-DFC1AEA0AAA1}">
      <dsp:nvSpPr>
        <dsp:cNvPr id="0" name=""/>
        <dsp:cNvSpPr/>
      </dsp:nvSpPr>
      <dsp:spPr>
        <a:xfrm>
          <a:off x="1534500" y="1335324"/>
          <a:ext cx="1486792" cy="966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b="1" kern="1200" dirty="0" err="1" smtClean="0"/>
            <a:t>Fitness</a:t>
          </a:r>
          <a:endParaRPr lang="fi-FI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err="1" smtClean="0"/>
            <a:t>Tavoiteena</a:t>
          </a:r>
          <a:r>
            <a:rPr lang="fi-FI" sz="1100" kern="1200" dirty="0" smtClean="0"/>
            <a:t> urheilullinen ja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naisellinen Fysiikka</a:t>
          </a:r>
          <a:endParaRPr lang="fi-FI" sz="1100" kern="1200" dirty="0"/>
        </a:p>
      </dsp:txBody>
      <dsp:txXfrm>
        <a:off x="1581676" y="1382500"/>
        <a:ext cx="1392440" cy="872063"/>
      </dsp:txXfrm>
    </dsp:sp>
    <dsp:sp modelId="{7C81491F-1116-407D-B3B3-A9B4DB199CBF}">
      <dsp:nvSpPr>
        <dsp:cNvPr id="0" name=""/>
        <dsp:cNvSpPr/>
      </dsp:nvSpPr>
      <dsp:spPr>
        <a:xfrm>
          <a:off x="2183365" y="48394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464490" y="675044"/>
              </a:moveTo>
              <a:arcTo wR="1931434" hR="1931434" stAng="13234739" swAng="12123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D9CD4-FF81-41AF-B402-3A438A4BEFAB}">
      <dsp:nvSpPr>
        <dsp:cNvPr id="0" name=""/>
        <dsp:cNvSpPr/>
      </dsp:nvSpPr>
      <dsp:spPr>
        <a:xfrm>
          <a:off x="0" y="20495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600" kern="1200" dirty="0" smtClean="0"/>
            <a:t>Kahteen jaettu ohjelma työntö/ veto -periaatteella</a:t>
          </a:r>
          <a:endParaRPr lang="fi-FI" sz="2600" kern="1200" dirty="0"/>
        </a:p>
      </dsp:txBody>
      <dsp:txXfrm>
        <a:off x="30442" y="235393"/>
        <a:ext cx="8168716" cy="562726"/>
      </dsp:txXfrm>
    </dsp:sp>
    <dsp:sp modelId="{39ED9C05-94F7-4F88-BA0F-F84A39EDE009}">
      <dsp:nvSpPr>
        <dsp:cNvPr id="0" name=""/>
        <dsp:cNvSpPr/>
      </dsp:nvSpPr>
      <dsp:spPr>
        <a:xfrm>
          <a:off x="0" y="90344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600" kern="1200" smtClean="0"/>
            <a:t>Päivä 1. Rinta, etureidet, olkapäät, ojentajat, pohkeet</a:t>
          </a:r>
          <a:endParaRPr lang="fi-FI" sz="2600" kern="1200"/>
        </a:p>
      </dsp:txBody>
      <dsp:txXfrm>
        <a:off x="30442" y="933883"/>
        <a:ext cx="8168716" cy="562726"/>
      </dsp:txXfrm>
    </dsp:sp>
    <dsp:sp modelId="{C5AB234C-8275-485D-8496-00B9810FD85D}">
      <dsp:nvSpPr>
        <dsp:cNvPr id="0" name=""/>
        <dsp:cNvSpPr/>
      </dsp:nvSpPr>
      <dsp:spPr>
        <a:xfrm>
          <a:off x="0" y="160193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600" kern="1200" smtClean="0"/>
            <a:t>Päivä 2. Selkä, takareidet, hauis, vatsa</a:t>
          </a:r>
          <a:endParaRPr lang="fi-FI" sz="2600" kern="1200"/>
        </a:p>
      </dsp:txBody>
      <dsp:txXfrm>
        <a:off x="30442" y="1632373"/>
        <a:ext cx="8168716" cy="562726"/>
      </dsp:txXfrm>
    </dsp:sp>
    <dsp:sp modelId="{408CE700-5722-4C1A-9ADB-45A3F941251D}">
      <dsp:nvSpPr>
        <dsp:cNvPr id="0" name=""/>
        <dsp:cNvSpPr/>
      </dsp:nvSpPr>
      <dsp:spPr>
        <a:xfrm>
          <a:off x="0" y="230042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600" kern="1200" smtClean="0"/>
            <a:t>Kahteen jaettu ohjelma ylävartalo/ alavartalo -periaatteella</a:t>
          </a:r>
          <a:endParaRPr lang="fi-FI" sz="2600" kern="1200"/>
        </a:p>
      </dsp:txBody>
      <dsp:txXfrm>
        <a:off x="30442" y="2330863"/>
        <a:ext cx="8168716" cy="562726"/>
      </dsp:txXfrm>
    </dsp:sp>
    <dsp:sp modelId="{0B52AD73-4CDE-457A-AB04-8652B390532C}">
      <dsp:nvSpPr>
        <dsp:cNvPr id="0" name=""/>
        <dsp:cNvSpPr/>
      </dsp:nvSpPr>
      <dsp:spPr>
        <a:xfrm>
          <a:off x="0" y="299891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600" kern="1200" smtClean="0"/>
            <a:t>Päivä 1. Rinta, selkä, olkapäät, ojentajat, hauis</a:t>
          </a:r>
          <a:endParaRPr lang="fi-FI" sz="2600" kern="1200"/>
        </a:p>
      </dsp:txBody>
      <dsp:txXfrm>
        <a:off x="30442" y="3029353"/>
        <a:ext cx="8168716" cy="562726"/>
      </dsp:txXfrm>
    </dsp:sp>
    <dsp:sp modelId="{AE09611D-1358-4826-ACAD-733BF3337739}">
      <dsp:nvSpPr>
        <dsp:cNvPr id="0" name=""/>
        <dsp:cNvSpPr/>
      </dsp:nvSpPr>
      <dsp:spPr>
        <a:xfrm>
          <a:off x="0" y="3697401"/>
          <a:ext cx="8229600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600" kern="1200" smtClean="0"/>
            <a:t>Päivä 2. Etureidet, pakarat, takareidet, pohkeet, vatsa</a:t>
          </a:r>
          <a:endParaRPr lang="fi-FI" sz="2600" kern="1200"/>
        </a:p>
      </dsp:txBody>
      <dsp:txXfrm>
        <a:off x="30442" y="3727843"/>
        <a:ext cx="8168716" cy="5627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7FA1CE-354B-4D40-931A-2DC9A0F2D82C}">
      <dsp:nvSpPr>
        <dsp:cNvPr id="0" name=""/>
        <dsp:cNvSpPr/>
      </dsp:nvSpPr>
      <dsp:spPr>
        <a:xfrm>
          <a:off x="1004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/>
            <a:t>Maksimivoima</a:t>
          </a:r>
          <a:endParaRPr lang="fi-FI" sz="2800" kern="1200" dirty="0"/>
        </a:p>
      </dsp:txBody>
      <dsp:txXfrm>
        <a:off x="35429" y="240508"/>
        <a:ext cx="2281890" cy="1106520"/>
      </dsp:txXfrm>
    </dsp:sp>
    <dsp:sp modelId="{CBA58D8E-FEB0-48B3-88D5-95F5A633B3A6}">
      <dsp:nvSpPr>
        <dsp:cNvPr id="0" name=""/>
        <dsp:cNvSpPr/>
      </dsp:nvSpPr>
      <dsp:spPr>
        <a:xfrm>
          <a:off x="236078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A1885-4960-4EA1-AC94-87D20BF7F1CB}">
      <dsp:nvSpPr>
        <dsp:cNvPr id="0" name=""/>
        <dsp:cNvSpPr/>
      </dsp:nvSpPr>
      <dsp:spPr>
        <a:xfrm>
          <a:off x="471152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Perusvoima</a:t>
          </a:r>
          <a:endParaRPr lang="fi-FI" sz="2100" kern="1200" dirty="0"/>
        </a:p>
      </dsp:txBody>
      <dsp:txXfrm>
        <a:off x="505577" y="1709721"/>
        <a:ext cx="1811742" cy="1106520"/>
      </dsp:txXfrm>
    </dsp:sp>
    <dsp:sp modelId="{B2AAC164-A69D-4A57-9E8D-6FA5BDEFB84C}">
      <dsp:nvSpPr>
        <dsp:cNvPr id="0" name=""/>
        <dsp:cNvSpPr/>
      </dsp:nvSpPr>
      <dsp:spPr>
        <a:xfrm>
          <a:off x="236078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4127F-2D1E-491C-B7A4-F5176560CDC9}">
      <dsp:nvSpPr>
        <dsp:cNvPr id="0" name=""/>
        <dsp:cNvSpPr/>
      </dsp:nvSpPr>
      <dsp:spPr>
        <a:xfrm>
          <a:off x="471152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Maksimivoima</a:t>
          </a:r>
          <a:endParaRPr lang="fi-FI" sz="2100" kern="1200" dirty="0"/>
        </a:p>
      </dsp:txBody>
      <dsp:txXfrm>
        <a:off x="505577" y="3178934"/>
        <a:ext cx="1811742" cy="1106520"/>
      </dsp:txXfrm>
    </dsp:sp>
    <dsp:sp modelId="{DAF08507-BE17-4BFD-93EA-27A161924A95}">
      <dsp:nvSpPr>
        <dsp:cNvPr id="0" name=""/>
        <dsp:cNvSpPr/>
      </dsp:nvSpPr>
      <dsp:spPr>
        <a:xfrm>
          <a:off x="2939429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/>
            <a:t>Kestovoima</a:t>
          </a:r>
          <a:endParaRPr lang="fi-FI" sz="2800" kern="1200" dirty="0"/>
        </a:p>
      </dsp:txBody>
      <dsp:txXfrm>
        <a:off x="2973854" y="240508"/>
        <a:ext cx="2281890" cy="1106520"/>
      </dsp:txXfrm>
    </dsp:sp>
    <dsp:sp modelId="{63973206-499D-4841-99F4-9BF17A9C262F}">
      <dsp:nvSpPr>
        <dsp:cNvPr id="0" name=""/>
        <dsp:cNvSpPr/>
      </dsp:nvSpPr>
      <dsp:spPr>
        <a:xfrm>
          <a:off x="3174503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A60834-5ECC-4FEB-8DC4-248AB744656E}">
      <dsp:nvSpPr>
        <dsp:cNvPr id="0" name=""/>
        <dsp:cNvSpPr/>
      </dsp:nvSpPr>
      <dsp:spPr>
        <a:xfrm>
          <a:off x="3409577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Lihaskestävyys</a:t>
          </a:r>
          <a:endParaRPr lang="fi-FI" sz="2100" kern="1200" dirty="0"/>
        </a:p>
      </dsp:txBody>
      <dsp:txXfrm>
        <a:off x="3444002" y="1709721"/>
        <a:ext cx="1811742" cy="1106520"/>
      </dsp:txXfrm>
    </dsp:sp>
    <dsp:sp modelId="{0A9533FE-0FE1-486B-9F2B-07D85A77AB69}">
      <dsp:nvSpPr>
        <dsp:cNvPr id="0" name=""/>
        <dsp:cNvSpPr/>
      </dsp:nvSpPr>
      <dsp:spPr>
        <a:xfrm>
          <a:off x="3174503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0A436D-1AA0-48B2-8F37-EBAAE8C62B79}">
      <dsp:nvSpPr>
        <dsp:cNvPr id="0" name=""/>
        <dsp:cNvSpPr/>
      </dsp:nvSpPr>
      <dsp:spPr>
        <a:xfrm>
          <a:off x="3409577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Voimakestävyys</a:t>
          </a:r>
          <a:endParaRPr lang="fi-FI" sz="2100" kern="1200" dirty="0"/>
        </a:p>
      </dsp:txBody>
      <dsp:txXfrm>
        <a:off x="3444002" y="3178934"/>
        <a:ext cx="1811742" cy="1106520"/>
      </dsp:txXfrm>
    </dsp:sp>
    <dsp:sp modelId="{89F22CC2-948B-445D-B6F3-25BE76F0BA78}">
      <dsp:nvSpPr>
        <dsp:cNvPr id="0" name=""/>
        <dsp:cNvSpPr/>
      </dsp:nvSpPr>
      <dsp:spPr>
        <a:xfrm>
          <a:off x="5877855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/>
            <a:t>Nopeusvoima</a:t>
          </a:r>
          <a:endParaRPr lang="fi-FI" sz="2800" kern="1200" dirty="0"/>
        </a:p>
      </dsp:txBody>
      <dsp:txXfrm>
        <a:off x="5912280" y="240508"/>
        <a:ext cx="2281890" cy="1106520"/>
      </dsp:txXfrm>
    </dsp:sp>
    <dsp:sp modelId="{1107D230-6825-4331-9DC0-4AA56EB93593}">
      <dsp:nvSpPr>
        <dsp:cNvPr id="0" name=""/>
        <dsp:cNvSpPr/>
      </dsp:nvSpPr>
      <dsp:spPr>
        <a:xfrm>
          <a:off x="6112929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17CFD-FF2B-4106-8E6B-384C4F9437F0}">
      <dsp:nvSpPr>
        <dsp:cNvPr id="0" name=""/>
        <dsp:cNvSpPr/>
      </dsp:nvSpPr>
      <dsp:spPr>
        <a:xfrm>
          <a:off x="6348003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Pikavoima</a:t>
          </a:r>
          <a:endParaRPr lang="fi-FI" sz="2100" kern="1200" dirty="0"/>
        </a:p>
      </dsp:txBody>
      <dsp:txXfrm>
        <a:off x="6382428" y="1709721"/>
        <a:ext cx="1811742" cy="1106520"/>
      </dsp:txXfrm>
    </dsp:sp>
    <dsp:sp modelId="{B77A422A-AA35-4432-85E5-526D7E9B1A42}">
      <dsp:nvSpPr>
        <dsp:cNvPr id="0" name=""/>
        <dsp:cNvSpPr/>
      </dsp:nvSpPr>
      <dsp:spPr>
        <a:xfrm>
          <a:off x="6112929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E67925-C0FA-4056-B2AD-4B4BBC215E71}">
      <dsp:nvSpPr>
        <dsp:cNvPr id="0" name=""/>
        <dsp:cNvSpPr/>
      </dsp:nvSpPr>
      <dsp:spPr>
        <a:xfrm>
          <a:off x="6348003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Räjähtävä voima</a:t>
          </a:r>
          <a:endParaRPr lang="fi-FI" sz="2100" kern="1200" dirty="0"/>
        </a:p>
      </dsp:txBody>
      <dsp:txXfrm>
        <a:off x="6382428" y="3178934"/>
        <a:ext cx="1811742" cy="1106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2AEDE-3FC6-474B-9FFF-AE88A94EA8A7}">
      <dsp:nvSpPr>
        <dsp:cNvPr id="0" name=""/>
        <dsp:cNvSpPr/>
      </dsp:nvSpPr>
      <dsp:spPr>
        <a:xfrm>
          <a:off x="2259155" y="362077"/>
          <a:ext cx="3801808" cy="3801808"/>
        </a:xfrm>
        <a:prstGeom prst="pie">
          <a:avLst>
            <a:gd name="adj1" fmla="val 162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/>
            <a:t>Maksimivoima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Harjoittelu perustuu hermotuksen parantamiseen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Toistot 1-5</a:t>
          </a:r>
          <a:endParaRPr lang="fi-FI" sz="1600" kern="1200" dirty="0"/>
        </a:p>
      </dsp:txBody>
      <dsp:txXfrm>
        <a:off x="4160059" y="927822"/>
        <a:ext cx="1335159" cy="2670318"/>
      </dsp:txXfrm>
    </dsp:sp>
    <dsp:sp modelId="{80529BB5-CDB7-4753-B1B2-5674F707B87F}">
      <dsp:nvSpPr>
        <dsp:cNvPr id="0" name=""/>
        <dsp:cNvSpPr/>
      </dsp:nvSpPr>
      <dsp:spPr>
        <a:xfrm>
          <a:off x="2168635" y="362077"/>
          <a:ext cx="3801808" cy="380180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b="1" kern="1200" dirty="0" smtClean="0"/>
            <a:t>Perusvoima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Harjoittelu perustuu lihasmassan kasvattamiseen toistot 6-8-10-12-15</a:t>
          </a:r>
          <a:endParaRPr lang="fi-FI" sz="1600" kern="1200" dirty="0"/>
        </a:p>
      </dsp:txBody>
      <dsp:txXfrm>
        <a:off x="2711751" y="927822"/>
        <a:ext cx="1335159" cy="26703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A19AA-E43E-4B7E-BF5C-0A3DF9DFA283}">
      <dsp:nvSpPr>
        <dsp:cNvPr id="0" name=""/>
        <dsp:cNvSpPr/>
      </dsp:nvSpPr>
      <dsp:spPr>
        <a:xfrm>
          <a:off x="2259155" y="362077"/>
          <a:ext cx="3801808" cy="3801808"/>
        </a:xfrm>
        <a:prstGeom prst="pie">
          <a:avLst>
            <a:gd name="adj1" fmla="val 16200000"/>
            <a:gd name="adj2" fmla="val 540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Voimakestävyys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Tehokkaat sarjat vastuksilla (20-50%max.)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Anaerobinen energianmuodostus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Toistot 10-20</a:t>
          </a:r>
          <a:endParaRPr lang="fi-FI" sz="1200" kern="1200" dirty="0"/>
        </a:p>
      </dsp:txBody>
      <dsp:txXfrm>
        <a:off x="4160059" y="927822"/>
        <a:ext cx="1335159" cy="2670318"/>
      </dsp:txXfrm>
    </dsp:sp>
    <dsp:sp modelId="{56C203BC-E21D-4D8D-B343-1771C973DA35}">
      <dsp:nvSpPr>
        <dsp:cNvPr id="0" name=""/>
        <dsp:cNvSpPr/>
      </dsp:nvSpPr>
      <dsp:spPr>
        <a:xfrm>
          <a:off x="2242581" y="388651"/>
          <a:ext cx="3801808" cy="380180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b="1" kern="1200" dirty="0" smtClean="0"/>
            <a:t>Lihaskestävyys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Pitkät matalatehoiset sarjat (aerobinen energianmuodostus)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oman kehon painolla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Toistot 20-100</a:t>
          </a:r>
          <a:endParaRPr lang="fi-FI" sz="1200" kern="1200" dirty="0"/>
        </a:p>
      </dsp:txBody>
      <dsp:txXfrm>
        <a:off x="2785696" y="954397"/>
        <a:ext cx="1335159" cy="26703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2830F-F85B-437D-8525-A6C65F418CC4}">
      <dsp:nvSpPr>
        <dsp:cNvPr id="0" name=""/>
        <dsp:cNvSpPr/>
      </dsp:nvSpPr>
      <dsp:spPr>
        <a:xfrm>
          <a:off x="2259155" y="362077"/>
          <a:ext cx="3801808" cy="3801808"/>
        </a:xfrm>
        <a:prstGeom prst="pie">
          <a:avLst>
            <a:gd name="adj1" fmla="val 16200000"/>
            <a:gd name="adj2" fmla="val 540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b="1" kern="1200" dirty="0" smtClean="0"/>
            <a:t>Räjähtävä voima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4-10x 1-5 toistoa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Palautus 2-4 min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Vastus 50-90 %</a:t>
          </a:r>
          <a:r>
            <a:rPr lang="fi-FI" sz="1900" kern="1200" dirty="0" err="1" smtClean="0"/>
            <a:t>max</a:t>
          </a:r>
          <a:endParaRPr lang="fi-FI" sz="1900" kern="1200" dirty="0"/>
        </a:p>
      </dsp:txBody>
      <dsp:txXfrm>
        <a:off x="4160059" y="927822"/>
        <a:ext cx="1335159" cy="2670318"/>
      </dsp:txXfrm>
    </dsp:sp>
    <dsp:sp modelId="{4AB69143-39E1-4456-B03F-0754CF119C96}">
      <dsp:nvSpPr>
        <dsp:cNvPr id="0" name=""/>
        <dsp:cNvSpPr/>
      </dsp:nvSpPr>
      <dsp:spPr>
        <a:xfrm>
          <a:off x="2168635" y="362077"/>
          <a:ext cx="3801808" cy="3801808"/>
        </a:xfrm>
        <a:prstGeom prst="pie">
          <a:avLst>
            <a:gd name="adj1" fmla="val 5400000"/>
            <a:gd name="adj2" fmla="val 1620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b="1" kern="1200" dirty="0" smtClean="0"/>
            <a:t>Pikavoima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Max. Nopeudella 4-8 X </a:t>
          </a:r>
          <a:r>
            <a:rPr lang="fi-FI" sz="1900" kern="1200" dirty="0" err="1" smtClean="0"/>
            <a:t>max</a:t>
          </a:r>
          <a:r>
            <a:rPr lang="fi-FI" sz="1900" kern="1200" dirty="0" smtClean="0"/>
            <a:t>. 6s – palautus 2-4 min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Vastus 40-70 %</a:t>
          </a:r>
          <a:r>
            <a:rPr lang="fi-FI" sz="1900" kern="1200" dirty="0" err="1" smtClean="0"/>
            <a:t>max</a:t>
          </a:r>
          <a:endParaRPr lang="fi-FI" sz="1900" kern="1200" dirty="0"/>
        </a:p>
      </dsp:txBody>
      <dsp:txXfrm>
        <a:off x="2711751" y="927822"/>
        <a:ext cx="1335159" cy="26703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A6B19-61DB-4DFC-A81E-C334DCB2A65F}">
      <dsp:nvSpPr>
        <dsp:cNvPr id="0" name=""/>
        <dsp:cNvSpPr/>
      </dsp:nvSpPr>
      <dsp:spPr>
        <a:xfrm>
          <a:off x="2859552" y="1007733"/>
          <a:ext cx="2510495" cy="25104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4500" kern="1200" dirty="0"/>
        </a:p>
      </dsp:txBody>
      <dsp:txXfrm>
        <a:off x="3227205" y="1375386"/>
        <a:ext cx="1775189" cy="1775189"/>
      </dsp:txXfrm>
    </dsp:sp>
    <dsp:sp modelId="{8AA272CA-6381-4380-901F-ED48AC538791}">
      <dsp:nvSpPr>
        <dsp:cNvPr id="0" name=""/>
        <dsp:cNvSpPr/>
      </dsp:nvSpPr>
      <dsp:spPr>
        <a:xfrm>
          <a:off x="3487176" y="448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Vatsa</a:t>
          </a:r>
          <a:endParaRPr lang="fi-FI" sz="1700" kern="1200" dirty="0"/>
        </a:p>
      </dsp:txBody>
      <dsp:txXfrm>
        <a:off x="3671003" y="184275"/>
        <a:ext cx="887593" cy="887593"/>
      </dsp:txXfrm>
    </dsp:sp>
    <dsp:sp modelId="{32E817A9-48BB-4A3E-9CA9-B740689BD508}">
      <dsp:nvSpPr>
        <dsp:cNvPr id="0" name=""/>
        <dsp:cNvSpPr/>
      </dsp:nvSpPr>
      <dsp:spPr>
        <a:xfrm>
          <a:off x="4448151" y="312688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Alaselkä</a:t>
          </a:r>
          <a:endParaRPr lang="fi-FI" sz="1700" kern="1200" dirty="0"/>
        </a:p>
      </dsp:txBody>
      <dsp:txXfrm>
        <a:off x="4631978" y="496515"/>
        <a:ext cx="887593" cy="887593"/>
      </dsp:txXfrm>
    </dsp:sp>
    <dsp:sp modelId="{E5160826-8C3C-4073-B763-B788A55AE3C4}">
      <dsp:nvSpPr>
        <dsp:cNvPr id="0" name=""/>
        <dsp:cNvSpPr/>
      </dsp:nvSpPr>
      <dsp:spPr>
        <a:xfrm>
          <a:off x="5042067" y="1130142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Yläselkä</a:t>
          </a:r>
          <a:endParaRPr lang="fi-FI" sz="1700" kern="1200" dirty="0"/>
        </a:p>
      </dsp:txBody>
      <dsp:txXfrm>
        <a:off x="5225894" y="1313969"/>
        <a:ext cx="887593" cy="887593"/>
      </dsp:txXfrm>
    </dsp:sp>
    <dsp:sp modelId="{DAE2C865-31B9-4DA1-9B66-D123B24CBB51}">
      <dsp:nvSpPr>
        <dsp:cNvPr id="0" name=""/>
        <dsp:cNvSpPr/>
      </dsp:nvSpPr>
      <dsp:spPr>
        <a:xfrm>
          <a:off x="5042067" y="2140572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Reidet</a:t>
          </a:r>
          <a:endParaRPr lang="fi-FI" sz="1700" kern="1200" dirty="0"/>
        </a:p>
      </dsp:txBody>
      <dsp:txXfrm>
        <a:off x="5225894" y="2324399"/>
        <a:ext cx="887593" cy="887593"/>
      </dsp:txXfrm>
    </dsp:sp>
    <dsp:sp modelId="{409C23F0-4486-4420-8EE9-A0BF7C96A582}">
      <dsp:nvSpPr>
        <dsp:cNvPr id="0" name=""/>
        <dsp:cNvSpPr/>
      </dsp:nvSpPr>
      <dsp:spPr>
        <a:xfrm>
          <a:off x="4448151" y="2958027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Pohkeet</a:t>
          </a:r>
          <a:endParaRPr lang="fi-FI" sz="1700" kern="1200" dirty="0"/>
        </a:p>
      </dsp:txBody>
      <dsp:txXfrm>
        <a:off x="4631978" y="3141854"/>
        <a:ext cx="887593" cy="887593"/>
      </dsp:txXfrm>
    </dsp:sp>
    <dsp:sp modelId="{26191211-2EE6-431A-8F9E-F6DF55BCF2DB}">
      <dsp:nvSpPr>
        <dsp:cNvPr id="0" name=""/>
        <dsp:cNvSpPr/>
      </dsp:nvSpPr>
      <dsp:spPr>
        <a:xfrm>
          <a:off x="3487176" y="3270267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Pakarat</a:t>
          </a:r>
          <a:endParaRPr lang="fi-FI" sz="1700" kern="1200" dirty="0"/>
        </a:p>
      </dsp:txBody>
      <dsp:txXfrm>
        <a:off x="3671003" y="3454094"/>
        <a:ext cx="887593" cy="887593"/>
      </dsp:txXfrm>
    </dsp:sp>
    <dsp:sp modelId="{B03C2087-A955-4226-BB66-18944A771A2C}">
      <dsp:nvSpPr>
        <dsp:cNvPr id="0" name=""/>
        <dsp:cNvSpPr/>
      </dsp:nvSpPr>
      <dsp:spPr>
        <a:xfrm>
          <a:off x="2526200" y="2958027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Rinta</a:t>
          </a:r>
          <a:endParaRPr lang="fi-FI" sz="1700" kern="1200" dirty="0"/>
        </a:p>
      </dsp:txBody>
      <dsp:txXfrm>
        <a:off x="2710027" y="3141854"/>
        <a:ext cx="887593" cy="887593"/>
      </dsp:txXfrm>
    </dsp:sp>
    <dsp:sp modelId="{A8C516E7-33ED-4172-8C57-D3745FCA2A53}">
      <dsp:nvSpPr>
        <dsp:cNvPr id="0" name=""/>
        <dsp:cNvSpPr/>
      </dsp:nvSpPr>
      <dsp:spPr>
        <a:xfrm>
          <a:off x="1932284" y="2140572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Ojentajat</a:t>
          </a:r>
          <a:endParaRPr lang="fi-FI" sz="1700" kern="1200" dirty="0"/>
        </a:p>
      </dsp:txBody>
      <dsp:txXfrm>
        <a:off x="2116111" y="2324399"/>
        <a:ext cx="887593" cy="887593"/>
      </dsp:txXfrm>
    </dsp:sp>
    <dsp:sp modelId="{3B46935F-DF38-40E9-92EB-6ADF89342BDE}">
      <dsp:nvSpPr>
        <dsp:cNvPr id="0" name=""/>
        <dsp:cNvSpPr/>
      </dsp:nvSpPr>
      <dsp:spPr>
        <a:xfrm>
          <a:off x="1932284" y="1130142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Olkapäät</a:t>
          </a:r>
          <a:endParaRPr lang="fi-FI" sz="1700" kern="1200" dirty="0"/>
        </a:p>
      </dsp:txBody>
      <dsp:txXfrm>
        <a:off x="2116111" y="1313969"/>
        <a:ext cx="887593" cy="887593"/>
      </dsp:txXfrm>
    </dsp:sp>
    <dsp:sp modelId="{7ED53834-4845-4174-A959-30695E6921E0}">
      <dsp:nvSpPr>
        <dsp:cNvPr id="0" name=""/>
        <dsp:cNvSpPr/>
      </dsp:nvSpPr>
      <dsp:spPr>
        <a:xfrm>
          <a:off x="2526200" y="312688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Hauikset</a:t>
          </a:r>
          <a:endParaRPr lang="fi-FI" sz="1700" kern="1200" dirty="0"/>
        </a:p>
      </dsp:txBody>
      <dsp:txXfrm>
        <a:off x="2710027" y="496515"/>
        <a:ext cx="887593" cy="8875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C3388-03D3-4F46-B68D-2535E9F65DA9}">
      <dsp:nvSpPr>
        <dsp:cNvPr id="0" name=""/>
        <dsp:cNvSpPr/>
      </dsp:nvSpPr>
      <dsp:spPr>
        <a:xfrm>
          <a:off x="0" y="825253"/>
          <a:ext cx="8229600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700" kern="1200" dirty="0" smtClean="0"/>
            <a:t>1. Vapaat painot levytangot &amp; käsipainot</a:t>
          </a:r>
          <a:endParaRPr lang="fi-FI" sz="3700" kern="1200" dirty="0"/>
        </a:p>
      </dsp:txBody>
      <dsp:txXfrm>
        <a:off x="43321" y="868574"/>
        <a:ext cx="8142958" cy="800803"/>
      </dsp:txXfrm>
    </dsp:sp>
    <dsp:sp modelId="{4D30578A-28EC-45B8-AA54-F4F599B021EE}">
      <dsp:nvSpPr>
        <dsp:cNvPr id="0" name=""/>
        <dsp:cNvSpPr/>
      </dsp:nvSpPr>
      <dsp:spPr>
        <a:xfrm>
          <a:off x="0" y="1819259"/>
          <a:ext cx="8229600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700" kern="1200" smtClean="0"/>
            <a:t>2. Puoliohjatut taljat</a:t>
          </a:r>
          <a:endParaRPr lang="fi-FI" sz="3700" kern="1200"/>
        </a:p>
      </dsp:txBody>
      <dsp:txXfrm>
        <a:off x="43321" y="1862580"/>
        <a:ext cx="8142958" cy="800803"/>
      </dsp:txXfrm>
    </dsp:sp>
    <dsp:sp modelId="{D9DB7741-7910-4735-AD27-A689F8F396AE}">
      <dsp:nvSpPr>
        <dsp:cNvPr id="0" name=""/>
        <dsp:cNvSpPr/>
      </dsp:nvSpPr>
      <dsp:spPr>
        <a:xfrm>
          <a:off x="0" y="2813264"/>
          <a:ext cx="8229600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3700" kern="1200" smtClean="0"/>
            <a:t>3. Ohjatut laitteet</a:t>
          </a:r>
          <a:endParaRPr lang="fi-FI" sz="3700" kern="1200"/>
        </a:p>
      </dsp:txBody>
      <dsp:txXfrm>
        <a:off x="43321" y="2856585"/>
        <a:ext cx="8142958" cy="8008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1F001-AEDA-4D37-B1D5-6638E31E0F01}">
      <dsp:nvSpPr>
        <dsp:cNvPr id="0" name=""/>
        <dsp:cNvSpPr/>
      </dsp:nvSpPr>
      <dsp:spPr>
        <a:xfrm>
          <a:off x="0" y="252494"/>
          <a:ext cx="822960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kern="1200" dirty="0" smtClean="0"/>
            <a:t>A. Perusliikkeet:</a:t>
          </a:r>
          <a:endParaRPr lang="fi-FI" sz="2400" kern="1200" dirty="0"/>
        </a:p>
      </dsp:txBody>
      <dsp:txXfrm>
        <a:off x="46541" y="299035"/>
        <a:ext cx="8136518" cy="860321"/>
      </dsp:txXfrm>
    </dsp:sp>
    <dsp:sp modelId="{297C9DB8-B971-4099-893F-9C2F0CF07A68}">
      <dsp:nvSpPr>
        <dsp:cNvPr id="0" name=""/>
        <dsp:cNvSpPr/>
      </dsp:nvSpPr>
      <dsp:spPr>
        <a:xfrm>
          <a:off x="0" y="1275017"/>
          <a:ext cx="822960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kern="1200" smtClean="0"/>
            <a:t>* liikkeen tekemiseen osallistuu useita eri lihasryhmiä ( esim. jalka-kyykky )</a:t>
          </a:r>
          <a:endParaRPr lang="fi-FI" sz="2400" kern="1200"/>
        </a:p>
      </dsp:txBody>
      <dsp:txXfrm>
        <a:off x="46541" y="1321558"/>
        <a:ext cx="8136518" cy="860321"/>
      </dsp:txXfrm>
    </dsp:sp>
    <dsp:sp modelId="{4A343F90-BF55-40CE-97DC-DE6AA290E491}">
      <dsp:nvSpPr>
        <dsp:cNvPr id="0" name=""/>
        <dsp:cNvSpPr/>
      </dsp:nvSpPr>
      <dsp:spPr>
        <a:xfrm>
          <a:off x="0" y="2297541"/>
          <a:ext cx="822960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kern="1200" smtClean="0"/>
            <a:t>B. Eristävät liikkeet</a:t>
          </a:r>
          <a:endParaRPr lang="fi-FI" sz="2400" kern="1200"/>
        </a:p>
      </dsp:txBody>
      <dsp:txXfrm>
        <a:off x="46541" y="2344082"/>
        <a:ext cx="8136518" cy="860321"/>
      </dsp:txXfrm>
    </dsp:sp>
    <dsp:sp modelId="{F7DB7F7A-2E58-4915-8821-616E026F9CC3}">
      <dsp:nvSpPr>
        <dsp:cNvPr id="0" name=""/>
        <dsp:cNvSpPr/>
      </dsp:nvSpPr>
      <dsp:spPr>
        <a:xfrm>
          <a:off x="0" y="3320065"/>
          <a:ext cx="822960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400" kern="1200" dirty="0" smtClean="0"/>
            <a:t>* liikkeen suorittamiseen pyritään eristämään mahdollisimman vähän lihasryhmiä (esim. hauiskääntö </a:t>
          </a:r>
          <a:r>
            <a:rPr lang="fi-FI" sz="2400" kern="1200" dirty="0" err="1" smtClean="0"/>
            <a:t>scott-penkissä</a:t>
          </a:r>
          <a:r>
            <a:rPr lang="fi-FI" sz="2400" kern="1200" dirty="0" smtClean="0"/>
            <a:t> )</a:t>
          </a:r>
          <a:endParaRPr lang="fi-FI" sz="2400" kern="1200" dirty="0"/>
        </a:p>
      </dsp:txBody>
      <dsp:txXfrm>
        <a:off x="46541" y="3366606"/>
        <a:ext cx="8136518" cy="8603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02B0B-CA4D-4A52-BD6E-EC7ABE0CAEA3}">
      <dsp:nvSpPr>
        <dsp:cNvPr id="0" name=""/>
        <dsp:cNvSpPr/>
      </dsp:nvSpPr>
      <dsp:spPr>
        <a:xfrm>
          <a:off x="0" y="882809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* Isoista pieniin lihasryhmiin ( esim. selkä ja hauis )</a:t>
          </a:r>
          <a:endParaRPr lang="fi-FI" sz="2100" kern="1200" dirty="0"/>
        </a:p>
      </dsp:txBody>
      <dsp:txXfrm>
        <a:off x="24588" y="907397"/>
        <a:ext cx="8180424" cy="454509"/>
      </dsp:txXfrm>
    </dsp:sp>
    <dsp:sp modelId="{AAD7B1D1-BB16-4226-9569-0A8325D77B23}">
      <dsp:nvSpPr>
        <dsp:cNvPr id="0" name=""/>
        <dsp:cNvSpPr/>
      </dsp:nvSpPr>
      <dsp:spPr>
        <a:xfrm>
          <a:off x="0" y="1446974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* Tärkeistä vähemmän tärkeisiin lihasryhmiin ( esim. reidet ja pohkeet )</a:t>
          </a:r>
          <a:endParaRPr lang="fi-FI" sz="2100" kern="1200" dirty="0"/>
        </a:p>
      </dsp:txBody>
      <dsp:txXfrm>
        <a:off x="24588" y="1471562"/>
        <a:ext cx="8180424" cy="454509"/>
      </dsp:txXfrm>
    </dsp:sp>
    <dsp:sp modelId="{0B9536A9-C5AC-4AF7-B006-0E6B2C9088F1}">
      <dsp:nvSpPr>
        <dsp:cNvPr id="0" name=""/>
        <dsp:cNvSpPr/>
      </dsp:nvSpPr>
      <dsp:spPr>
        <a:xfrm>
          <a:off x="0" y="2011139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* Perusliike/ eristävä liike ( penkkipunnerrus ja lentoliike käsipainoilla )</a:t>
          </a:r>
          <a:endParaRPr lang="fi-FI" sz="2100" kern="1200" dirty="0"/>
        </a:p>
      </dsp:txBody>
      <dsp:txXfrm>
        <a:off x="24588" y="2035727"/>
        <a:ext cx="8180424" cy="454509"/>
      </dsp:txXfrm>
    </dsp:sp>
    <dsp:sp modelId="{FC258A95-3706-42E5-B3D8-10516E66C177}">
      <dsp:nvSpPr>
        <dsp:cNvPr id="0" name=""/>
        <dsp:cNvSpPr/>
      </dsp:nvSpPr>
      <dsp:spPr>
        <a:xfrm>
          <a:off x="0" y="2575304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smtClean="0"/>
            <a:t>* Vetävät lihakset/ työntävät lihakset</a:t>
          </a:r>
          <a:endParaRPr lang="fi-FI" sz="2100" kern="1200"/>
        </a:p>
      </dsp:txBody>
      <dsp:txXfrm>
        <a:off x="24588" y="2599892"/>
        <a:ext cx="8180424" cy="454509"/>
      </dsp:txXfrm>
    </dsp:sp>
    <dsp:sp modelId="{B1BABFCF-2885-4CDE-96A5-DD7C162E084E}">
      <dsp:nvSpPr>
        <dsp:cNvPr id="0" name=""/>
        <dsp:cNvSpPr/>
      </dsp:nvSpPr>
      <dsp:spPr>
        <a:xfrm>
          <a:off x="0" y="3139469"/>
          <a:ext cx="82296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100" kern="1200" dirty="0" smtClean="0"/>
            <a:t>* Ylävartalo/ alavartalo</a:t>
          </a:r>
          <a:endParaRPr lang="fi-FI" sz="2100" kern="1200" dirty="0"/>
        </a:p>
      </dsp:txBody>
      <dsp:txXfrm>
        <a:off x="24588" y="3164057"/>
        <a:ext cx="8180424" cy="4545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8410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496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364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6175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165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052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027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23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60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257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925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BE310-0A6B-48F4-AA74-34B77655A4BE}" type="datetimeFigureOut">
              <a:rPr lang="fi-FI" smtClean="0"/>
              <a:t>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3F50-3A18-41A9-9F71-EA89299D36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8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nttis.net/index.php?option=com_content&amp;view=category&amp;id=40&amp;Itemid=59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Kuntosalikurssi LI10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179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LIHASRYHMÄ-/ LIIKEJÄRJESTYS</a:t>
            </a:r>
            <a:br>
              <a:rPr lang="fi-FI" dirty="0" smtClean="0"/>
            </a:b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6820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110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Esimerkkejä harjoitusjaosta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6343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59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Kuntosaliliikkeet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hlinkClick r:id="rId2"/>
              </a:rPr>
              <a:t>http://www.punttis.net/index.php?option=com_content&amp;view=category&amp;id=40&amp;Itemid=59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393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25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06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kuntosaliharjoittelusta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1193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188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Voiman päälajit ja ala-lajit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0845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843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Maksimivoima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5927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70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Kestovoima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6359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561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Nopeusvoima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5986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68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Päälihasryhmät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0424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86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Harjoitusliikkeiden jako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4225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438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jatkuu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4522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66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285</Words>
  <Application>Microsoft Office PowerPoint</Application>
  <PresentationFormat>Näytössä katseltava diaesitys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Office-teema</vt:lpstr>
      <vt:lpstr>Kuntosalikurssi LI10</vt:lpstr>
      <vt:lpstr>kuntosaliharjoittelusta</vt:lpstr>
      <vt:lpstr>Voiman päälajit ja ala-lajit</vt:lpstr>
      <vt:lpstr>Maksimivoima</vt:lpstr>
      <vt:lpstr>Kestovoima</vt:lpstr>
      <vt:lpstr>Nopeusvoima</vt:lpstr>
      <vt:lpstr>Päälihasryhmät</vt:lpstr>
      <vt:lpstr>Harjoitusliikkeiden jako</vt:lpstr>
      <vt:lpstr>jatkuu</vt:lpstr>
      <vt:lpstr>LIHASRYHMÄ-/ LIIKEJÄRJESTYS </vt:lpstr>
      <vt:lpstr>Esimerkkejä harjoitusjaosta</vt:lpstr>
      <vt:lpstr>Kuntosaliliikkeet</vt:lpstr>
      <vt:lpstr>PowerPoint-esitys</vt:lpstr>
      <vt:lpstr>PowerPoint-esitys</vt:lpstr>
    </vt:vector>
  </TitlesOfParts>
  <Company>Kuopion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Kuntosalikurssi LI10</dc:title>
  <dc:creator>huuh_hei</dc:creator>
  <cp:lastModifiedBy>Heikki Huuhka</cp:lastModifiedBy>
  <cp:revision>7</cp:revision>
  <dcterms:created xsi:type="dcterms:W3CDTF">2013-09-30T09:02:39Z</dcterms:created>
  <dcterms:modified xsi:type="dcterms:W3CDTF">2015-10-02T10:10:29Z</dcterms:modified>
</cp:coreProperties>
</file>