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496" r:id="rId3"/>
    <p:sldId id="498" r:id="rId4"/>
    <p:sldId id="499" r:id="rId5"/>
    <p:sldId id="500" r:id="rId6"/>
    <p:sldId id="501" r:id="rId7"/>
    <p:sldId id="5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5DD582-74EB-4368-A479-DE2873EECBBB}" v="65" dt="2025-04-10T07:26:07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96" y="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seli Siekkinen" userId="12b597aa-1655-4937-a662-d37d4bce2bb9" providerId="ADAL" clId="{565DD582-74EB-4368-A479-DE2873EECBBB}"/>
    <pc:docChg chg="undo custSel addSld delSld modSld sldOrd addMainMaster delMainMaster">
      <pc:chgData name="Akseli Siekkinen" userId="12b597aa-1655-4937-a662-d37d4bce2bb9" providerId="ADAL" clId="{565DD582-74EB-4368-A479-DE2873EECBBB}" dt="2025-04-10T07:26:11.527" v="883" actId="14100"/>
      <pc:docMkLst>
        <pc:docMk/>
      </pc:docMkLst>
      <pc:sldChg chg="addSp delSp modSp new mod setBg modClrScheme delDesignElem chgLayout">
        <pc:chgData name="Akseli Siekkinen" userId="12b597aa-1655-4937-a662-d37d4bce2bb9" providerId="ADAL" clId="{565DD582-74EB-4368-A479-DE2873EECBBB}" dt="2025-04-10T05:33:27.601" v="80"/>
        <pc:sldMkLst>
          <pc:docMk/>
          <pc:sldMk cId="2766853788" sldId="256"/>
        </pc:sldMkLst>
        <pc:spChg chg="mod">
          <ac:chgData name="Akseli Siekkinen" userId="12b597aa-1655-4937-a662-d37d4bce2bb9" providerId="ADAL" clId="{565DD582-74EB-4368-A479-DE2873EECBBB}" dt="2025-04-10T05:32:29.819" v="65" actId="26606"/>
          <ac:spMkLst>
            <pc:docMk/>
            <pc:sldMk cId="2766853788" sldId="256"/>
            <ac:spMk id="2" creationId="{5CED6FAA-CA4D-9A57-AB87-B3E2E86EF107}"/>
          </ac:spMkLst>
        </pc:spChg>
        <pc:spChg chg="mod">
          <ac:chgData name="Akseli Siekkinen" userId="12b597aa-1655-4937-a662-d37d4bce2bb9" providerId="ADAL" clId="{565DD582-74EB-4368-A479-DE2873EECBBB}" dt="2025-04-10T05:32:29.819" v="65" actId="26606"/>
          <ac:spMkLst>
            <pc:docMk/>
            <pc:sldMk cId="2766853788" sldId="256"/>
            <ac:spMk id="3" creationId="{BF56E042-93C8-7188-F439-558CEF22F373}"/>
          </ac:spMkLst>
        </pc:spChg>
        <pc:spChg chg="add del">
          <ac:chgData name="Akseli Siekkinen" userId="12b597aa-1655-4937-a662-d37d4bce2bb9" providerId="ADAL" clId="{565DD582-74EB-4368-A479-DE2873EECBBB}" dt="2025-04-10T05:33:27.601" v="80"/>
          <ac:spMkLst>
            <pc:docMk/>
            <pc:sldMk cId="2766853788" sldId="256"/>
            <ac:spMk id="9" creationId="{FAF3766F-DEF3-4802-BB0D-7A18EDD9704F}"/>
          </ac:spMkLst>
        </pc:spChg>
        <pc:spChg chg="add del">
          <ac:chgData name="Akseli Siekkinen" userId="12b597aa-1655-4937-a662-d37d4bce2bb9" providerId="ADAL" clId="{565DD582-74EB-4368-A479-DE2873EECBBB}" dt="2025-04-10T05:33:27.601" v="80"/>
          <ac:spMkLst>
            <pc:docMk/>
            <pc:sldMk cId="2766853788" sldId="256"/>
            <ac:spMk id="11" creationId="{D91952F0-771E-D2ED-C333-EEED6708B80C}"/>
          </ac:spMkLst>
        </pc:spChg>
        <pc:spChg chg="add del">
          <ac:chgData name="Akseli Siekkinen" userId="12b597aa-1655-4937-a662-d37d4bce2bb9" providerId="ADAL" clId="{565DD582-74EB-4368-A479-DE2873EECBBB}" dt="2025-04-10T05:33:27.601" v="80"/>
          <ac:spMkLst>
            <pc:docMk/>
            <pc:sldMk cId="2766853788" sldId="256"/>
            <ac:spMk id="13" creationId="{3FB6D83C-2377-9CAD-A991-9E0B6AF25067}"/>
          </ac:spMkLst>
        </pc:spChg>
        <pc:picChg chg="add mod">
          <ac:chgData name="Akseli Siekkinen" userId="12b597aa-1655-4937-a662-d37d4bce2bb9" providerId="ADAL" clId="{565DD582-74EB-4368-A479-DE2873EECBBB}" dt="2025-04-10T05:32:29.819" v="65" actId="26606"/>
          <ac:picMkLst>
            <pc:docMk/>
            <pc:sldMk cId="2766853788" sldId="256"/>
            <ac:picMk id="4" creationId="{371477EE-082B-243F-1F28-D29B6BB3A6D4}"/>
          </ac:picMkLst>
        </pc:picChg>
      </pc:sldChg>
      <pc:sldChg chg="new del">
        <pc:chgData name="Akseli Siekkinen" userId="12b597aa-1655-4937-a662-d37d4bce2bb9" providerId="ADAL" clId="{565DD582-74EB-4368-A479-DE2873EECBBB}" dt="2025-04-10T05:32:45.868" v="69" actId="47"/>
        <pc:sldMkLst>
          <pc:docMk/>
          <pc:sldMk cId="2529999550" sldId="257"/>
        </pc:sldMkLst>
      </pc:sldChg>
      <pc:sldChg chg="addSp delSp modSp add mod">
        <pc:chgData name="Akseli Siekkinen" userId="12b597aa-1655-4937-a662-d37d4bce2bb9" providerId="ADAL" clId="{565DD582-74EB-4368-A479-DE2873EECBBB}" dt="2025-04-10T06:21:30.563" v="877" actId="478"/>
        <pc:sldMkLst>
          <pc:docMk/>
          <pc:sldMk cId="3578673523" sldId="496"/>
        </pc:sldMkLst>
        <pc:spChg chg="add del mod">
          <ac:chgData name="Akseli Siekkinen" userId="12b597aa-1655-4937-a662-d37d4bce2bb9" providerId="ADAL" clId="{565DD582-74EB-4368-A479-DE2873EECBBB}" dt="2025-04-10T06:21:30.563" v="877" actId="478"/>
          <ac:spMkLst>
            <pc:docMk/>
            <pc:sldMk cId="3578673523" sldId="496"/>
            <ac:spMk id="2" creationId="{FEE5FEB7-9FFD-CDE5-238C-29CF34B3F91A}"/>
          </ac:spMkLst>
        </pc:spChg>
        <pc:spChg chg="mod">
          <ac:chgData name="Akseli Siekkinen" userId="12b597aa-1655-4937-a662-d37d4bce2bb9" providerId="ADAL" clId="{565DD582-74EB-4368-A479-DE2873EECBBB}" dt="2025-04-10T05:44:43.740" v="440" actId="20577"/>
          <ac:spMkLst>
            <pc:docMk/>
            <pc:sldMk cId="3578673523" sldId="496"/>
            <ac:spMk id="3" creationId="{F66297C3-BA14-9C9C-5CFE-D24079847C94}"/>
          </ac:spMkLst>
        </pc:spChg>
        <pc:spChg chg="mod">
          <ac:chgData name="Akseli Siekkinen" userId="12b597aa-1655-4937-a662-d37d4bce2bb9" providerId="ADAL" clId="{565DD582-74EB-4368-A479-DE2873EECBBB}" dt="2025-04-10T05:32:56.979" v="71" actId="14100"/>
          <ac:spMkLst>
            <pc:docMk/>
            <pc:sldMk cId="3578673523" sldId="496"/>
            <ac:spMk id="5" creationId="{949F6451-FCE6-A051-D285-421BE3D12906}"/>
          </ac:spMkLst>
        </pc:spChg>
        <pc:spChg chg="mod">
          <ac:chgData name="Akseli Siekkinen" userId="12b597aa-1655-4937-a662-d37d4bce2bb9" providerId="ADAL" clId="{565DD582-74EB-4368-A479-DE2873EECBBB}" dt="2025-04-10T05:55:10.275" v="768" actId="20577"/>
          <ac:spMkLst>
            <pc:docMk/>
            <pc:sldMk cId="3578673523" sldId="496"/>
            <ac:spMk id="9" creationId="{DC988819-39A2-BFD6-B965-E3EF143CB5F5}"/>
          </ac:spMkLst>
        </pc:spChg>
        <pc:spChg chg="del mod">
          <ac:chgData name="Akseli Siekkinen" userId="12b597aa-1655-4937-a662-d37d4bce2bb9" providerId="ADAL" clId="{565DD582-74EB-4368-A479-DE2873EECBBB}" dt="2025-04-10T05:33:17.479" v="75" actId="478"/>
          <ac:spMkLst>
            <pc:docMk/>
            <pc:sldMk cId="3578673523" sldId="496"/>
            <ac:spMk id="12" creationId="{39DC3080-EAEE-EB59-75BC-6801C82A65FE}"/>
          </ac:spMkLst>
        </pc:spChg>
        <pc:picChg chg="mod">
          <ac:chgData name="Akseli Siekkinen" userId="12b597aa-1655-4937-a662-d37d4bce2bb9" providerId="ADAL" clId="{565DD582-74EB-4368-A479-DE2873EECBBB}" dt="2025-04-10T05:35:22.843" v="97" actId="208"/>
          <ac:picMkLst>
            <pc:docMk/>
            <pc:sldMk cId="3578673523" sldId="496"/>
            <ac:picMk id="7" creationId="{94BA3A32-6FEF-2C44-1D45-CFF03F4BDF6B}"/>
          </ac:picMkLst>
        </pc:picChg>
      </pc:sldChg>
      <pc:sldChg chg="delSp modSp new del mod ord">
        <pc:chgData name="Akseli Siekkinen" userId="12b597aa-1655-4937-a662-d37d4bce2bb9" providerId="ADAL" clId="{565DD582-74EB-4368-A479-DE2873EECBBB}" dt="2025-04-10T05:54:31.716" v="765" actId="47"/>
        <pc:sldMkLst>
          <pc:docMk/>
          <pc:sldMk cId="2716964837" sldId="497"/>
        </pc:sldMkLst>
        <pc:spChg chg="del mod">
          <ac:chgData name="Akseli Siekkinen" userId="12b597aa-1655-4937-a662-d37d4bce2bb9" providerId="ADAL" clId="{565DD582-74EB-4368-A479-DE2873EECBBB}" dt="2025-04-10T05:33:33.716" v="82" actId="478"/>
          <ac:spMkLst>
            <pc:docMk/>
            <pc:sldMk cId="2716964837" sldId="497"/>
            <ac:spMk id="2" creationId="{DCD68811-7EE1-A271-443A-0494FCF560D5}"/>
          </ac:spMkLst>
        </pc:spChg>
        <pc:spChg chg="mod">
          <ac:chgData name="Akseli Siekkinen" userId="12b597aa-1655-4937-a662-d37d4bce2bb9" providerId="ADAL" clId="{565DD582-74EB-4368-A479-DE2873EECBBB}" dt="2025-04-10T05:33:27.601" v="80"/>
          <ac:spMkLst>
            <pc:docMk/>
            <pc:sldMk cId="2716964837" sldId="497"/>
            <ac:spMk id="3" creationId="{4AF07CD8-6844-B7C3-D2CD-1B5EA689BE9C}"/>
          </ac:spMkLst>
        </pc:spChg>
      </pc:sldChg>
      <pc:sldChg chg="addSp delSp modSp add mod modAnim">
        <pc:chgData name="Akseli Siekkinen" userId="12b597aa-1655-4937-a662-d37d4bce2bb9" providerId="ADAL" clId="{565DD582-74EB-4368-A479-DE2873EECBBB}" dt="2025-04-10T05:56:04.369" v="794"/>
        <pc:sldMkLst>
          <pc:docMk/>
          <pc:sldMk cId="2596913921" sldId="498"/>
        </pc:sldMkLst>
        <pc:spChg chg="mod">
          <ac:chgData name="Akseli Siekkinen" userId="12b597aa-1655-4937-a662-d37d4bce2bb9" providerId="ADAL" clId="{565DD582-74EB-4368-A479-DE2873EECBBB}" dt="2025-04-10T05:44:52.651" v="444" actId="14100"/>
          <ac:spMkLst>
            <pc:docMk/>
            <pc:sldMk cId="2596913921" sldId="498"/>
            <ac:spMk id="3" creationId="{DCAFF72E-AD40-5A2E-8749-9BBD8DE96470}"/>
          </ac:spMkLst>
        </pc:spChg>
        <pc:spChg chg="mod">
          <ac:chgData name="Akseli Siekkinen" userId="12b597aa-1655-4937-a662-d37d4bce2bb9" providerId="ADAL" clId="{565DD582-74EB-4368-A479-DE2873EECBBB}" dt="2025-04-10T05:44:59.457" v="445" actId="1076"/>
          <ac:spMkLst>
            <pc:docMk/>
            <pc:sldMk cId="2596913921" sldId="498"/>
            <ac:spMk id="5" creationId="{3A66ABF4-F3B2-2185-D8E2-BEEC33AB09C8}"/>
          </ac:spMkLst>
        </pc:spChg>
        <pc:spChg chg="mod">
          <ac:chgData name="Akseli Siekkinen" userId="12b597aa-1655-4937-a662-d37d4bce2bb9" providerId="ADAL" clId="{565DD582-74EB-4368-A479-DE2873EECBBB}" dt="2025-04-10T05:55:20.162" v="777" actId="20577"/>
          <ac:spMkLst>
            <pc:docMk/>
            <pc:sldMk cId="2596913921" sldId="498"/>
            <ac:spMk id="9" creationId="{B49F15AB-F6A0-7678-114E-861716747316}"/>
          </ac:spMkLst>
        </pc:spChg>
        <pc:spChg chg="add mod">
          <ac:chgData name="Akseli Siekkinen" userId="12b597aa-1655-4937-a662-d37d4bce2bb9" providerId="ADAL" clId="{565DD582-74EB-4368-A479-DE2873EECBBB}" dt="2025-04-10T05:45:11.642" v="448" actId="1076"/>
          <ac:spMkLst>
            <pc:docMk/>
            <pc:sldMk cId="2596913921" sldId="498"/>
            <ac:spMk id="10" creationId="{583082C3-40F5-7427-2F33-6E087432104C}"/>
          </ac:spMkLst>
        </pc:spChg>
        <pc:spChg chg="add mod">
          <ac:chgData name="Akseli Siekkinen" userId="12b597aa-1655-4937-a662-d37d4bce2bb9" providerId="ADAL" clId="{565DD582-74EB-4368-A479-DE2873EECBBB}" dt="2025-04-10T05:45:11.642" v="448" actId="1076"/>
          <ac:spMkLst>
            <pc:docMk/>
            <pc:sldMk cId="2596913921" sldId="498"/>
            <ac:spMk id="15" creationId="{6067F8D3-7D17-149F-A220-83017981A079}"/>
          </ac:spMkLst>
        </pc:spChg>
        <pc:spChg chg="add mod">
          <ac:chgData name="Akseli Siekkinen" userId="12b597aa-1655-4937-a662-d37d4bce2bb9" providerId="ADAL" clId="{565DD582-74EB-4368-A479-DE2873EECBBB}" dt="2025-04-10T05:45:11.642" v="448" actId="1076"/>
          <ac:spMkLst>
            <pc:docMk/>
            <pc:sldMk cId="2596913921" sldId="498"/>
            <ac:spMk id="20" creationId="{F922060C-0C7F-194F-3DD7-B85DDEFD2CE1}"/>
          </ac:spMkLst>
        </pc:spChg>
        <pc:spChg chg="add mod">
          <ac:chgData name="Akseli Siekkinen" userId="12b597aa-1655-4937-a662-d37d4bce2bb9" providerId="ADAL" clId="{565DD582-74EB-4368-A479-DE2873EECBBB}" dt="2025-04-10T05:45:11.642" v="448" actId="1076"/>
          <ac:spMkLst>
            <pc:docMk/>
            <pc:sldMk cId="2596913921" sldId="498"/>
            <ac:spMk id="23" creationId="{60426991-378F-F869-FF35-444A079EEE8A}"/>
          </ac:spMkLst>
        </pc:spChg>
        <pc:spChg chg="add mod">
          <ac:chgData name="Akseli Siekkinen" userId="12b597aa-1655-4937-a662-d37d4bce2bb9" providerId="ADAL" clId="{565DD582-74EB-4368-A479-DE2873EECBBB}" dt="2025-04-10T05:45:11.642" v="448" actId="1076"/>
          <ac:spMkLst>
            <pc:docMk/>
            <pc:sldMk cId="2596913921" sldId="498"/>
            <ac:spMk id="29" creationId="{80D1D9DA-3B4B-A673-B9EB-78F5FED26DBA}"/>
          </ac:spMkLst>
        </pc:spChg>
        <pc:spChg chg="add mod">
          <ac:chgData name="Akseli Siekkinen" userId="12b597aa-1655-4937-a662-d37d4bce2bb9" providerId="ADAL" clId="{565DD582-74EB-4368-A479-DE2873EECBBB}" dt="2025-04-10T05:45:11.642" v="448" actId="1076"/>
          <ac:spMkLst>
            <pc:docMk/>
            <pc:sldMk cId="2596913921" sldId="498"/>
            <ac:spMk id="30" creationId="{7B5F19E8-D732-BAF4-2DC8-16A7A24D307B}"/>
          </ac:spMkLst>
        </pc:spChg>
        <pc:picChg chg="mod">
          <ac:chgData name="Akseli Siekkinen" userId="12b597aa-1655-4937-a662-d37d4bce2bb9" providerId="ADAL" clId="{565DD582-74EB-4368-A479-DE2873EECBBB}" dt="2025-04-10T05:45:00.691" v="446" actId="1076"/>
          <ac:picMkLst>
            <pc:docMk/>
            <pc:sldMk cId="2596913921" sldId="498"/>
            <ac:picMk id="7" creationId="{D7717338-11D2-8288-06C1-07B2533F9B11}"/>
          </ac:picMkLst>
        </pc:picChg>
        <pc:picChg chg="add del mod">
          <ac:chgData name="Akseli Siekkinen" userId="12b597aa-1655-4937-a662-d37d4bce2bb9" providerId="ADAL" clId="{565DD582-74EB-4368-A479-DE2873EECBBB}" dt="2025-04-10T05:36:13.129" v="147" actId="478"/>
          <ac:picMkLst>
            <pc:docMk/>
            <pc:sldMk cId="2596913921" sldId="498"/>
            <ac:picMk id="8" creationId="{E127C768-28A3-2F45-8F73-57F9C1A3B4F8}"/>
          </ac:picMkLst>
        </pc:picChg>
        <pc:picChg chg="add mod">
          <ac:chgData name="Akseli Siekkinen" userId="12b597aa-1655-4937-a662-d37d4bce2bb9" providerId="ADAL" clId="{565DD582-74EB-4368-A479-DE2873EECBBB}" dt="2025-04-10T05:45:11.642" v="448" actId="1076"/>
          <ac:picMkLst>
            <pc:docMk/>
            <pc:sldMk cId="2596913921" sldId="498"/>
            <ac:picMk id="12" creationId="{9CBE21B5-A596-373E-C73A-0B6D14DA9C36}"/>
          </ac:picMkLst>
        </pc:picChg>
        <pc:picChg chg="add mod ord">
          <ac:chgData name="Akseli Siekkinen" userId="12b597aa-1655-4937-a662-d37d4bce2bb9" providerId="ADAL" clId="{565DD582-74EB-4368-A479-DE2873EECBBB}" dt="2025-04-10T05:45:11.642" v="448" actId="1076"/>
          <ac:picMkLst>
            <pc:docMk/>
            <pc:sldMk cId="2596913921" sldId="498"/>
            <ac:picMk id="22" creationId="{10DA7318-485F-92C6-14BD-C94084BCCB51}"/>
          </ac:picMkLst>
        </pc:picChg>
        <pc:cxnChg chg="add mod">
          <ac:chgData name="Akseli Siekkinen" userId="12b597aa-1655-4937-a662-d37d4bce2bb9" providerId="ADAL" clId="{565DD582-74EB-4368-A479-DE2873EECBBB}" dt="2025-04-10T05:45:11.642" v="448" actId="1076"/>
          <ac:cxnSpMkLst>
            <pc:docMk/>
            <pc:sldMk cId="2596913921" sldId="498"/>
            <ac:cxnSpMk id="4" creationId="{93ECC9D1-384F-5AE7-A827-D11F2503101A}"/>
          </ac:cxnSpMkLst>
        </pc:cxnChg>
        <pc:cxnChg chg="add mod">
          <ac:chgData name="Akseli Siekkinen" userId="12b597aa-1655-4937-a662-d37d4bce2bb9" providerId="ADAL" clId="{565DD582-74EB-4368-A479-DE2873EECBBB}" dt="2025-04-10T05:41:03.506" v="349" actId="14100"/>
          <ac:cxnSpMkLst>
            <pc:docMk/>
            <pc:sldMk cId="2596913921" sldId="498"/>
            <ac:cxnSpMk id="14" creationId="{34A8876E-61EF-BF6D-AB40-8E7C46BC7582}"/>
          </ac:cxnSpMkLst>
        </pc:cxnChg>
        <pc:cxnChg chg="add mod">
          <ac:chgData name="Akseli Siekkinen" userId="12b597aa-1655-4937-a662-d37d4bce2bb9" providerId="ADAL" clId="{565DD582-74EB-4368-A479-DE2873EECBBB}" dt="2025-04-10T05:38:14.450" v="212" actId="14100"/>
          <ac:cxnSpMkLst>
            <pc:docMk/>
            <pc:sldMk cId="2596913921" sldId="498"/>
            <ac:cxnSpMk id="18" creationId="{3E88BBB6-34A2-022B-D12E-1F06D4AD8B6E}"/>
          </ac:cxnSpMkLst>
        </pc:cxnChg>
        <pc:cxnChg chg="add mod">
          <ac:chgData name="Akseli Siekkinen" userId="12b597aa-1655-4937-a662-d37d4bce2bb9" providerId="ADAL" clId="{565DD582-74EB-4368-A479-DE2873EECBBB}" dt="2025-04-10T05:45:11.642" v="448" actId="1076"/>
          <ac:cxnSpMkLst>
            <pc:docMk/>
            <pc:sldMk cId="2596913921" sldId="498"/>
            <ac:cxnSpMk id="26" creationId="{8D11CC5E-40F2-B7F1-DAE2-895D63FBAC59}"/>
          </ac:cxnSpMkLst>
        </pc:cxnChg>
      </pc:sldChg>
      <pc:sldChg chg="addSp delSp modSp add mod modAnim">
        <pc:chgData name="Akseli Siekkinen" userId="12b597aa-1655-4937-a662-d37d4bce2bb9" providerId="ADAL" clId="{565DD582-74EB-4368-A479-DE2873EECBBB}" dt="2025-04-10T05:56:21.270" v="796"/>
        <pc:sldMkLst>
          <pc:docMk/>
          <pc:sldMk cId="118056795" sldId="499"/>
        </pc:sldMkLst>
        <pc:spChg chg="del">
          <ac:chgData name="Akseli Siekkinen" userId="12b597aa-1655-4937-a662-d37d4bce2bb9" providerId="ADAL" clId="{565DD582-74EB-4368-A479-DE2873EECBBB}" dt="2025-04-10T05:45:25.990" v="449" actId="478"/>
          <ac:spMkLst>
            <pc:docMk/>
            <pc:sldMk cId="118056795" sldId="499"/>
            <ac:spMk id="3" creationId="{78D2AFFC-4924-439C-D8FA-6EDF78D5EA2B}"/>
          </ac:spMkLst>
        </pc:spChg>
        <pc:spChg chg="del">
          <ac:chgData name="Akseli Siekkinen" userId="12b597aa-1655-4937-a662-d37d4bce2bb9" providerId="ADAL" clId="{565DD582-74EB-4368-A479-DE2873EECBBB}" dt="2025-04-10T05:45:25.990" v="449" actId="478"/>
          <ac:spMkLst>
            <pc:docMk/>
            <pc:sldMk cId="118056795" sldId="499"/>
            <ac:spMk id="5" creationId="{E38B5ECD-4FD0-295E-2D1F-59AAE9BC9D37}"/>
          </ac:spMkLst>
        </pc:spChg>
        <pc:spChg chg="del">
          <ac:chgData name="Akseli Siekkinen" userId="12b597aa-1655-4937-a662-d37d4bce2bb9" providerId="ADAL" clId="{565DD582-74EB-4368-A479-DE2873EECBBB}" dt="2025-04-10T05:45:25.990" v="449" actId="478"/>
          <ac:spMkLst>
            <pc:docMk/>
            <pc:sldMk cId="118056795" sldId="499"/>
            <ac:spMk id="9" creationId="{E22DD0C7-58AB-18D6-68A6-1B67D5ADC052}"/>
          </ac:spMkLst>
        </pc:spChg>
        <pc:spChg chg="mod">
          <ac:chgData name="Akseli Siekkinen" userId="12b597aa-1655-4937-a662-d37d4bce2bb9" providerId="ADAL" clId="{565DD582-74EB-4368-A479-DE2873EECBBB}" dt="2025-04-10T05:45:31.225" v="452" actId="1076"/>
          <ac:spMkLst>
            <pc:docMk/>
            <pc:sldMk cId="118056795" sldId="499"/>
            <ac:spMk id="10" creationId="{F1CCAD41-6C3E-7D12-8969-18C3F9170415}"/>
          </ac:spMkLst>
        </pc:spChg>
        <pc:spChg chg="del">
          <ac:chgData name="Akseli Siekkinen" userId="12b597aa-1655-4937-a662-d37d4bce2bb9" providerId="ADAL" clId="{565DD582-74EB-4368-A479-DE2873EECBBB}" dt="2025-04-10T05:44:18.035" v="433" actId="478"/>
          <ac:spMkLst>
            <pc:docMk/>
            <pc:sldMk cId="118056795" sldId="499"/>
            <ac:spMk id="15" creationId="{68CAC16A-C5D7-FC9F-CB70-DCB3AAF7FD7D}"/>
          </ac:spMkLst>
        </pc:spChg>
        <pc:spChg chg="add del mod">
          <ac:chgData name="Akseli Siekkinen" userId="12b597aa-1655-4937-a662-d37d4bce2bb9" providerId="ADAL" clId="{565DD582-74EB-4368-A479-DE2873EECBBB}" dt="2025-04-10T05:45:28.870" v="451" actId="478"/>
          <ac:spMkLst>
            <pc:docMk/>
            <pc:sldMk cId="118056795" sldId="499"/>
            <ac:spMk id="19" creationId="{65F850DC-1AAB-1DB4-C618-2133289F4E81}"/>
          </ac:spMkLst>
        </pc:spChg>
        <pc:spChg chg="del">
          <ac:chgData name="Akseli Siekkinen" userId="12b597aa-1655-4937-a662-d37d4bce2bb9" providerId="ADAL" clId="{565DD582-74EB-4368-A479-DE2873EECBBB}" dt="2025-04-10T05:41:54.892" v="375" actId="478"/>
          <ac:spMkLst>
            <pc:docMk/>
            <pc:sldMk cId="118056795" sldId="499"/>
            <ac:spMk id="20" creationId="{26FD112E-0DE6-5545-F860-5862EFD44587}"/>
          </ac:spMkLst>
        </pc:spChg>
        <pc:spChg chg="add mod">
          <ac:chgData name="Akseli Siekkinen" userId="12b597aa-1655-4937-a662-d37d4bce2bb9" providerId="ADAL" clId="{565DD582-74EB-4368-A479-DE2873EECBBB}" dt="2025-04-10T05:45:26.584" v="450"/>
          <ac:spMkLst>
            <pc:docMk/>
            <pc:sldMk cId="118056795" sldId="499"/>
            <ac:spMk id="21" creationId="{22561B6D-A54F-4D60-E52B-039CBB8D8044}"/>
          </ac:spMkLst>
        </pc:spChg>
        <pc:spChg chg="mod">
          <ac:chgData name="Akseli Siekkinen" userId="12b597aa-1655-4937-a662-d37d4bce2bb9" providerId="ADAL" clId="{565DD582-74EB-4368-A479-DE2873EECBBB}" dt="2025-04-10T05:44:26.518" v="438" actId="14100"/>
          <ac:spMkLst>
            <pc:docMk/>
            <pc:sldMk cId="118056795" sldId="499"/>
            <ac:spMk id="23" creationId="{2A3FA78E-3770-E713-6106-95B118397264}"/>
          </ac:spMkLst>
        </pc:spChg>
        <pc:spChg chg="add mod">
          <ac:chgData name="Akseli Siekkinen" userId="12b597aa-1655-4937-a662-d37d4bce2bb9" providerId="ADAL" clId="{565DD582-74EB-4368-A479-DE2873EECBBB}" dt="2025-04-10T05:45:26.584" v="450"/>
          <ac:spMkLst>
            <pc:docMk/>
            <pc:sldMk cId="118056795" sldId="499"/>
            <ac:spMk id="24" creationId="{EB6F95B3-B1A8-7BC8-7B72-FFB450314076}"/>
          </ac:spMkLst>
        </pc:spChg>
        <pc:spChg chg="add mod">
          <ac:chgData name="Akseli Siekkinen" userId="12b597aa-1655-4937-a662-d37d4bce2bb9" providerId="ADAL" clId="{565DD582-74EB-4368-A479-DE2873EECBBB}" dt="2025-04-10T05:55:23.643" v="778"/>
          <ac:spMkLst>
            <pc:docMk/>
            <pc:sldMk cId="118056795" sldId="499"/>
            <ac:spMk id="27" creationId="{052C3F61-DBBC-32BE-8317-50F50FEEFE80}"/>
          </ac:spMkLst>
        </pc:spChg>
        <pc:spChg chg="del">
          <ac:chgData name="Akseli Siekkinen" userId="12b597aa-1655-4937-a662-d37d4bce2bb9" providerId="ADAL" clId="{565DD582-74EB-4368-A479-DE2873EECBBB}" dt="2025-04-10T05:44:18.035" v="433" actId="478"/>
          <ac:spMkLst>
            <pc:docMk/>
            <pc:sldMk cId="118056795" sldId="499"/>
            <ac:spMk id="29" creationId="{33EA828A-0E77-22A4-81C6-DA7449B8E5E0}"/>
          </ac:spMkLst>
        </pc:spChg>
        <pc:spChg chg="del">
          <ac:chgData name="Akseli Siekkinen" userId="12b597aa-1655-4937-a662-d37d4bce2bb9" providerId="ADAL" clId="{565DD582-74EB-4368-A479-DE2873EECBBB}" dt="2025-04-10T05:44:18.035" v="433" actId="478"/>
          <ac:spMkLst>
            <pc:docMk/>
            <pc:sldMk cId="118056795" sldId="499"/>
            <ac:spMk id="30" creationId="{34F305EB-8850-9A79-4E51-1555890F16CF}"/>
          </ac:spMkLst>
        </pc:spChg>
        <pc:picChg chg="add mod">
          <ac:chgData name="Akseli Siekkinen" userId="12b597aa-1655-4937-a662-d37d4bce2bb9" providerId="ADAL" clId="{565DD582-74EB-4368-A479-DE2873EECBBB}" dt="2025-04-10T05:45:36.368" v="455" actId="208"/>
          <ac:picMkLst>
            <pc:docMk/>
            <pc:sldMk cId="118056795" sldId="499"/>
            <ac:picMk id="6" creationId="{77490329-C873-A7D6-2662-191E6A7DA0EF}"/>
          </ac:picMkLst>
        </pc:picChg>
        <pc:picChg chg="del">
          <ac:chgData name="Akseli Siekkinen" userId="12b597aa-1655-4937-a662-d37d4bce2bb9" providerId="ADAL" clId="{565DD582-74EB-4368-A479-DE2873EECBBB}" dt="2025-04-10T05:45:25.990" v="449" actId="478"/>
          <ac:picMkLst>
            <pc:docMk/>
            <pc:sldMk cId="118056795" sldId="499"/>
            <ac:picMk id="7" creationId="{7AD7437E-EFBA-D783-8955-BE3D2C927706}"/>
          </ac:picMkLst>
        </pc:picChg>
        <pc:picChg chg="add mod">
          <ac:chgData name="Akseli Siekkinen" userId="12b597aa-1655-4937-a662-d37d4bce2bb9" providerId="ADAL" clId="{565DD582-74EB-4368-A479-DE2873EECBBB}" dt="2025-04-10T05:45:36.368" v="455" actId="208"/>
          <ac:picMkLst>
            <pc:docMk/>
            <pc:sldMk cId="118056795" sldId="499"/>
            <ac:picMk id="11" creationId="{61569536-9E86-57CF-19EA-4FFD5304B5F5}"/>
          </ac:picMkLst>
        </pc:picChg>
        <pc:picChg chg="del">
          <ac:chgData name="Akseli Siekkinen" userId="12b597aa-1655-4937-a662-d37d4bce2bb9" providerId="ADAL" clId="{565DD582-74EB-4368-A479-DE2873EECBBB}" dt="2025-04-10T05:41:54.892" v="375" actId="478"/>
          <ac:picMkLst>
            <pc:docMk/>
            <pc:sldMk cId="118056795" sldId="499"/>
            <ac:picMk id="12" creationId="{F308960C-1C2C-F022-9330-CA2E84083F18}"/>
          </ac:picMkLst>
        </pc:picChg>
        <pc:picChg chg="add mod">
          <ac:chgData name="Akseli Siekkinen" userId="12b597aa-1655-4937-a662-d37d4bce2bb9" providerId="ADAL" clId="{565DD582-74EB-4368-A479-DE2873EECBBB}" dt="2025-04-10T05:45:39.518" v="456" actId="208"/>
          <ac:picMkLst>
            <pc:docMk/>
            <pc:sldMk cId="118056795" sldId="499"/>
            <ac:picMk id="16" creationId="{0805D80C-0EFF-0CAB-4CC2-09B8BF1856C0}"/>
          </ac:picMkLst>
        </pc:picChg>
        <pc:picChg chg="del">
          <ac:chgData name="Akseli Siekkinen" userId="12b597aa-1655-4937-a662-d37d4bce2bb9" providerId="ADAL" clId="{565DD582-74EB-4368-A479-DE2873EECBBB}" dt="2025-04-10T05:44:16.168" v="432" actId="478"/>
          <ac:picMkLst>
            <pc:docMk/>
            <pc:sldMk cId="118056795" sldId="499"/>
            <ac:picMk id="22" creationId="{2120EB7C-49B2-7303-F19D-7BB79E4627D3}"/>
          </ac:picMkLst>
        </pc:picChg>
        <pc:picChg chg="add mod">
          <ac:chgData name="Akseli Siekkinen" userId="12b597aa-1655-4937-a662-d37d4bce2bb9" providerId="ADAL" clId="{565DD582-74EB-4368-A479-DE2873EECBBB}" dt="2025-04-10T05:45:26.584" v="450"/>
          <ac:picMkLst>
            <pc:docMk/>
            <pc:sldMk cId="118056795" sldId="499"/>
            <ac:picMk id="25" creationId="{7E026F64-87E5-0C54-A9F6-DCC5B4AC8647}"/>
          </ac:picMkLst>
        </pc:picChg>
        <pc:cxnChg chg="del">
          <ac:chgData name="Akseli Siekkinen" userId="12b597aa-1655-4937-a662-d37d4bce2bb9" providerId="ADAL" clId="{565DD582-74EB-4368-A479-DE2873EECBBB}" dt="2025-04-10T05:45:25.990" v="449" actId="478"/>
          <ac:cxnSpMkLst>
            <pc:docMk/>
            <pc:sldMk cId="118056795" sldId="499"/>
            <ac:cxnSpMk id="4" creationId="{6E0665D3-1054-0CE9-AB9A-E83C85859375}"/>
          </ac:cxnSpMkLst>
        </pc:cxnChg>
        <pc:cxnChg chg="del">
          <ac:chgData name="Akseli Siekkinen" userId="12b597aa-1655-4937-a662-d37d4bce2bb9" providerId="ADAL" clId="{565DD582-74EB-4368-A479-DE2873EECBBB}" dt="2025-04-10T05:44:18.035" v="433" actId="478"/>
          <ac:cxnSpMkLst>
            <pc:docMk/>
            <pc:sldMk cId="118056795" sldId="499"/>
            <ac:cxnSpMk id="14" creationId="{EE751DCF-F521-1D1E-D50E-0D7236F1F65C}"/>
          </ac:cxnSpMkLst>
        </pc:cxnChg>
        <pc:cxnChg chg="del">
          <ac:chgData name="Akseli Siekkinen" userId="12b597aa-1655-4937-a662-d37d4bce2bb9" providerId="ADAL" clId="{565DD582-74EB-4368-A479-DE2873EECBBB}" dt="2025-04-10T05:41:54.892" v="375" actId="478"/>
          <ac:cxnSpMkLst>
            <pc:docMk/>
            <pc:sldMk cId="118056795" sldId="499"/>
            <ac:cxnSpMk id="18" creationId="{9B78D1E5-545B-94BD-0DFF-3E6A74010D87}"/>
          </ac:cxnSpMkLst>
        </pc:cxnChg>
        <pc:cxnChg chg="del mod">
          <ac:chgData name="Akseli Siekkinen" userId="12b597aa-1655-4937-a662-d37d4bce2bb9" providerId="ADAL" clId="{565DD582-74EB-4368-A479-DE2873EECBBB}" dt="2025-04-10T05:44:18.035" v="433" actId="478"/>
          <ac:cxnSpMkLst>
            <pc:docMk/>
            <pc:sldMk cId="118056795" sldId="499"/>
            <ac:cxnSpMk id="26" creationId="{1479AA99-FA09-C591-7CE1-AC6EEC6AE7ED}"/>
          </ac:cxnSpMkLst>
        </pc:cxnChg>
        <pc:cxnChg chg="add mod">
          <ac:chgData name="Akseli Siekkinen" userId="12b597aa-1655-4937-a662-d37d4bce2bb9" providerId="ADAL" clId="{565DD582-74EB-4368-A479-DE2873EECBBB}" dt="2025-04-10T05:45:26.584" v="450"/>
          <ac:cxnSpMkLst>
            <pc:docMk/>
            <pc:sldMk cId="118056795" sldId="499"/>
            <ac:cxnSpMk id="28" creationId="{F06CF42A-B17E-85DC-AFBF-3873DC821252}"/>
          </ac:cxnSpMkLst>
        </pc:cxnChg>
      </pc:sldChg>
      <pc:sldChg chg="addSp delSp modSp add mod modAnim">
        <pc:chgData name="Akseli Siekkinen" userId="12b597aa-1655-4937-a662-d37d4bce2bb9" providerId="ADAL" clId="{565DD582-74EB-4368-A479-DE2873EECBBB}" dt="2025-04-10T07:25:51.424" v="879" actId="113"/>
        <pc:sldMkLst>
          <pc:docMk/>
          <pc:sldMk cId="1411041004" sldId="500"/>
        </pc:sldMkLst>
        <pc:spChg chg="add mod">
          <ac:chgData name="Akseli Siekkinen" userId="12b597aa-1655-4937-a662-d37d4bce2bb9" providerId="ADAL" clId="{565DD582-74EB-4368-A479-DE2873EECBBB}" dt="2025-04-10T05:47:58.381" v="532" actId="14100"/>
          <ac:spMkLst>
            <pc:docMk/>
            <pc:sldMk cId="1411041004" sldId="500"/>
            <ac:spMk id="8" creationId="{C5B01E4E-E3DD-D06F-48A6-B7269A6ED2A6}"/>
          </ac:spMkLst>
        </pc:spChg>
        <pc:spChg chg="mod">
          <ac:chgData name="Akseli Siekkinen" userId="12b597aa-1655-4937-a662-d37d4bce2bb9" providerId="ADAL" clId="{565DD582-74EB-4368-A479-DE2873EECBBB}" dt="2025-04-10T05:48:42.479" v="595" actId="20577"/>
          <ac:spMkLst>
            <pc:docMk/>
            <pc:sldMk cId="1411041004" sldId="500"/>
            <ac:spMk id="10" creationId="{6EF03344-D200-64D3-E0AA-791FED827A67}"/>
          </ac:spMkLst>
        </pc:spChg>
        <pc:spChg chg="add mod">
          <ac:chgData name="Akseli Siekkinen" userId="12b597aa-1655-4937-a662-d37d4bce2bb9" providerId="ADAL" clId="{565DD582-74EB-4368-A479-DE2873EECBBB}" dt="2025-04-10T05:48:10.829" v="537" actId="14100"/>
          <ac:spMkLst>
            <pc:docMk/>
            <pc:sldMk cId="1411041004" sldId="500"/>
            <ac:spMk id="15" creationId="{72A2C7C0-1905-9086-A211-CCD96BC54973}"/>
          </ac:spMkLst>
        </pc:spChg>
        <pc:spChg chg="mod">
          <ac:chgData name="Akseli Siekkinen" userId="12b597aa-1655-4937-a662-d37d4bce2bb9" providerId="ADAL" clId="{565DD582-74EB-4368-A479-DE2873EECBBB}" dt="2025-04-10T07:25:51.424" v="879" actId="113"/>
          <ac:spMkLst>
            <pc:docMk/>
            <pc:sldMk cId="1411041004" sldId="500"/>
            <ac:spMk id="23" creationId="{2F09D07C-A07B-5658-8B00-D0C31EB460B4}"/>
          </ac:spMkLst>
        </pc:spChg>
        <pc:spChg chg="mod">
          <ac:chgData name="Akseli Siekkinen" userId="12b597aa-1655-4937-a662-d37d4bce2bb9" providerId="ADAL" clId="{565DD582-74EB-4368-A479-DE2873EECBBB}" dt="2025-04-10T05:55:26.382" v="779"/>
          <ac:spMkLst>
            <pc:docMk/>
            <pc:sldMk cId="1411041004" sldId="500"/>
            <ac:spMk id="27" creationId="{D6F6A038-E9FC-7314-0C3A-A5BD48F9EAA2}"/>
          </ac:spMkLst>
        </pc:spChg>
        <pc:picChg chg="add mod">
          <ac:chgData name="Akseli Siekkinen" userId="12b597aa-1655-4937-a662-d37d4bce2bb9" providerId="ADAL" clId="{565DD582-74EB-4368-A479-DE2873EECBBB}" dt="2025-04-10T05:47:39.156" v="527" actId="1076"/>
          <ac:picMkLst>
            <pc:docMk/>
            <pc:sldMk cId="1411041004" sldId="500"/>
            <ac:picMk id="3" creationId="{34542D03-E06A-6094-65F1-4C4FEB1133EB}"/>
          </ac:picMkLst>
        </pc:picChg>
        <pc:picChg chg="add mod">
          <ac:chgData name="Akseli Siekkinen" userId="12b597aa-1655-4937-a662-d37d4bce2bb9" providerId="ADAL" clId="{565DD582-74EB-4368-A479-DE2873EECBBB}" dt="2025-04-10T05:48:52.745" v="600" actId="1076"/>
          <ac:picMkLst>
            <pc:docMk/>
            <pc:sldMk cId="1411041004" sldId="500"/>
            <ac:picMk id="5" creationId="{DE9EF0D9-B9AF-4C1A-5F53-91BE243B0FBF}"/>
          </ac:picMkLst>
        </pc:picChg>
        <pc:picChg chg="del">
          <ac:chgData name="Akseli Siekkinen" userId="12b597aa-1655-4937-a662-d37d4bce2bb9" providerId="ADAL" clId="{565DD582-74EB-4368-A479-DE2873EECBBB}" dt="2025-04-10T05:46:18.848" v="487" actId="478"/>
          <ac:picMkLst>
            <pc:docMk/>
            <pc:sldMk cId="1411041004" sldId="500"/>
            <ac:picMk id="6" creationId="{2FC00893-69D7-D3D0-8D10-23BF3387EBE9}"/>
          </ac:picMkLst>
        </pc:picChg>
        <pc:picChg chg="del">
          <ac:chgData name="Akseli Siekkinen" userId="12b597aa-1655-4937-a662-d37d4bce2bb9" providerId="ADAL" clId="{565DD582-74EB-4368-A479-DE2873EECBBB}" dt="2025-04-10T05:46:18.848" v="487" actId="478"/>
          <ac:picMkLst>
            <pc:docMk/>
            <pc:sldMk cId="1411041004" sldId="500"/>
            <ac:picMk id="11" creationId="{658C6D22-318B-2D03-4DC8-517FFA9EF0CD}"/>
          </ac:picMkLst>
        </pc:picChg>
        <pc:picChg chg="del">
          <ac:chgData name="Akseli Siekkinen" userId="12b597aa-1655-4937-a662-d37d4bce2bb9" providerId="ADAL" clId="{565DD582-74EB-4368-A479-DE2873EECBBB}" dt="2025-04-10T05:46:48.799" v="494" actId="478"/>
          <ac:picMkLst>
            <pc:docMk/>
            <pc:sldMk cId="1411041004" sldId="500"/>
            <ac:picMk id="16" creationId="{F912B237-D980-D160-B032-982421E89673}"/>
          </ac:picMkLst>
        </pc:picChg>
        <pc:cxnChg chg="add mod">
          <ac:chgData name="Akseli Siekkinen" userId="12b597aa-1655-4937-a662-d37d4bce2bb9" providerId="ADAL" clId="{565DD582-74EB-4368-A479-DE2873EECBBB}" dt="2025-04-10T07:25:41.328" v="878" actId="14100"/>
          <ac:cxnSpMkLst>
            <pc:docMk/>
            <pc:sldMk cId="1411041004" sldId="500"/>
            <ac:cxnSpMk id="7" creationId="{29018493-C09D-1404-B5B8-50A7869BAE8C}"/>
          </ac:cxnSpMkLst>
        </pc:cxnChg>
        <pc:cxnChg chg="add mod">
          <ac:chgData name="Akseli Siekkinen" userId="12b597aa-1655-4937-a662-d37d4bce2bb9" providerId="ADAL" clId="{565DD582-74EB-4368-A479-DE2873EECBBB}" dt="2025-04-10T05:48:06.357" v="535" actId="14100"/>
          <ac:cxnSpMkLst>
            <pc:docMk/>
            <pc:sldMk cId="1411041004" sldId="500"/>
            <ac:cxnSpMk id="13" creationId="{58E2F0FE-26F2-CB6B-02F6-4A030F8330D8}"/>
          </ac:cxnSpMkLst>
        </pc:cxnChg>
      </pc:sldChg>
      <pc:sldChg chg="addSp delSp modSp add mod modAnim">
        <pc:chgData name="Akseli Siekkinen" userId="12b597aa-1655-4937-a662-d37d4bce2bb9" providerId="ADAL" clId="{565DD582-74EB-4368-A479-DE2873EECBBB}" dt="2025-04-10T07:26:11.527" v="883" actId="14100"/>
        <pc:sldMkLst>
          <pc:docMk/>
          <pc:sldMk cId="432274293" sldId="501"/>
        </pc:sldMkLst>
        <pc:spChg chg="mod">
          <ac:chgData name="Akseli Siekkinen" userId="12b597aa-1655-4937-a662-d37d4bce2bb9" providerId="ADAL" clId="{565DD582-74EB-4368-A479-DE2873EECBBB}" dt="2025-04-10T07:26:07.256" v="882" actId="15"/>
          <ac:spMkLst>
            <pc:docMk/>
            <pc:sldMk cId="432274293" sldId="501"/>
            <ac:spMk id="10" creationId="{4A2178EF-BEEC-A0BA-6AE2-3EA8E7E56896}"/>
          </ac:spMkLst>
        </pc:spChg>
        <pc:spChg chg="add mod">
          <ac:chgData name="Akseli Siekkinen" userId="12b597aa-1655-4937-a662-d37d4bce2bb9" providerId="ADAL" clId="{565DD582-74EB-4368-A479-DE2873EECBBB}" dt="2025-04-10T05:54:13.609" v="759" actId="14100"/>
          <ac:spMkLst>
            <pc:docMk/>
            <pc:sldMk cId="432274293" sldId="501"/>
            <ac:spMk id="14" creationId="{45C9CFEF-F2F1-08EC-D524-12279BD4091F}"/>
          </ac:spMkLst>
        </pc:spChg>
        <pc:spChg chg="mod">
          <ac:chgData name="Akseli Siekkinen" userId="12b597aa-1655-4937-a662-d37d4bce2bb9" providerId="ADAL" clId="{565DD582-74EB-4368-A479-DE2873EECBBB}" dt="2025-04-10T05:52:20.273" v="632" actId="1076"/>
          <ac:spMkLst>
            <pc:docMk/>
            <pc:sldMk cId="432274293" sldId="501"/>
            <ac:spMk id="15" creationId="{8C6BA64E-E1CE-75DC-4DCD-EEFCD43571ED}"/>
          </ac:spMkLst>
        </pc:spChg>
        <pc:spChg chg="mod ord">
          <ac:chgData name="Akseli Siekkinen" userId="12b597aa-1655-4937-a662-d37d4bce2bb9" providerId="ADAL" clId="{565DD582-74EB-4368-A479-DE2873EECBBB}" dt="2025-04-10T05:55:37.649" v="785" actId="20577"/>
          <ac:spMkLst>
            <pc:docMk/>
            <pc:sldMk cId="432274293" sldId="501"/>
            <ac:spMk id="23" creationId="{4D409A0C-2930-9259-6F77-C86C4A874807}"/>
          </ac:spMkLst>
        </pc:spChg>
        <pc:spChg chg="mod">
          <ac:chgData name="Akseli Siekkinen" userId="12b597aa-1655-4937-a662-d37d4bce2bb9" providerId="ADAL" clId="{565DD582-74EB-4368-A479-DE2873EECBBB}" dt="2025-04-10T05:55:28.840" v="780"/>
          <ac:spMkLst>
            <pc:docMk/>
            <pc:sldMk cId="432274293" sldId="501"/>
            <ac:spMk id="27" creationId="{92EAEFE2-ABD5-6F2D-DD9D-1DE6DABCC384}"/>
          </ac:spMkLst>
        </pc:spChg>
        <pc:picChg chg="del">
          <ac:chgData name="Akseli Siekkinen" userId="12b597aa-1655-4937-a662-d37d4bce2bb9" providerId="ADAL" clId="{565DD582-74EB-4368-A479-DE2873EECBBB}" dt="2025-04-10T05:51:58.153" v="618" actId="478"/>
          <ac:picMkLst>
            <pc:docMk/>
            <pc:sldMk cId="432274293" sldId="501"/>
            <ac:picMk id="3" creationId="{1E0FA75E-2218-00E8-AE06-C21C97EA6999}"/>
          </ac:picMkLst>
        </pc:picChg>
        <pc:picChg chg="add mod ord">
          <ac:chgData name="Akseli Siekkinen" userId="12b597aa-1655-4937-a662-d37d4bce2bb9" providerId="ADAL" clId="{565DD582-74EB-4368-A479-DE2873EECBBB}" dt="2025-04-10T05:52:14.814" v="629" actId="1076"/>
          <ac:picMkLst>
            <pc:docMk/>
            <pc:sldMk cId="432274293" sldId="501"/>
            <ac:picMk id="4" creationId="{F9ABA7A2-3071-B094-F564-F07F43B95914}"/>
          </ac:picMkLst>
        </pc:picChg>
        <pc:picChg chg="del mod">
          <ac:chgData name="Akseli Siekkinen" userId="12b597aa-1655-4937-a662-d37d4bce2bb9" providerId="ADAL" clId="{565DD582-74EB-4368-A479-DE2873EECBBB}" dt="2025-04-10T05:52:48.743" v="705" actId="478"/>
          <ac:picMkLst>
            <pc:docMk/>
            <pc:sldMk cId="432274293" sldId="501"/>
            <ac:picMk id="5" creationId="{7E5AA279-E0A3-0D7B-6BAA-E3DC01012125}"/>
          </ac:picMkLst>
        </pc:picChg>
        <pc:picChg chg="add mod">
          <ac:chgData name="Akseli Siekkinen" userId="12b597aa-1655-4937-a662-d37d4bce2bb9" providerId="ADAL" clId="{565DD582-74EB-4368-A479-DE2873EECBBB}" dt="2025-04-10T05:53:21.155" v="718" actId="208"/>
          <ac:picMkLst>
            <pc:docMk/>
            <pc:sldMk cId="432274293" sldId="501"/>
            <ac:picMk id="9" creationId="{8D96810A-75DF-3090-AAEF-51CE4C9B16D2}"/>
          </ac:picMkLst>
        </pc:picChg>
        <pc:cxnChg chg="mod">
          <ac:chgData name="Akseli Siekkinen" userId="12b597aa-1655-4937-a662-d37d4bce2bb9" providerId="ADAL" clId="{565DD582-74EB-4368-A479-DE2873EECBBB}" dt="2025-04-10T07:26:01.635" v="880" actId="14100"/>
          <ac:cxnSpMkLst>
            <pc:docMk/>
            <pc:sldMk cId="432274293" sldId="501"/>
            <ac:cxnSpMk id="7" creationId="{628B4173-5C27-EEE6-D1A1-C3DBBF4F0BBB}"/>
          </ac:cxnSpMkLst>
        </pc:cxnChg>
        <pc:cxnChg chg="add mod">
          <ac:chgData name="Akseli Siekkinen" userId="12b597aa-1655-4937-a662-d37d4bce2bb9" providerId="ADAL" clId="{565DD582-74EB-4368-A479-DE2873EECBBB}" dt="2025-04-10T05:54:08.515" v="757" actId="14100"/>
          <ac:cxnSpMkLst>
            <pc:docMk/>
            <pc:sldMk cId="432274293" sldId="501"/>
            <ac:cxnSpMk id="12" creationId="{30426EF9-0A33-191F-F63F-033DF6A6645E}"/>
          </ac:cxnSpMkLst>
        </pc:cxnChg>
        <pc:cxnChg chg="mod">
          <ac:chgData name="Akseli Siekkinen" userId="12b597aa-1655-4937-a662-d37d4bce2bb9" providerId="ADAL" clId="{565DD582-74EB-4368-A479-DE2873EECBBB}" dt="2025-04-10T07:26:11.527" v="883" actId="14100"/>
          <ac:cxnSpMkLst>
            <pc:docMk/>
            <pc:sldMk cId="432274293" sldId="501"/>
            <ac:cxnSpMk id="13" creationId="{1A023B9C-C269-4BFE-6D96-EBE3B3434A2C}"/>
          </ac:cxnSpMkLst>
        </pc:cxnChg>
        <pc:cxnChg chg="add mod">
          <ac:chgData name="Akseli Siekkinen" userId="12b597aa-1655-4937-a662-d37d4bce2bb9" providerId="ADAL" clId="{565DD582-74EB-4368-A479-DE2873EECBBB}" dt="2025-04-10T05:54:28.949" v="764" actId="14100"/>
          <ac:cxnSpMkLst>
            <pc:docMk/>
            <pc:sldMk cId="432274293" sldId="501"/>
            <ac:cxnSpMk id="17" creationId="{CA1985B3-8A08-53D9-B95B-BDA637F5FC59}"/>
          </ac:cxnSpMkLst>
        </pc:cxnChg>
      </pc:sldChg>
      <pc:sldChg chg="delSp modSp add mod delAnim">
        <pc:chgData name="Akseli Siekkinen" userId="12b597aa-1655-4937-a662-d37d4bce2bb9" providerId="ADAL" clId="{565DD582-74EB-4368-A479-DE2873EECBBB}" dt="2025-04-10T05:57:53.776" v="819" actId="478"/>
        <pc:sldMkLst>
          <pc:docMk/>
          <pc:sldMk cId="2652616980" sldId="502"/>
        </pc:sldMkLst>
        <pc:spChg chg="del">
          <ac:chgData name="Akseli Siekkinen" userId="12b597aa-1655-4937-a662-d37d4bce2bb9" providerId="ADAL" clId="{565DD582-74EB-4368-A479-DE2873EECBBB}" dt="2025-04-10T05:57:05.898" v="802" actId="478"/>
          <ac:spMkLst>
            <pc:docMk/>
            <pc:sldMk cId="2652616980" sldId="502"/>
            <ac:spMk id="8" creationId="{2D099FF1-F566-CA08-DC1F-8FFADBE7ABDA}"/>
          </ac:spMkLst>
        </pc:spChg>
        <pc:spChg chg="del">
          <ac:chgData name="Akseli Siekkinen" userId="12b597aa-1655-4937-a662-d37d4bce2bb9" providerId="ADAL" clId="{565DD582-74EB-4368-A479-DE2873EECBBB}" dt="2025-04-10T05:57:05.898" v="802" actId="478"/>
          <ac:spMkLst>
            <pc:docMk/>
            <pc:sldMk cId="2652616980" sldId="502"/>
            <ac:spMk id="10" creationId="{151B7572-2A8B-EFF0-6956-4D3DE6CBC4B1}"/>
          </ac:spMkLst>
        </pc:spChg>
        <pc:spChg chg="mod">
          <ac:chgData name="Akseli Siekkinen" userId="12b597aa-1655-4937-a662-d37d4bce2bb9" providerId="ADAL" clId="{565DD582-74EB-4368-A479-DE2873EECBBB}" dt="2025-04-10T05:57:47.225" v="816" actId="14100"/>
          <ac:spMkLst>
            <pc:docMk/>
            <pc:sldMk cId="2652616980" sldId="502"/>
            <ac:spMk id="14" creationId="{AFA7E640-141E-B2D7-1FF3-E3D66D10A791}"/>
          </ac:spMkLst>
        </pc:spChg>
        <pc:spChg chg="del">
          <ac:chgData name="Akseli Siekkinen" userId="12b597aa-1655-4937-a662-d37d4bce2bb9" providerId="ADAL" clId="{565DD582-74EB-4368-A479-DE2873EECBBB}" dt="2025-04-10T05:57:09.195" v="804" actId="478"/>
          <ac:spMkLst>
            <pc:docMk/>
            <pc:sldMk cId="2652616980" sldId="502"/>
            <ac:spMk id="15" creationId="{1A3D4138-CC99-592D-1CC3-AA5702C45CBF}"/>
          </ac:spMkLst>
        </pc:spChg>
        <pc:spChg chg="del mod">
          <ac:chgData name="Akseli Siekkinen" userId="12b597aa-1655-4937-a662-d37d4bce2bb9" providerId="ADAL" clId="{565DD582-74EB-4368-A479-DE2873EECBBB}" dt="2025-04-10T05:57:21.555" v="809" actId="478"/>
          <ac:spMkLst>
            <pc:docMk/>
            <pc:sldMk cId="2652616980" sldId="502"/>
            <ac:spMk id="23" creationId="{FE3E7A5C-E1E2-A8A5-576B-1DE1F3146037}"/>
          </ac:spMkLst>
        </pc:spChg>
        <pc:spChg chg="mod">
          <ac:chgData name="Akseli Siekkinen" userId="12b597aa-1655-4937-a662-d37d4bce2bb9" providerId="ADAL" clId="{565DD582-74EB-4368-A479-DE2873EECBBB}" dt="2025-04-10T05:57:23.978" v="810" actId="1076"/>
          <ac:spMkLst>
            <pc:docMk/>
            <pc:sldMk cId="2652616980" sldId="502"/>
            <ac:spMk id="27" creationId="{85AD8C49-1881-A209-2200-4F9C51EB2CE2}"/>
          </ac:spMkLst>
        </pc:spChg>
        <pc:picChg chg="del">
          <ac:chgData name="Akseli Siekkinen" userId="12b597aa-1655-4937-a662-d37d4bce2bb9" providerId="ADAL" clId="{565DD582-74EB-4368-A479-DE2873EECBBB}" dt="2025-04-10T05:57:05.898" v="802" actId="478"/>
          <ac:picMkLst>
            <pc:docMk/>
            <pc:sldMk cId="2652616980" sldId="502"/>
            <ac:picMk id="4" creationId="{8746C3CF-D0FA-9A48-9243-15BDEAC2797A}"/>
          </ac:picMkLst>
        </pc:picChg>
        <pc:picChg chg="mod">
          <ac:chgData name="Akseli Siekkinen" userId="12b597aa-1655-4937-a662-d37d4bce2bb9" providerId="ADAL" clId="{565DD582-74EB-4368-A479-DE2873EECBBB}" dt="2025-04-10T05:57:39.396" v="814" actId="1076"/>
          <ac:picMkLst>
            <pc:docMk/>
            <pc:sldMk cId="2652616980" sldId="502"/>
            <ac:picMk id="9" creationId="{9C3D7AEB-A3FC-0E0E-6D09-C27F5972387B}"/>
          </ac:picMkLst>
        </pc:picChg>
        <pc:cxnChg chg="del">
          <ac:chgData name="Akseli Siekkinen" userId="12b597aa-1655-4937-a662-d37d4bce2bb9" providerId="ADAL" clId="{565DD582-74EB-4368-A479-DE2873EECBBB}" dt="2025-04-10T05:57:05.898" v="802" actId="478"/>
          <ac:cxnSpMkLst>
            <pc:docMk/>
            <pc:sldMk cId="2652616980" sldId="502"/>
            <ac:cxnSpMk id="7" creationId="{EF719C28-B24F-1CE9-7862-F3569925C11C}"/>
          </ac:cxnSpMkLst>
        </pc:cxnChg>
        <pc:cxnChg chg="del">
          <ac:chgData name="Akseli Siekkinen" userId="12b597aa-1655-4937-a662-d37d4bce2bb9" providerId="ADAL" clId="{565DD582-74EB-4368-A479-DE2873EECBBB}" dt="2025-04-10T05:57:53.776" v="819" actId="478"/>
          <ac:cxnSpMkLst>
            <pc:docMk/>
            <pc:sldMk cId="2652616980" sldId="502"/>
            <ac:cxnSpMk id="12" creationId="{D52B57BF-57EB-8791-A21A-97C962EBB8FD}"/>
          </ac:cxnSpMkLst>
        </pc:cxnChg>
        <pc:cxnChg chg="del">
          <ac:chgData name="Akseli Siekkinen" userId="12b597aa-1655-4937-a662-d37d4bce2bb9" providerId="ADAL" clId="{565DD582-74EB-4368-A479-DE2873EECBBB}" dt="2025-04-10T05:57:05.898" v="802" actId="478"/>
          <ac:cxnSpMkLst>
            <pc:docMk/>
            <pc:sldMk cId="2652616980" sldId="502"/>
            <ac:cxnSpMk id="13" creationId="{C8669ECC-CEDC-3160-8563-7D0F7D90A48A}"/>
          </ac:cxnSpMkLst>
        </pc:cxnChg>
        <pc:cxnChg chg="mod">
          <ac:chgData name="Akseli Siekkinen" userId="12b597aa-1655-4937-a662-d37d4bce2bb9" providerId="ADAL" clId="{565DD582-74EB-4368-A479-DE2873EECBBB}" dt="2025-04-10T05:57:52.155" v="818" actId="14100"/>
          <ac:cxnSpMkLst>
            <pc:docMk/>
            <pc:sldMk cId="2652616980" sldId="502"/>
            <ac:cxnSpMk id="17" creationId="{DD9D774A-6ADD-CA0E-9E71-53BAC2F6631B}"/>
          </ac:cxnSpMkLst>
        </pc:cxnChg>
      </pc:sldChg>
      <pc:sldMasterChg chg="del delSldLayout">
        <pc:chgData name="Akseli Siekkinen" userId="12b597aa-1655-4937-a662-d37d4bce2bb9" providerId="ADAL" clId="{565DD582-74EB-4368-A479-DE2873EECBBB}" dt="2025-04-10T05:32:29.819" v="65" actId="26606"/>
        <pc:sldMasterMkLst>
          <pc:docMk/>
          <pc:sldMasterMk cId="3318350536" sldId="2147483648"/>
        </pc:sldMasterMkLst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709803672" sldId="2147483649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4292056195" sldId="2147483650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3343295131" sldId="2147483651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3639434748" sldId="2147483652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2114125201" sldId="2147483653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2735552688" sldId="2147483654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1663703509" sldId="2147483655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3608415772" sldId="2147483656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729200765" sldId="2147483657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1208856704" sldId="2147483658"/>
          </pc:sldLayoutMkLst>
        </pc:sldLayoutChg>
        <pc:sldLayoutChg chg="del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318350536" sldId="2147483648"/>
            <pc:sldLayoutMk cId="3981586380" sldId="2147483659"/>
          </pc:sldLayoutMkLst>
        </pc:sldLayoutChg>
      </pc:sldMasterChg>
      <pc:sldMasterChg chg="add addSldLayout">
        <pc:chgData name="Akseli Siekkinen" userId="12b597aa-1655-4937-a662-d37d4bce2bb9" providerId="ADAL" clId="{565DD582-74EB-4368-A479-DE2873EECBBB}" dt="2025-04-10T05:32:29.819" v="65" actId="26606"/>
        <pc:sldMasterMkLst>
          <pc:docMk/>
          <pc:sldMasterMk cId="3579518917" sldId="2147483709"/>
        </pc:sldMasterMkLst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4120996757" sldId="2147483698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3604350260" sldId="2147483699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2899476255" sldId="2147483700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3068271289" sldId="2147483701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4078953642" sldId="2147483702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72216737" sldId="2147483703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3782257487" sldId="2147483704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2219995016" sldId="2147483705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3344643234" sldId="2147483706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1853163752" sldId="2147483707"/>
          </pc:sldLayoutMkLst>
        </pc:sldLayoutChg>
        <pc:sldLayoutChg chg="add">
          <pc:chgData name="Akseli Siekkinen" userId="12b597aa-1655-4937-a662-d37d4bce2bb9" providerId="ADAL" clId="{565DD582-74EB-4368-A479-DE2873EECBBB}" dt="2025-04-10T05:32:29.819" v="65" actId="26606"/>
          <pc:sldLayoutMkLst>
            <pc:docMk/>
            <pc:sldMasterMk cId="3579518917" sldId="2147483709"/>
            <pc:sldLayoutMk cId="1614644066" sldId="214748370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F97D22-0784-AE5E-0C86-290C3A594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33BAC79-81CD-B5B1-31C8-32BA045D5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73E742-06D6-9625-C349-212C462D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364CD6-6A0C-B213-6C4C-0200A21F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9F21C2-B74F-F14F-A7BA-370F4713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6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8D464F-932F-40D1-BA80-9C2FB5579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46B1F4-CE18-1BB2-D0FC-571660A27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9BE0DA-1EED-F1AC-B71A-6E44DD4AF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431593-26C3-5455-A74B-098170D1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56B3CA-D319-E170-BA8B-A9183C0FF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0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8D458D4-F7F9-2DB0-3596-06B4D939DF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E80E8AE-9972-99A2-4249-6C96DA544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26E966-E716-13BD-6172-2DBD99F0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FF31F3-B14E-8A25-DDE9-580090EF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81FD8B-5F76-5C7B-05EF-1A1BB93C0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6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482AB8-0BA5-E682-C46F-EB00C3A04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3BA653-2120-8205-1DA5-7D6A222E1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D8885A-667C-16FB-6DD6-8BD1009D4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E4ED30-643E-020F-47B4-5482BAA6A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F765C4-989C-CD7C-A8D8-E7E0A368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5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1FC2FC-BAB6-F0F9-F2FB-7A63EBC85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6D055D-436E-926C-C0C5-44B57DD40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8DA9C8-CE29-B790-18E8-E791F6F86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9F1030-8722-0CA9-946A-7E5D2DC77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333F65-FFBE-8F11-E840-D1312DC1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9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8C2F37-A412-400E-A74E-72DC8C9F0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E95DF3-FB0B-813C-0632-D8D757625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F2F60C-E21E-8F70-1031-B23432B9F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2A2F731-18C8-5AB8-A462-593A9E693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684CA4-9501-94F2-E80B-7C1D4CF7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E90D96-6230-9D57-AC5C-D8CFA9DFC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9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E6BA1C-C5F4-4D84-9BB2-85D8E785C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CA17741-7DB8-3B31-AAA7-C51C878B0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9E49310-E106-E3D8-9D10-9FE98AE04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694D1F3-555A-6B7B-1671-F765BBF91C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9B65B3A-3556-4881-CBCB-8F049341D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EFAE4A8-131B-EAB5-7CD2-635CC6DF8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071631D-FCD1-E317-2572-9A885BC53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C136A45-C960-0565-E17C-5A7C70D8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2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2033C4-12A9-42C2-EDFA-C21BED70D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BDC8E0C-3B10-BBF2-01F6-E637C6882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8956F89-717B-99E9-5FD9-9CBD64C28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586E03-B2D9-F002-3BE4-2198ECC97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2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1FD3049-947C-570E-E1BC-E455A08F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1CEFEA-4CE8-A725-4679-E88577246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1CEA107-8EE1-1AE8-9AC3-99DE54A50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4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452BA5-CCD2-D2CF-CD88-1BDF8A16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F70933-63C5-9C0E-A69D-FD64924C8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F1BD6DA-212E-CE8B-DE5D-23824B8CC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3A0B97-016B-33A4-C45B-C006C8783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6A1160-3D29-C7D3-4677-B5A92E2EE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9065CB-2DA9-07E5-8F6F-2F87E555F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2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10F200-D591-A5B6-D83E-011566D6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F735248-2948-7890-D1C7-BB29A61FA0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0746825-7673-FA45-BDC0-294FAA02C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D6A53A-46B1-22A2-AD0D-4AFF590B3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A1D094-BA57-8CD8-F8B3-52AF93468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011E0F-A4E6-60D0-35AE-5B9CDB012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9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FFCB180-11BD-FD25-54C0-CA9AF1FBD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DA88EF-30F6-4275-A18D-67E7A69D9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E238E4-BF9C-C3F4-5539-42AB52B19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66141B-DD7D-BD82-D42C-2BDDD4BCBE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1E5190-02C4-BC33-08ED-5092C73AC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3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ED6FAA-CA4D-9A57-AB87-B3E2E86EF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3465681" cy="2450592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4100" dirty="0">
                <a:solidFill>
                  <a:schemeClr val="tx2"/>
                </a:solidFill>
              </a:rPr>
              <a:t>How to </a:t>
            </a:r>
            <a:r>
              <a:rPr lang="fi-FI" sz="4100" dirty="0" err="1">
                <a:solidFill>
                  <a:schemeClr val="tx2"/>
                </a:solidFill>
              </a:rPr>
              <a:t>Vernier</a:t>
            </a:r>
            <a:r>
              <a:rPr lang="fi-FI" sz="4100" dirty="0">
                <a:solidFill>
                  <a:schemeClr val="tx2"/>
                </a:solidFill>
              </a:rPr>
              <a:t> </a:t>
            </a:r>
            <a:r>
              <a:rPr lang="fi-FI" sz="4100" dirty="0" err="1">
                <a:solidFill>
                  <a:schemeClr val="tx2"/>
                </a:solidFill>
              </a:rPr>
              <a:t>Graphical</a:t>
            </a:r>
            <a:r>
              <a:rPr lang="fi-FI" sz="4100" dirty="0">
                <a:solidFill>
                  <a:schemeClr val="tx2"/>
                </a:solidFill>
              </a:rPr>
              <a:t> Analysis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56E042-93C8-7188-F439-558CEF22F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0" y="4406871"/>
            <a:ext cx="3465681" cy="1709890"/>
          </a:xfrm>
        </p:spPr>
        <p:txBody>
          <a:bodyPr anchor="t">
            <a:normAutofit/>
          </a:bodyPr>
          <a:lstStyle/>
          <a:p>
            <a:r>
              <a:rPr lang="fi-FI" dirty="0"/>
              <a:t>Standardisuoran piirto</a:t>
            </a:r>
          </a:p>
        </p:txBody>
      </p:sp>
      <p:pic>
        <p:nvPicPr>
          <p:cNvPr id="4" name="Sisällön paikkamerkki 4">
            <a:extLst>
              <a:ext uri="{FF2B5EF4-FFF2-40B4-BE49-F238E27FC236}">
                <a16:creationId xmlns:a16="http://schemas.microsoft.com/office/drawing/2014/main" id="{371477EE-082B-243F-1F28-D29B6BB3A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832" y="657369"/>
            <a:ext cx="5435493" cy="564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85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6297C3-BA14-9C9C-5CFE-D24079847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111088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/>
              <a:t>T.4 </a:t>
            </a:r>
            <a:r>
              <a:rPr lang="fi-FI" sz="2400" dirty="0"/>
              <a:t>Parasetamolin pitoisuus voidaan määrittää </a:t>
            </a:r>
            <a:r>
              <a:rPr lang="fi-FI" sz="2400" dirty="0" err="1"/>
              <a:t>kolorimetrisesti</a:t>
            </a:r>
            <a:r>
              <a:rPr lang="fi-FI" sz="2400" dirty="0"/>
              <a:t>, koska parasetamoli pelkistää rauta(III)-ionit rauta(II)ioneiksi. Rauta(II)-ionit muodostavat voimakkaan sinisen kompleksin </a:t>
            </a:r>
            <a:r>
              <a:rPr lang="fi-FI" sz="2400" dirty="0" err="1"/>
              <a:t>heksasyanoferraatti</a:t>
            </a:r>
            <a:r>
              <a:rPr lang="fi-FI" sz="2400" dirty="0"/>
              <a:t>-ionien kanssa.   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49F6451-FCE6-A051-D285-421BE3D12906}"/>
              </a:ext>
            </a:extLst>
          </p:cNvPr>
          <p:cNvSpPr txBox="1"/>
          <p:nvPr/>
        </p:nvSpPr>
        <p:spPr>
          <a:xfrm>
            <a:off x="1258" y="1110883"/>
            <a:ext cx="10700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Valmistat ja mittaat seuraavanlaisen standardiliuossarjan (S) ja näytteen (N1):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4BA3A32-6FEF-2C44-1D45-CFF03F4BD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82" y="1572548"/>
            <a:ext cx="6287377" cy="3143689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DC988819-39A2-BFD6-B965-E3EF143CB5F5}"/>
              </a:ext>
            </a:extLst>
          </p:cNvPr>
          <p:cNvSpPr txBox="1"/>
          <p:nvPr/>
        </p:nvSpPr>
        <p:spPr>
          <a:xfrm>
            <a:off x="6521083" y="2123594"/>
            <a:ext cx="51714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Mikä oli tutkimuksen kohteena olevan parasetamoliliuoksen N1 pitoisuus?</a:t>
            </a:r>
          </a:p>
        </p:txBody>
      </p:sp>
    </p:spTree>
    <p:extLst>
      <p:ext uri="{BB962C8B-B14F-4D97-AF65-F5344CB8AC3E}">
        <p14:creationId xmlns:p14="http://schemas.microsoft.com/office/powerpoint/2010/main" val="357867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EFBA1-6DDA-63A8-175D-FF9CED889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Kuva 21">
            <a:extLst>
              <a:ext uri="{FF2B5EF4-FFF2-40B4-BE49-F238E27FC236}">
                <a16:creationId xmlns:a16="http://schemas.microsoft.com/office/drawing/2014/main" id="{10DA7318-485F-92C6-14BD-C94084BCC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7734" y="3038364"/>
            <a:ext cx="3057952" cy="1581371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AFF72E-AD40-5A2E-8749-9BBD8DE96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2192000" cy="5929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/>
              <a:t>T.4 </a:t>
            </a:r>
            <a:r>
              <a:rPr lang="fi-FI" sz="1800" dirty="0"/>
              <a:t>Parasetamolin pitoisuus voidaan määrittää </a:t>
            </a:r>
            <a:r>
              <a:rPr lang="fi-FI" sz="1800" dirty="0" err="1"/>
              <a:t>kolorimetrisesti</a:t>
            </a:r>
            <a:r>
              <a:rPr lang="fi-FI" sz="1800" dirty="0"/>
              <a:t>, koska parasetamoli pelkistää rauta(III)-ionit rauta(II)ioneiksi. Rauta(II)-ionit muodostavat voimakkaan sinisen kompleksin </a:t>
            </a:r>
            <a:r>
              <a:rPr lang="fi-FI" sz="1800" dirty="0" err="1"/>
              <a:t>heksasyanoferraatti</a:t>
            </a:r>
            <a:r>
              <a:rPr lang="fi-FI" sz="1800" dirty="0"/>
              <a:t>-ionien kanssa.   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A66ABF4-F3B2-2185-D8E2-BEEC33AB09C8}"/>
              </a:ext>
            </a:extLst>
          </p:cNvPr>
          <p:cNvSpPr txBox="1"/>
          <p:nvPr/>
        </p:nvSpPr>
        <p:spPr>
          <a:xfrm>
            <a:off x="0" y="624028"/>
            <a:ext cx="10700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Valmistat ja mittaat seuraavanlaisen standardiliuossarjan (S) ja näytteen (N1):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D7717338-11D2-8288-06C1-07B2533F9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535" y="995657"/>
            <a:ext cx="3352228" cy="167611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B49F15AB-F6A0-7678-114E-861716747316}"/>
              </a:ext>
            </a:extLst>
          </p:cNvPr>
          <p:cNvSpPr txBox="1"/>
          <p:nvPr/>
        </p:nvSpPr>
        <p:spPr>
          <a:xfrm>
            <a:off x="5472723" y="1452437"/>
            <a:ext cx="51714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Mikä oli tutkimuksen kohteena olevan parasetamoliliuoksen N1 pitoisuus?</a:t>
            </a:r>
          </a:p>
        </p:txBody>
      </p:sp>
      <p:cxnSp>
        <p:nvCxnSpPr>
          <p:cNvPr id="4" name="Suora yhdysviiva 3">
            <a:extLst>
              <a:ext uri="{FF2B5EF4-FFF2-40B4-BE49-F238E27FC236}">
                <a16:creationId xmlns:a16="http://schemas.microsoft.com/office/drawing/2014/main" id="{93ECC9D1-384F-5AE7-A827-D11F2503101A}"/>
              </a:ext>
            </a:extLst>
          </p:cNvPr>
          <p:cNvCxnSpPr/>
          <p:nvPr/>
        </p:nvCxnSpPr>
        <p:spPr>
          <a:xfrm>
            <a:off x="47625" y="2867025"/>
            <a:ext cx="120967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kstiruutu 9">
            <a:extLst>
              <a:ext uri="{FF2B5EF4-FFF2-40B4-BE49-F238E27FC236}">
                <a16:creationId xmlns:a16="http://schemas.microsoft.com/office/drawing/2014/main" id="{583082C3-40F5-7427-2F33-6E087432104C}"/>
              </a:ext>
            </a:extLst>
          </p:cNvPr>
          <p:cNvSpPr txBox="1"/>
          <p:nvPr/>
        </p:nvSpPr>
        <p:spPr>
          <a:xfrm>
            <a:off x="47625" y="3021374"/>
            <a:ext cx="38385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1. Avaa </a:t>
            </a:r>
            <a:r>
              <a:rPr lang="fi-FI" dirty="0" err="1"/>
              <a:t>Vernier</a:t>
            </a:r>
            <a:r>
              <a:rPr lang="fi-FI" dirty="0"/>
              <a:t> </a:t>
            </a:r>
            <a:r>
              <a:rPr lang="fi-FI" dirty="0" err="1"/>
              <a:t>Graphical</a:t>
            </a:r>
            <a:r>
              <a:rPr lang="fi-FI" dirty="0"/>
              <a:t> </a:t>
            </a:r>
            <a:r>
              <a:rPr lang="fi-FI" dirty="0" err="1"/>
              <a:t>analysis</a:t>
            </a:r>
            <a:r>
              <a:rPr lang="fi-FI" dirty="0"/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Valitse </a:t>
            </a:r>
            <a:r>
              <a:rPr lang="fi-FI" b="1" i="1" dirty="0"/>
              <a:t>Katso vaihtoehdot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i-FI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Lisää </a:t>
            </a:r>
            <a:r>
              <a:rPr lang="fi-FI" b="1" dirty="0"/>
              <a:t>Datataulukko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9CBE21B5-A596-373E-C73A-0B6D14DA9C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40" y="4295489"/>
            <a:ext cx="3534268" cy="2057687"/>
          </a:xfrm>
          <a:prstGeom prst="rect">
            <a:avLst/>
          </a:prstGeom>
        </p:spPr>
      </p:pic>
      <p:cxnSp>
        <p:nvCxnSpPr>
          <p:cNvPr id="14" name="Suora nuoliyhdysviiva 13">
            <a:extLst>
              <a:ext uri="{FF2B5EF4-FFF2-40B4-BE49-F238E27FC236}">
                <a16:creationId xmlns:a16="http://schemas.microsoft.com/office/drawing/2014/main" id="{34A8876E-61EF-BF6D-AB40-8E7C46BC7582}"/>
              </a:ext>
            </a:extLst>
          </p:cNvPr>
          <p:cNvCxnSpPr>
            <a:cxnSpLocks/>
          </p:cNvCxnSpPr>
          <p:nvPr/>
        </p:nvCxnSpPr>
        <p:spPr>
          <a:xfrm flipV="1">
            <a:off x="6723321" y="3745604"/>
            <a:ext cx="3458260" cy="3951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lipsi 14">
            <a:extLst>
              <a:ext uri="{FF2B5EF4-FFF2-40B4-BE49-F238E27FC236}">
                <a16:creationId xmlns:a16="http://schemas.microsoft.com/office/drawing/2014/main" id="{6067F8D3-7D17-149F-A220-83017981A079}"/>
              </a:ext>
            </a:extLst>
          </p:cNvPr>
          <p:cNvSpPr/>
          <p:nvPr/>
        </p:nvSpPr>
        <p:spPr>
          <a:xfrm>
            <a:off x="10181581" y="3410913"/>
            <a:ext cx="510258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3E88BBB6-34A2-022B-D12E-1F06D4AD8B6E}"/>
              </a:ext>
            </a:extLst>
          </p:cNvPr>
          <p:cNvCxnSpPr>
            <a:cxnSpLocks/>
          </p:cNvCxnSpPr>
          <p:nvPr/>
        </p:nvCxnSpPr>
        <p:spPr>
          <a:xfrm>
            <a:off x="1199600" y="4140791"/>
            <a:ext cx="462228" cy="16942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Ellipsi 19">
            <a:extLst>
              <a:ext uri="{FF2B5EF4-FFF2-40B4-BE49-F238E27FC236}">
                <a16:creationId xmlns:a16="http://schemas.microsoft.com/office/drawing/2014/main" id="{F922060C-0C7F-194F-3DD7-B85DDEFD2CE1}"/>
              </a:ext>
            </a:extLst>
          </p:cNvPr>
          <p:cNvSpPr/>
          <p:nvPr/>
        </p:nvSpPr>
        <p:spPr>
          <a:xfrm>
            <a:off x="1304184" y="5851884"/>
            <a:ext cx="1696191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60426991-378F-F869-FF35-444A079EEE8A}"/>
              </a:ext>
            </a:extLst>
          </p:cNvPr>
          <p:cNvSpPr txBox="1"/>
          <p:nvPr/>
        </p:nvSpPr>
        <p:spPr>
          <a:xfrm>
            <a:off x="5298715" y="3931240"/>
            <a:ext cx="3838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2. Klikkaa </a:t>
            </a:r>
            <a:r>
              <a:rPr lang="fi-FI" b="1" dirty="0"/>
              <a:t>…</a:t>
            </a:r>
            <a:r>
              <a:rPr lang="fi-FI" dirty="0"/>
              <a:t> </a:t>
            </a:r>
          </a:p>
          <a:p>
            <a:endParaRPr lang="fi-FI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Valitse </a:t>
            </a:r>
            <a:r>
              <a:rPr lang="fi-FI" b="1" dirty="0"/>
              <a:t>Sarakkeen ominaisuudet</a:t>
            </a:r>
          </a:p>
        </p:txBody>
      </p:sp>
      <p:cxnSp>
        <p:nvCxnSpPr>
          <p:cNvPr id="26" name="Suora nuoliyhdysviiva 25">
            <a:extLst>
              <a:ext uri="{FF2B5EF4-FFF2-40B4-BE49-F238E27FC236}">
                <a16:creationId xmlns:a16="http://schemas.microsoft.com/office/drawing/2014/main" id="{8D11CC5E-40F2-B7F1-DAE2-895D63FBAC59}"/>
              </a:ext>
            </a:extLst>
          </p:cNvPr>
          <p:cNvCxnSpPr>
            <a:cxnSpLocks/>
            <a:endCxn id="30" idx="2"/>
          </p:cNvCxnSpPr>
          <p:nvPr/>
        </p:nvCxnSpPr>
        <p:spPr>
          <a:xfrm flipV="1">
            <a:off x="8938791" y="4132614"/>
            <a:ext cx="555135" cy="3951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Ellipsi 28">
            <a:extLst>
              <a:ext uri="{FF2B5EF4-FFF2-40B4-BE49-F238E27FC236}">
                <a16:creationId xmlns:a16="http://schemas.microsoft.com/office/drawing/2014/main" id="{80D1D9DA-3B4B-A673-B9EB-78F5FED26DBA}"/>
              </a:ext>
            </a:extLst>
          </p:cNvPr>
          <p:cNvSpPr/>
          <p:nvPr/>
        </p:nvSpPr>
        <p:spPr>
          <a:xfrm>
            <a:off x="11143606" y="3410912"/>
            <a:ext cx="510258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Ellipsi 29">
            <a:extLst>
              <a:ext uri="{FF2B5EF4-FFF2-40B4-BE49-F238E27FC236}">
                <a16:creationId xmlns:a16="http://schemas.microsoft.com/office/drawing/2014/main" id="{7B5F19E8-D732-BAF4-2DC8-16A7A24D307B}"/>
              </a:ext>
            </a:extLst>
          </p:cNvPr>
          <p:cNvSpPr/>
          <p:nvPr/>
        </p:nvSpPr>
        <p:spPr>
          <a:xfrm>
            <a:off x="9493926" y="3884964"/>
            <a:ext cx="1879236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91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 animBg="1"/>
      <p:bldP spid="20" grpId="0" animBg="1"/>
      <p:bldP spid="23" grpId="0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95E85-E313-B4E2-ADFB-716FC957C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ruutu 9">
            <a:extLst>
              <a:ext uri="{FF2B5EF4-FFF2-40B4-BE49-F238E27FC236}">
                <a16:creationId xmlns:a16="http://schemas.microsoft.com/office/drawing/2014/main" id="{F1CCAD41-6C3E-7D12-8969-18C3F9170415}"/>
              </a:ext>
            </a:extLst>
          </p:cNvPr>
          <p:cNvSpPr txBox="1"/>
          <p:nvPr/>
        </p:nvSpPr>
        <p:spPr>
          <a:xfrm>
            <a:off x="286459" y="3036999"/>
            <a:ext cx="3838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3. Lisää </a:t>
            </a:r>
            <a:r>
              <a:rPr lang="fi-FI" b="1" dirty="0"/>
              <a:t>Nimi </a:t>
            </a:r>
            <a:r>
              <a:rPr lang="fi-FI" dirty="0"/>
              <a:t>ja </a:t>
            </a:r>
            <a:r>
              <a:rPr lang="fi-FI" b="1" dirty="0"/>
              <a:t>Yksikkö</a:t>
            </a:r>
            <a:r>
              <a:rPr lang="fi-FI" dirty="0"/>
              <a:t> 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2A3FA78E-3770-E713-6106-95B118397264}"/>
              </a:ext>
            </a:extLst>
          </p:cNvPr>
          <p:cNvSpPr txBox="1"/>
          <p:nvPr/>
        </p:nvSpPr>
        <p:spPr>
          <a:xfrm>
            <a:off x="5515890" y="4035171"/>
            <a:ext cx="1577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4. Lisää data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7490329-C873-A7D6-2662-191E6A7DA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59" y="3451670"/>
            <a:ext cx="3208304" cy="1168917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1569536-9E86-57CF-19EA-4FFD5304B5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59" y="4913277"/>
            <a:ext cx="3208304" cy="134649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0805D80C-0EFF-0CAB-4CC2-09B8BF1856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3761" y="3093962"/>
            <a:ext cx="3053104" cy="363863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1" name="Sisällön paikkamerkki 2">
            <a:extLst>
              <a:ext uri="{FF2B5EF4-FFF2-40B4-BE49-F238E27FC236}">
                <a16:creationId xmlns:a16="http://schemas.microsoft.com/office/drawing/2014/main" id="{22561B6D-A54F-4D60-E52B-039CBB8D8044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5929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800" b="1"/>
              <a:t>T.4 </a:t>
            </a:r>
            <a:r>
              <a:rPr lang="fi-FI" sz="1800"/>
              <a:t>Parasetamolin pitoisuus voidaan määrittää kolorimetrisesti, koska parasetamoli pelkistää rauta(III)-ionit rauta(II)ioneiksi. Rauta(II)-ionit muodostavat voimakkaan sinisen kompleksin heksasyanoferraatti-ionien kanssa.   </a:t>
            </a:r>
            <a:endParaRPr lang="fi-FI" sz="1800" dirty="0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EB6F95B3-B1A8-7BC8-7B72-FFB450314076}"/>
              </a:ext>
            </a:extLst>
          </p:cNvPr>
          <p:cNvSpPr txBox="1"/>
          <p:nvPr/>
        </p:nvSpPr>
        <p:spPr>
          <a:xfrm>
            <a:off x="0" y="624028"/>
            <a:ext cx="10700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Valmistat ja mittaat seuraavanlaisen standardiliuossarjan (S) ja näytteen (N1):</a:t>
            </a:r>
          </a:p>
        </p:txBody>
      </p:sp>
      <p:pic>
        <p:nvPicPr>
          <p:cNvPr id="25" name="Kuva 24">
            <a:extLst>
              <a:ext uri="{FF2B5EF4-FFF2-40B4-BE49-F238E27FC236}">
                <a16:creationId xmlns:a16="http://schemas.microsoft.com/office/drawing/2014/main" id="{7E026F64-87E5-0C54-A9F6-DCC5B4AC86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535" y="995657"/>
            <a:ext cx="3352228" cy="167611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052C3F61-DBBC-32BE-8317-50F50FEEFE80}"/>
              </a:ext>
            </a:extLst>
          </p:cNvPr>
          <p:cNvSpPr txBox="1"/>
          <p:nvPr/>
        </p:nvSpPr>
        <p:spPr>
          <a:xfrm>
            <a:off x="5472723" y="1452437"/>
            <a:ext cx="51714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Mikä oli tutkimuksen kohteena olevan parasetamoliliuoksen N1 pitoisuus?</a:t>
            </a:r>
          </a:p>
        </p:txBody>
      </p: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F06CF42A-B17E-85DC-AFBF-3873DC821252}"/>
              </a:ext>
            </a:extLst>
          </p:cNvPr>
          <p:cNvCxnSpPr/>
          <p:nvPr/>
        </p:nvCxnSpPr>
        <p:spPr>
          <a:xfrm>
            <a:off x="47625" y="2867025"/>
            <a:ext cx="120967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5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1165E-87DD-774E-15DC-6B1F52133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ruutu 9">
            <a:extLst>
              <a:ext uri="{FF2B5EF4-FFF2-40B4-BE49-F238E27FC236}">
                <a16:creationId xmlns:a16="http://schemas.microsoft.com/office/drawing/2014/main" id="{6EF03344-D200-64D3-E0AA-791FED827A67}"/>
              </a:ext>
            </a:extLst>
          </p:cNvPr>
          <p:cNvSpPr txBox="1"/>
          <p:nvPr/>
        </p:nvSpPr>
        <p:spPr>
          <a:xfrm>
            <a:off x="47625" y="3901467"/>
            <a:ext cx="3076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5. Valitse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b="1" dirty="0"/>
              <a:t>Kuvaajan Ominaisuudet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i-FI" b="1" dirty="0"/>
              <a:t>Käyrän sovitus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2F09D07C-A07B-5658-8B00-D0C31EB460B4}"/>
              </a:ext>
            </a:extLst>
          </p:cNvPr>
          <p:cNvSpPr txBox="1"/>
          <p:nvPr/>
        </p:nvSpPr>
        <p:spPr>
          <a:xfrm>
            <a:off x="8058468" y="3062280"/>
            <a:ext cx="3371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6.  Valitse sopiva sovitus: Nyt se on </a:t>
            </a:r>
            <a:r>
              <a:rPr lang="fi-FI" b="1" dirty="0"/>
              <a:t>Lineaarinen</a:t>
            </a:r>
          </a:p>
        </p:txBody>
      </p:sp>
      <p:sp>
        <p:nvSpPr>
          <p:cNvPr id="21" name="Sisällön paikkamerkki 2">
            <a:extLst>
              <a:ext uri="{FF2B5EF4-FFF2-40B4-BE49-F238E27FC236}">
                <a16:creationId xmlns:a16="http://schemas.microsoft.com/office/drawing/2014/main" id="{F935BFCF-1C5D-B2B7-C26E-124EE4E20216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5929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800" b="1"/>
              <a:t>T.4 </a:t>
            </a:r>
            <a:r>
              <a:rPr lang="fi-FI" sz="1800"/>
              <a:t>Parasetamolin pitoisuus voidaan määrittää kolorimetrisesti, koska parasetamoli pelkistää rauta(III)-ionit rauta(II)ioneiksi. Rauta(II)-ionit muodostavat voimakkaan sinisen kompleksin heksasyanoferraatti-ionien kanssa.   </a:t>
            </a:r>
            <a:endParaRPr lang="fi-FI" sz="1800" dirty="0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0025F4A7-EFA8-9423-4589-241A41AC5F05}"/>
              </a:ext>
            </a:extLst>
          </p:cNvPr>
          <p:cNvSpPr txBox="1"/>
          <p:nvPr/>
        </p:nvSpPr>
        <p:spPr>
          <a:xfrm>
            <a:off x="0" y="624028"/>
            <a:ext cx="10700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Valmistat ja mittaat seuraavanlaisen standardiliuossarjan (S) ja näytteen (N1):</a:t>
            </a:r>
          </a:p>
        </p:txBody>
      </p:sp>
      <p:pic>
        <p:nvPicPr>
          <p:cNvPr id="25" name="Kuva 24">
            <a:extLst>
              <a:ext uri="{FF2B5EF4-FFF2-40B4-BE49-F238E27FC236}">
                <a16:creationId xmlns:a16="http://schemas.microsoft.com/office/drawing/2014/main" id="{8C2DD63E-2355-4906-C6D1-980461323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35" y="995657"/>
            <a:ext cx="3352228" cy="167611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D6F6A038-E9FC-7314-0C3A-A5BD48F9EAA2}"/>
              </a:ext>
            </a:extLst>
          </p:cNvPr>
          <p:cNvSpPr txBox="1"/>
          <p:nvPr/>
        </p:nvSpPr>
        <p:spPr>
          <a:xfrm>
            <a:off x="5472723" y="1452437"/>
            <a:ext cx="51714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Mikä oli tutkimuksen kohteena olevan parasetamoliliuoksen N1 pitoisuus?</a:t>
            </a:r>
          </a:p>
        </p:txBody>
      </p: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1332865B-7E0F-5627-D1EE-55A1297A54CF}"/>
              </a:ext>
            </a:extLst>
          </p:cNvPr>
          <p:cNvCxnSpPr/>
          <p:nvPr/>
        </p:nvCxnSpPr>
        <p:spPr>
          <a:xfrm>
            <a:off x="47625" y="2867025"/>
            <a:ext cx="120967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Kuva 2">
            <a:extLst>
              <a:ext uri="{FF2B5EF4-FFF2-40B4-BE49-F238E27FC236}">
                <a16:creationId xmlns:a16="http://schemas.microsoft.com/office/drawing/2014/main" id="{34542D03-E06A-6094-65F1-4C4FEB113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5953" y="3062280"/>
            <a:ext cx="3499225" cy="375384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DE9EF0D9-B9AF-4C1A-5F53-91BE243B0F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4368" y="3714036"/>
            <a:ext cx="3348306" cy="2854091"/>
          </a:xfrm>
          <a:prstGeom prst="rect">
            <a:avLst/>
          </a:prstGeom>
          <a:ln>
            <a:solidFill>
              <a:srgbClr val="FF0000"/>
            </a:solidFill>
          </a:ln>
        </p:spPr>
      </p:pic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29018493-C09D-1404-B5B8-50A7869BAE8C}"/>
              </a:ext>
            </a:extLst>
          </p:cNvPr>
          <p:cNvCxnSpPr>
            <a:cxnSpLocks/>
          </p:cNvCxnSpPr>
          <p:nvPr/>
        </p:nvCxnSpPr>
        <p:spPr>
          <a:xfrm>
            <a:off x="2766060" y="4434840"/>
            <a:ext cx="768712" cy="18588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lipsi 7">
            <a:extLst>
              <a:ext uri="{FF2B5EF4-FFF2-40B4-BE49-F238E27FC236}">
                <a16:creationId xmlns:a16="http://schemas.microsoft.com/office/drawing/2014/main" id="{C5B01E4E-E3DD-D06F-48A6-B7269A6ED2A6}"/>
              </a:ext>
            </a:extLst>
          </p:cNvPr>
          <p:cNvSpPr/>
          <p:nvPr/>
        </p:nvSpPr>
        <p:spPr>
          <a:xfrm>
            <a:off x="3177128" y="6310523"/>
            <a:ext cx="761687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58E2F0FE-26F2-CB6B-02F6-4A030F8330D8}"/>
              </a:ext>
            </a:extLst>
          </p:cNvPr>
          <p:cNvCxnSpPr>
            <a:cxnSpLocks/>
          </p:cNvCxnSpPr>
          <p:nvPr/>
        </p:nvCxnSpPr>
        <p:spPr>
          <a:xfrm flipV="1">
            <a:off x="2428025" y="4528611"/>
            <a:ext cx="1235187" cy="1837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lipsi 14">
            <a:extLst>
              <a:ext uri="{FF2B5EF4-FFF2-40B4-BE49-F238E27FC236}">
                <a16:creationId xmlns:a16="http://schemas.microsoft.com/office/drawing/2014/main" id="{72A2C7C0-1905-9086-A211-CCD96BC54973}"/>
              </a:ext>
            </a:extLst>
          </p:cNvPr>
          <p:cNvSpPr/>
          <p:nvPr/>
        </p:nvSpPr>
        <p:spPr>
          <a:xfrm>
            <a:off x="3663212" y="4297786"/>
            <a:ext cx="1200888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04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/>
      <p:bldP spid="8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D0EDC-7A8C-5157-621F-EAA89BAC1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ruutu 9">
            <a:extLst>
              <a:ext uri="{FF2B5EF4-FFF2-40B4-BE49-F238E27FC236}">
                <a16:creationId xmlns:a16="http://schemas.microsoft.com/office/drawing/2014/main" id="{4A2178EF-BEEC-A0BA-6AE2-3EA8E7E56896}"/>
              </a:ext>
            </a:extLst>
          </p:cNvPr>
          <p:cNvSpPr txBox="1"/>
          <p:nvPr/>
        </p:nvSpPr>
        <p:spPr>
          <a:xfrm>
            <a:off x="47625" y="3901467"/>
            <a:ext cx="3076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7. Valitse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b="1" dirty="0"/>
              <a:t>Kuvaajan Ominaisuudet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fi-FI" b="1" dirty="0"/>
              <a:t>Interpoloi</a:t>
            </a:r>
          </a:p>
        </p:txBody>
      </p:sp>
      <p:sp>
        <p:nvSpPr>
          <p:cNvPr id="21" name="Sisällön paikkamerkki 2">
            <a:extLst>
              <a:ext uri="{FF2B5EF4-FFF2-40B4-BE49-F238E27FC236}">
                <a16:creationId xmlns:a16="http://schemas.microsoft.com/office/drawing/2014/main" id="{278A6B16-ACA9-584E-7802-A2377408C2CB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5929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800" b="1"/>
              <a:t>T.4 </a:t>
            </a:r>
            <a:r>
              <a:rPr lang="fi-FI" sz="1800"/>
              <a:t>Parasetamolin pitoisuus voidaan määrittää kolorimetrisesti, koska parasetamoli pelkistää rauta(III)-ionit rauta(II)ioneiksi. Rauta(II)-ionit muodostavat voimakkaan sinisen kompleksin heksasyanoferraatti-ionien kanssa.   </a:t>
            </a:r>
            <a:endParaRPr lang="fi-FI" sz="1800" dirty="0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378E2F03-211B-69A8-64E2-FAEF14E9A539}"/>
              </a:ext>
            </a:extLst>
          </p:cNvPr>
          <p:cNvSpPr txBox="1"/>
          <p:nvPr/>
        </p:nvSpPr>
        <p:spPr>
          <a:xfrm>
            <a:off x="0" y="624028"/>
            <a:ext cx="10700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Valmistat ja mittaat seuraavanlaisen standardiliuossarjan (S) ja näytteen (N1):</a:t>
            </a:r>
          </a:p>
        </p:txBody>
      </p:sp>
      <p:pic>
        <p:nvPicPr>
          <p:cNvPr id="25" name="Kuva 24">
            <a:extLst>
              <a:ext uri="{FF2B5EF4-FFF2-40B4-BE49-F238E27FC236}">
                <a16:creationId xmlns:a16="http://schemas.microsoft.com/office/drawing/2014/main" id="{63E1CE2B-DA36-C6A6-9928-64B0DE486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35" y="995657"/>
            <a:ext cx="3352228" cy="167611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F9ABA7A2-3071-B094-F564-F07F43B959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128" y="2766428"/>
            <a:ext cx="2351485" cy="4005276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92EAEFE2-ABD5-6F2D-DD9D-1DE6DABCC384}"/>
              </a:ext>
            </a:extLst>
          </p:cNvPr>
          <p:cNvSpPr txBox="1"/>
          <p:nvPr/>
        </p:nvSpPr>
        <p:spPr>
          <a:xfrm>
            <a:off x="5472723" y="1452437"/>
            <a:ext cx="51714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Mikä oli tutkimuksen kohteena olevan parasetamoliliuoksen N1 pitoisuus?</a:t>
            </a:r>
          </a:p>
        </p:txBody>
      </p: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D5A06B65-B897-F335-1A7D-AC85DEDA97E0}"/>
              </a:ext>
            </a:extLst>
          </p:cNvPr>
          <p:cNvCxnSpPr/>
          <p:nvPr/>
        </p:nvCxnSpPr>
        <p:spPr>
          <a:xfrm>
            <a:off x="47625" y="2867025"/>
            <a:ext cx="120967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628B4173-5C27-EEE6-D1A1-C3DBBF4F0BBB}"/>
              </a:ext>
            </a:extLst>
          </p:cNvPr>
          <p:cNvCxnSpPr>
            <a:cxnSpLocks/>
          </p:cNvCxnSpPr>
          <p:nvPr/>
        </p:nvCxnSpPr>
        <p:spPr>
          <a:xfrm>
            <a:off x="2679700" y="4446270"/>
            <a:ext cx="855072" cy="18474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lipsi 7">
            <a:extLst>
              <a:ext uri="{FF2B5EF4-FFF2-40B4-BE49-F238E27FC236}">
                <a16:creationId xmlns:a16="http://schemas.microsoft.com/office/drawing/2014/main" id="{5A000E52-F945-54D4-7A35-E1367AC0987D}"/>
              </a:ext>
            </a:extLst>
          </p:cNvPr>
          <p:cNvSpPr/>
          <p:nvPr/>
        </p:nvSpPr>
        <p:spPr>
          <a:xfrm>
            <a:off x="3177128" y="6310523"/>
            <a:ext cx="761687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1A023B9C-C269-4BFE-6D96-EBE3B3434A2C}"/>
              </a:ext>
            </a:extLst>
          </p:cNvPr>
          <p:cNvCxnSpPr>
            <a:cxnSpLocks/>
          </p:cNvCxnSpPr>
          <p:nvPr/>
        </p:nvCxnSpPr>
        <p:spPr>
          <a:xfrm flipV="1">
            <a:off x="2491740" y="3643848"/>
            <a:ext cx="2181860" cy="10653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lipsi 14">
            <a:extLst>
              <a:ext uri="{FF2B5EF4-FFF2-40B4-BE49-F238E27FC236}">
                <a16:creationId xmlns:a16="http://schemas.microsoft.com/office/drawing/2014/main" id="{8C6BA64E-E1CE-75DC-4DCD-EEFCD43571ED}"/>
              </a:ext>
            </a:extLst>
          </p:cNvPr>
          <p:cNvSpPr/>
          <p:nvPr/>
        </p:nvSpPr>
        <p:spPr>
          <a:xfrm>
            <a:off x="4576289" y="3290512"/>
            <a:ext cx="1048661" cy="3533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8D96810A-75DF-3090-AAEF-51CE4C9B16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307" y="2185462"/>
            <a:ext cx="4259617" cy="435533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kstiruutu 22">
                <a:extLst>
                  <a:ext uri="{FF2B5EF4-FFF2-40B4-BE49-F238E27FC236}">
                    <a16:creationId xmlns:a16="http://schemas.microsoft.com/office/drawing/2014/main" id="{4D409A0C-2930-9259-6F77-C86C4A874807}"/>
                  </a:ext>
                </a:extLst>
              </p:cNvPr>
              <p:cNvSpPr txBox="1"/>
              <p:nvPr/>
            </p:nvSpPr>
            <p:spPr>
              <a:xfrm>
                <a:off x="8820468" y="4616999"/>
                <a:ext cx="3371532" cy="92333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fi-FI" dirty="0"/>
                  <a:t>8. Raahaa pallura oikeaan kohtaan. N1:n Pitoisuus on noin 115,47 mg/l. kun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≈0,527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23" name="Tekstiruutu 22">
                <a:extLst>
                  <a:ext uri="{FF2B5EF4-FFF2-40B4-BE49-F238E27FC236}">
                    <a16:creationId xmlns:a16="http://schemas.microsoft.com/office/drawing/2014/main" id="{4D409A0C-2930-9259-6F77-C86C4A874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0468" y="4616999"/>
                <a:ext cx="3371532" cy="923330"/>
              </a:xfrm>
              <a:prstGeom prst="rect">
                <a:avLst/>
              </a:prstGeom>
              <a:blipFill>
                <a:blip r:embed="rId5"/>
                <a:stretch>
                  <a:fillRect l="-1439" t="-1935" r="-360" b="-838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30426EF9-0A33-191F-F63F-033DF6A6645E}"/>
              </a:ext>
            </a:extLst>
          </p:cNvPr>
          <p:cNvCxnSpPr>
            <a:cxnSpLocks/>
          </p:cNvCxnSpPr>
          <p:nvPr/>
        </p:nvCxnSpPr>
        <p:spPr>
          <a:xfrm flipH="1" flipV="1">
            <a:off x="9763975" y="3548589"/>
            <a:ext cx="511323" cy="10136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Ellipsi 13">
            <a:extLst>
              <a:ext uri="{FF2B5EF4-FFF2-40B4-BE49-F238E27FC236}">
                <a16:creationId xmlns:a16="http://schemas.microsoft.com/office/drawing/2014/main" id="{45C9CFEF-F2F1-08EC-D524-12279BD4091F}"/>
              </a:ext>
            </a:extLst>
          </p:cNvPr>
          <p:cNvSpPr/>
          <p:nvPr/>
        </p:nvSpPr>
        <p:spPr>
          <a:xfrm>
            <a:off x="9257949" y="6009596"/>
            <a:ext cx="889351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CA1985B3-8A08-53D9-B95B-BDA637F5FC59}"/>
              </a:ext>
            </a:extLst>
          </p:cNvPr>
          <p:cNvCxnSpPr>
            <a:cxnSpLocks/>
          </p:cNvCxnSpPr>
          <p:nvPr/>
        </p:nvCxnSpPr>
        <p:spPr>
          <a:xfrm>
            <a:off x="9257949" y="5482551"/>
            <a:ext cx="254351" cy="5270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27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 animBg="1"/>
      <p:bldP spid="15" grpId="0" animBg="1"/>
      <p:bldP spid="2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B418D-A319-801C-6CEE-FC2B66B5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isällön paikkamerkki 2">
            <a:extLst>
              <a:ext uri="{FF2B5EF4-FFF2-40B4-BE49-F238E27FC236}">
                <a16:creationId xmlns:a16="http://schemas.microsoft.com/office/drawing/2014/main" id="{493D7D69-0304-462D-6648-08BCA5FA1314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5929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800" b="1"/>
              <a:t>T.4 </a:t>
            </a:r>
            <a:r>
              <a:rPr lang="fi-FI" sz="1800"/>
              <a:t>Parasetamolin pitoisuus voidaan määrittää kolorimetrisesti, koska parasetamoli pelkistää rauta(III)-ionit rauta(II)ioneiksi. Rauta(II)-ionit muodostavat voimakkaan sinisen kompleksin heksasyanoferraatti-ionien kanssa.   </a:t>
            </a:r>
            <a:endParaRPr lang="fi-FI" sz="1800" dirty="0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AC3BC978-0984-877B-77BC-89896BFD8911}"/>
              </a:ext>
            </a:extLst>
          </p:cNvPr>
          <p:cNvSpPr txBox="1"/>
          <p:nvPr/>
        </p:nvSpPr>
        <p:spPr>
          <a:xfrm>
            <a:off x="0" y="624028"/>
            <a:ext cx="10700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Valmistat ja mittaat seuraavanlaisen standardiliuossarjan (S) ja näytteen (N1):</a:t>
            </a:r>
          </a:p>
        </p:txBody>
      </p:sp>
      <p:pic>
        <p:nvPicPr>
          <p:cNvPr id="25" name="Kuva 24">
            <a:extLst>
              <a:ext uri="{FF2B5EF4-FFF2-40B4-BE49-F238E27FC236}">
                <a16:creationId xmlns:a16="http://schemas.microsoft.com/office/drawing/2014/main" id="{252157DD-DC85-3805-24F8-3A2E7F06D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35" y="995657"/>
            <a:ext cx="3352228" cy="167611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85AD8C49-1881-A209-2200-4F9C51EB2CE2}"/>
              </a:ext>
            </a:extLst>
          </p:cNvPr>
          <p:cNvSpPr txBox="1"/>
          <p:nvPr/>
        </p:nvSpPr>
        <p:spPr>
          <a:xfrm>
            <a:off x="178549" y="4299496"/>
            <a:ext cx="51714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Mikä oli tutkimuksen kohteena olevan parasetamoliliuoksen N1 pitoisuus?</a:t>
            </a:r>
          </a:p>
        </p:txBody>
      </p: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1CD0224B-770D-A779-3E4D-0327B69B5CD2}"/>
              </a:ext>
            </a:extLst>
          </p:cNvPr>
          <p:cNvCxnSpPr/>
          <p:nvPr/>
        </p:nvCxnSpPr>
        <p:spPr>
          <a:xfrm>
            <a:off x="47625" y="2867025"/>
            <a:ext cx="120967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Kuva 8">
            <a:extLst>
              <a:ext uri="{FF2B5EF4-FFF2-40B4-BE49-F238E27FC236}">
                <a16:creationId xmlns:a16="http://schemas.microsoft.com/office/drawing/2014/main" id="{9C3D7AEB-A3FC-0E0E-6D09-C27F597238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229" y="1162609"/>
            <a:ext cx="5532407" cy="565673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</p:pic>
      <p:sp>
        <p:nvSpPr>
          <p:cNvPr id="14" name="Ellipsi 13">
            <a:extLst>
              <a:ext uri="{FF2B5EF4-FFF2-40B4-BE49-F238E27FC236}">
                <a16:creationId xmlns:a16="http://schemas.microsoft.com/office/drawing/2014/main" id="{AFA7E640-141E-B2D7-1FF3-E3D66D10A791}"/>
              </a:ext>
            </a:extLst>
          </p:cNvPr>
          <p:cNvSpPr/>
          <p:nvPr/>
        </p:nvSpPr>
        <p:spPr>
          <a:xfrm>
            <a:off x="7835549" y="6233972"/>
            <a:ext cx="1422400" cy="4952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DD9D774A-6ADD-CA0E-9E71-53BAC2F6631B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3136549" y="4888118"/>
            <a:ext cx="4907306" cy="14183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61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423</Words>
  <Application>Microsoft Office PowerPoint</Application>
  <PresentationFormat>Laajakuva</PresentationFormat>
  <Paragraphs>37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Wingdings</vt:lpstr>
      <vt:lpstr>Office-teema</vt:lpstr>
      <vt:lpstr>How to Vernier Graphical Analysis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Akseli Siekkinen</dc:creator>
  <cp:lastModifiedBy>Akseli Siekkinen</cp:lastModifiedBy>
  <cp:revision>1</cp:revision>
  <dcterms:created xsi:type="dcterms:W3CDTF">2025-04-10T05:31:33Z</dcterms:created>
  <dcterms:modified xsi:type="dcterms:W3CDTF">2025-04-10T07:26:20Z</dcterms:modified>
</cp:coreProperties>
</file>