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6" r:id="rId7"/>
    <p:sldId id="271" r:id="rId8"/>
    <p:sldId id="273" r:id="rId9"/>
    <p:sldId id="278" r:id="rId10"/>
    <p:sldId id="280" r:id="rId11"/>
    <p:sldId id="281" r:id="rId12"/>
    <p:sldId id="285" r:id="rId13"/>
    <p:sldId id="286" r:id="rId14"/>
    <p:sldId id="288" r:id="rId15"/>
    <p:sldId id="292" r:id="rId16"/>
    <p:sldId id="293" r:id="rId17"/>
    <p:sldId id="296" r:id="rId18"/>
    <p:sldId id="298" r:id="rId19"/>
    <p:sldId id="299" r:id="rId20"/>
    <p:sldId id="300" r:id="rId21"/>
    <p:sldId id="306" r:id="rId22"/>
    <p:sldId id="307" r:id="rId2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192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691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233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9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098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6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21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54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461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2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847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FF1B-C724-42EE-8C3F-80FBA8669E93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4EDEC-871B-40EA-A270-38053AE1C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39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fi-FI" dirty="0" smtClean="0"/>
              <a:t>KUOPION AIKUISLUKIO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40v lukiokoulutusta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20688"/>
            <a:ext cx="1944216" cy="20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95300"/>
            <a:ext cx="82423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0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74700"/>
            <a:ext cx="68834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85800"/>
            <a:ext cx="79184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3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62000"/>
            <a:ext cx="78359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0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654050"/>
            <a:ext cx="96139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9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6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4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863600"/>
            <a:ext cx="76835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7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22225"/>
            <a:ext cx="9334500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0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9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651000"/>
            <a:ext cx="7620000" cy="10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8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8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2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525" y="295275"/>
            <a:ext cx="1043305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7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900" y="-212725"/>
            <a:ext cx="11099800" cy="72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0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1755775"/>
            <a:ext cx="7620000" cy="10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4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-901700"/>
            <a:ext cx="9785350" cy="866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5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242888"/>
            <a:ext cx="12052300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98425"/>
            <a:ext cx="8547100" cy="666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8200" y="-1193800"/>
            <a:ext cx="13360400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Näytössä katseltava diaesitys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3" baseType="lpstr">
      <vt:lpstr>Office-teema</vt:lpstr>
      <vt:lpstr>KUOPION AIKUISLUKIO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Kuopion kaupunki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keina_ma</dc:creator>
  <cp:lastModifiedBy>keina_ma</cp:lastModifiedBy>
  <cp:revision>7</cp:revision>
  <dcterms:created xsi:type="dcterms:W3CDTF">2012-10-31T17:38:38Z</dcterms:created>
  <dcterms:modified xsi:type="dcterms:W3CDTF">2017-01-24T14:09:29Z</dcterms:modified>
</cp:coreProperties>
</file>