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0"/>
  </p:notesMasterIdLst>
  <p:sldIdLst>
    <p:sldId id="256" r:id="rId5"/>
    <p:sldId id="257" r:id="rId6"/>
    <p:sldId id="260" r:id="rId7"/>
    <p:sldId id="259" r:id="rId8"/>
    <p:sldId id="258" r:id="rId9"/>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D5C4"/>
    <a:srgbClr val="CEFF8C"/>
    <a:srgbClr val="A7C6ED"/>
    <a:srgbClr val="E6BEDD"/>
    <a:srgbClr val="275D38"/>
    <a:srgbClr val="5A71DF"/>
    <a:srgbClr val="FDAA63"/>
    <a:srgbClr val="250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105" d="100"/>
          <a:sy n="105" d="100"/>
        </p:scale>
        <p:origin x="1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C9B7B-DDAE-406B-BF4B-491DDF37D6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FI"/>
          </a:p>
        </p:txBody>
      </p:sp>
      <p:sp>
        <p:nvSpPr>
          <p:cNvPr id="3" name="Date Placeholder 2">
            <a:extLst>
              <a:ext uri="{FF2B5EF4-FFF2-40B4-BE49-F238E27FC236}">
                <a16:creationId xmlns:a16="http://schemas.microsoft.com/office/drawing/2014/main" id="{EE45572C-CE63-4BAD-9E63-7FFFAAA49B1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CDC7CED-1651-4B1A-9ACD-ADF8250895F8}" type="datetimeFigureOut">
              <a:rPr lang="LID4096"/>
              <a:pPr>
                <a:defRPr/>
              </a:pPr>
              <a:t>09/04/2024</a:t>
            </a:fld>
            <a:endParaRPr lang="en-FI"/>
          </a:p>
        </p:txBody>
      </p:sp>
      <p:sp>
        <p:nvSpPr>
          <p:cNvPr id="4" name="Slide Image Placeholder 3">
            <a:extLst>
              <a:ext uri="{FF2B5EF4-FFF2-40B4-BE49-F238E27FC236}">
                <a16:creationId xmlns:a16="http://schemas.microsoft.com/office/drawing/2014/main" id="{810187EA-1822-4747-8430-3F3F5CA664C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FI" noProof="0"/>
          </a:p>
        </p:txBody>
      </p:sp>
      <p:sp>
        <p:nvSpPr>
          <p:cNvPr id="5" name="Notes Placeholder 4">
            <a:extLst>
              <a:ext uri="{FF2B5EF4-FFF2-40B4-BE49-F238E27FC236}">
                <a16:creationId xmlns:a16="http://schemas.microsoft.com/office/drawing/2014/main" id="{114C723B-D4FB-4D9C-9ED0-C7023AC3C51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FI" noProof="0"/>
          </a:p>
        </p:txBody>
      </p:sp>
      <p:sp>
        <p:nvSpPr>
          <p:cNvPr id="6" name="Footer Placeholder 5">
            <a:extLst>
              <a:ext uri="{FF2B5EF4-FFF2-40B4-BE49-F238E27FC236}">
                <a16:creationId xmlns:a16="http://schemas.microsoft.com/office/drawing/2014/main" id="{928A6964-1F39-4C47-8509-95CAEBA78D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FI"/>
          </a:p>
        </p:txBody>
      </p:sp>
      <p:sp>
        <p:nvSpPr>
          <p:cNvPr id="7" name="Slide Number Placeholder 6">
            <a:extLst>
              <a:ext uri="{FF2B5EF4-FFF2-40B4-BE49-F238E27FC236}">
                <a16:creationId xmlns:a16="http://schemas.microsoft.com/office/drawing/2014/main" id="{E8C379C4-DCDD-4603-80E3-A25B27DE9C6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E2414BD-74DF-41FF-B8F8-E9EB737F9C3E}" type="slidenum">
              <a:rPr lang="en-FI"/>
              <a:pPr>
                <a:defRPr/>
              </a:pPr>
              <a:t>‹#›</a:t>
            </a:fld>
            <a:endParaRPr lang="en-FI"/>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solidFill>
          <a:srgbClr val="250E62"/>
        </a:solidFill>
        <a:effectLst/>
      </p:bgPr>
    </p:bg>
    <p:spTree>
      <p:nvGrpSpPr>
        <p:cNvPr id="1" name=""/>
        <p:cNvGrpSpPr/>
        <p:nvPr/>
      </p:nvGrpSpPr>
      <p:grpSpPr>
        <a:xfrm>
          <a:off x="0" y="0"/>
          <a:ext cx="0" cy="0"/>
          <a:chOff x="0" y="0"/>
          <a:chExt cx="0" cy="0"/>
        </a:xfrm>
      </p:grpSpPr>
      <p:pic>
        <p:nvPicPr>
          <p:cNvPr id="8" name="Kuva 7" descr="Kuopion kansalaisopisto">
            <a:extLst>
              <a:ext uri="{FF2B5EF4-FFF2-40B4-BE49-F238E27FC236}">
                <a16:creationId xmlns:a16="http://schemas.microsoft.com/office/drawing/2014/main" id="{6DF5FE46-0ED4-D95E-E25A-E2B6B6A42DDC}"/>
              </a:ext>
            </a:extLst>
          </p:cNvPr>
          <p:cNvPicPr>
            <a:picLocks noChangeAspect="1"/>
          </p:cNvPicPr>
          <p:nvPr userDrawn="1"/>
        </p:nvPicPr>
        <p:blipFill>
          <a:blip r:embed="rId2"/>
          <a:stretch>
            <a:fillRect/>
          </a:stretch>
        </p:blipFill>
        <p:spPr>
          <a:xfrm>
            <a:off x="431918" y="432000"/>
            <a:ext cx="1669108" cy="626089"/>
          </a:xfrm>
          <a:prstGeom prst="rect">
            <a:avLst/>
          </a:prstGeom>
        </p:spPr>
      </p:pic>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Picture Placeholder 6">
            <a:extLst>
              <a:ext uri="{FF2B5EF4-FFF2-40B4-BE49-F238E27FC236}">
                <a16:creationId xmlns:a16="http://schemas.microsoft.com/office/drawing/2014/main" id="{74730160-3F9A-8967-35E0-5ED1A36E2B53}"/>
              </a:ext>
              <a:ext uri="{C183D7F6-B498-43B3-948B-1728B52AA6E4}">
                <adec:decorative xmlns:adec="http://schemas.microsoft.com/office/drawing/2017/decorative" val="0"/>
              </a:ext>
            </a:extLst>
          </p:cNvPr>
          <p:cNvSpPr>
            <a:spLocks noGrp="1"/>
          </p:cNvSpPr>
          <p:nvPr>
            <p:ph type="pic" sz="quarter" idx="11"/>
          </p:nvPr>
        </p:nvSpPr>
        <p:spPr>
          <a:xfrm>
            <a:off x="4019955" y="0"/>
            <a:ext cx="5142481" cy="515006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dirty="0"/>
          </a:p>
        </p:txBody>
      </p:sp>
    </p:spTree>
    <p:extLst>
      <p:ext uri="{BB962C8B-B14F-4D97-AF65-F5344CB8AC3E}">
        <p14:creationId xmlns:p14="http://schemas.microsoft.com/office/powerpoint/2010/main" val="320849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3175" y="0"/>
            <a:ext cx="68532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10" descr="Kuopion kansalaisopisto">
            <a:extLst>
              <a:ext uri="{FF2B5EF4-FFF2-40B4-BE49-F238E27FC236}">
                <a16:creationId xmlns:a16="http://schemas.microsoft.com/office/drawing/2014/main" id="{59B1196F-6306-84C0-3362-D62D4444DD66}"/>
              </a:ext>
            </a:extLst>
          </p:cNvPr>
          <p:cNvPicPr>
            <a:picLocks noChangeAspect="1"/>
          </p:cNvPicPr>
          <p:nvPr userDrawn="1"/>
        </p:nvPicPr>
        <p:blipFill>
          <a:blip r:embed="rId3"/>
          <a:stretch>
            <a:fillRect/>
          </a:stretch>
        </p:blipFill>
        <p:spPr>
          <a:xfrm>
            <a:off x="122400" y="79200"/>
            <a:ext cx="1872751" cy="324000"/>
          </a:xfrm>
          <a:prstGeom prst="rect">
            <a:avLst/>
          </a:prstGeom>
        </p:spPr>
      </p:pic>
      <p:sp>
        <p:nvSpPr>
          <p:cNvPr id="2" name="Title 1"/>
          <p:cNvSpPr>
            <a:spLocks noGrp="1"/>
          </p:cNvSpPr>
          <p:nvPr>
            <p:ph type="title"/>
          </p:nvPr>
        </p:nvSpPr>
        <p:spPr>
          <a:xfrm>
            <a:off x="466725" y="1131282"/>
            <a:ext cx="5517696" cy="1579261"/>
          </a:xfrm>
        </p:spPr>
        <p:txBody>
          <a:bodyPr/>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4.9.2024</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spTree>
    <p:extLst>
      <p:ext uri="{BB962C8B-B14F-4D97-AF65-F5344CB8AC3E}">
        <p14:creationId xmlns:p14="http://schemas.microsoft.com/office/powerpoint/2010/main" val="226523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0" y="0"/>
            <a:ext cx="5984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uva 9" descr="Kuopion kansalaisopisto">
            <a:extLst>
              <a:ext uri="{FF2B5EF4-FFF2-40B4-BE49-F238E27FC236}">
                <a16:creationId xmlns:a16="http://schemas.microsoft.com/office/drawing/2014/main" id="{D422B0B6-EA76-BEBB-587C-5282BB861189}"/>
              </a:ext>
            </a:extLst>
          </p:cNvPr>
          <p:cNvPicPr>
            <a:picLocks noChangeAspect="1"/>
          </p:cNvPicPr>
          <p:nvPr userDrawn="1"/>
        </p:nvPicPr>
        <p:blipFill>
          <a:blip r:embed="rId3"/>
          <a:stretch>
            <a:fillRect/>
          </a:stretch>
        </p:blipFill>
        <p:spPr>
          <a:xfrm>
            <a:off x="122400" y="79200"/>
            <a:ext cx="1872751" cy="324000"/>
          </a:xfrm>
          <a:prstGeom prst="rect">
            <a:avLst/>
          </a:prstGeom>
        </p:spPr>
      </p:pic>
      <p:sp>
        <p:nvSpPr>
          <p:cNvPr id="2" name="Title 1"/>
          <p:cNvSpPr>
            <a:spLocks noGrp="1"/>
          </p:cNvSpPr>
          <p:nvPr>
            <p:ph type="title"/>
          </p:nvPr>
        </p:nvSpPr>
        <p:spPr>
          <a:xfrm>
            <a:off x="466725" y="1131282"/>
            <a:ext cx="5517696" cy="1579261"/>
          </a:xfrm>
        </p:spPr>
        <p:txBody>
          <a:bodyPr/>
          <a:lstStyle>
            <a:lvl1pPr>
              <a:defRPr sz="4500"/>
            </a:lvl1pPr>
          </a:lstStyle>
          <a:p>
            <a:r>
              <a:rPr lang="fi-FI"/>
              <a:t>Muokkaa ots. perustyyl. napsautt.</a:t>
            </a:r>
            <a:endParaRPr lang="en-US" dirty="0"/>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4.9.2024</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cxnSp>
        <p:nvCxnSpPr>
          <p:cNvPr id="5" name="Straight Connector 13">
            <a:extLst>
              <a:ext uri="{FF2B5EF4-FFF2-40B4-BE49-F238E27FC236}">
                <a16:creationId xmlns:a16="http://schemas.microsoft.com/office/drawing/2014/main" id="{75B07525-96C3-4A01-A8F0-5993033B0124}"/>
              </a:ext>
              <a:ext uri="{C183D7F6-B498-43B3-948B-1728B52AA6E4}">
                <adec:decorative xmlns:adec="http://schemas.microsoft.com/office/drawing/2017/decorative" val="1"/>
              </a:ext>
            </a:extLst>
          </p:cNvPr>
          <p:cNvCxnSpPr>
            <a:cxnSpLocks/>
          </p:cNvCxnSpPr>
          <p:nvPr/>
        </p:nvCxnSpPr>
        <p:spPr>
          <a:xfrm>
            <a:off x="13960" y="380321"/>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40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408843" y="633045"/>
            <a:ext cx="8332907" cy="866851"/>
          </a:xfrm>
        </p:spPr>
        <p:txBody>
          <a:bodyPr/>
          <a:lstStyle/>
          <a:p>
            <a:r>
              <a:rPr lang="fi-FI"/>
              <a:t>Muokkaa ots. perustyyl. napsautt.</a:t>
            </a:r>
            <a:endParaRPr lang="en-US" dirty="0"/>
          </a:p>
        </p:txBody>
      </p:sp>
      <p:sp>
        <p:nvSpPr>
          <p:cNvPr id="3" name="Content Placeholder 2"/>
          <p:cNvSpPr>
            <a:spLocks noGrp="1"/>
          </p:cNvSpPr>
          <p:nvPr>
            <p:ph sz="half" idx="1"/>
          </p:nvPr>
        </p:nvSpPr>
        <p:spPr>
          <a:xfrm>
            <a:off x="402249" y="1724792"/>
            <a:ext cx="4062671" cy="300680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79080" y="1717482"/>
            <a:ext cx="4062671" cy="30141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BF3A1D63-AE04-47BD-846F-022E2EAF5237}"/>
              </a:ext>
            </a:extLst>
          </p:cNvPr>
          <p:cNvSpPr>
            <a:spLocks noGrp="1"/>
          </p:cNvSpPr>
          <p:nvPr>
            <p:ph type="dt" sz="half" idx="10"/>
          </p:nvPr>
        </p:nvSpPr>
        <p:spPr/>
        <p:txBody>
          <a:bodyPr/>
          <a:lstStyle>
            <a:lvl1pPr>
              <a:defRPr/>
            </a:lvl1pPr>
          </a:lstStyle>
          <a:p>
            <a:pPr>
              <a:defRPr/>
            </a:pPr>
            <a:fld id="{8C3D7449-7B70-424F-BB12-ECDEECB2575F}" type="datetime1">
              <a:rPr lang="fi-FI"/>
              <a:pPr>
                <a:defRPr/>
              </a:pPr>
              <a:t>4.9.2024</a:t>
            </a:fld>
            <a:endParaRPr lang="en-FI" dirty="0"/>
          </a:p>
        </p:txBody>
      </p:sp>
      <p:sp>
        <p:nvSpPr>
          <p:cNvPr id="6" name="Slide Number Placeholder 5">
            <a:extLst>
              <a:ext uri="{FF2B5EF4-FFF2-40B4-BE49-F238E27FC236}">
                <a16:creationId xmlns:a16="http://schemas.microsoft.com/office/drawing/2014/main" id="{94C9D331-C927-4CF0-943F-1D92AB7E9506}"/>
              </a:ext>
            </a:extLst>
          </p:cNvPr>
          <p:cNvSpPr>
            <a:spLocks noGrp="1"/>
          </p:cNvSpPr>
          <p:nvPr>
            <p:ph type="sldNum" sz="quarter" idx="11"/>
          </p:nvPr>
        </p:nvSpPr>
        <p:spPr/>
        <p:txBody>
          <a:bodyPr/>
          <a:lstStyle>
            <a:lvl1pPr>
              <a:defRPr/>
            </a:lvl1pPr>
          </a:lstStyle>
          <a:p>
            <a:pPr>
              <a:defRPr/>
            </a:pPr>
            <a:fld id="{8873E046-7A19-4297-963E-C456BE8DE2CF}" type="slidenum">
              <a:rPr lang="en-FI"/>
              <a:pPr>
                <a:defRPr/>
              </a:pPr>
              <a:t>‹#›</a:t>
            </a:fld>
            <a:endParaRPr lang="en-FI" dirty="0"/>
          </a:p>
        </p:txBody>
      </p:sp>
    </p:spTree>
    <p:extLst>
      <p:ext uri="{BB962C8B-B14F-4D97-AF65-F5344CB8AC3E}">
        <p14:creationId xmlns:p14="http://schemas.microsoft.com/office/powerpoint/2010/main" val="402486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D0E04-21A2-BFCB-EF6C-1C9E68CF0EB8}"/>
              </a:ext>
            </a:extLst>
          </p:cNvPr>
          <p:cNvSpPr>
            <a:spLocks noGrp="1"/>
          </p:cNvSpPr>
          <p:nvPr>
            <p:ph type="title"/>
          </p:nvPr>
        </p:nvSpPr>
        <p:spPr>
          <a:xfrm>
            <a:off x="410400" y="633600"/>
            <a:ext cx="8326800" cy="867600"/>
          </a:xfrm>
        </p:spPr>
        <p:txBody>
          <a:bodyPr/>
          <a:lstStyle/>
          <a:p>
            <a:r>
              <a:rPr lang="fi-FI"/>
              <a:t>Muokkaa ots. perustyyl. napsautt.</a:t>
            </a:r>
          </a:p>
        </p:txBody>
      </p:sp>
      <p:sp>
        <p:nvSpPr>
          <p:cNvPr id="7" name="Päivämäärän paikkamerkki 6">
            <a:extLst>
              <a:ext uri="{FF2B5EF4-FFF2-40B4-BE49-F238E27FC236}">
                <a16:creationId xmlns:a16="http://schemas.microsoft.com/office/drawing/2014/main" id="{73EB9684-18C3-9FCA-22F1-885E263F1989}"/>
              </a:ext>
            </a:extLst>
          </p:cNvPr>
          <p:cNvSpPr>
            <a:spLocks noGrp="1"/>
          </p:cNvSpPr>
          <p:nvPr>
            <p:ph type="dt" sz="half" idx="10"/>
          </p:nvPr>
        </p:nvSpPr>
        <p:spPr/>
        <p:txBody>
          <a:bodyPr/>
          <a:lstStyle/>
          <a:p>
            <a:fld id="{B4040670-9479-49D9-88C4-C2DC2BEB86F0}" type="datetimeFigureOut">
              <a:rPr lang="fi-FI" smtClean="0"/>
              <a:t>4.9.2024</a:t>
            </a:fld>
            <a:endParaRPr lang="fi-FI"/>
          </a:p>
        </p:txBody>
      </p:sp>
      <p:sp>
        <p:nvSpPr>
          <p:cNvPr id="9" name="Dian numeron paikkamerkki 8">
            <a:extLst>
              <a:ext uri="{FF2B5EF4-FFF2-40B4-BE49-F238E27FC236}">
                <a16:creationId xmlns:a16="http://schemas.microsoft.com/office/drawing/2014/main" id="{BD3A2876-EF26-D9AE-96FC-21A9CB3A6828}"/>
              </a:ext>
            </a:extLst>
          </p:cNvPr>
          <p:cNvSpPr>
            <a:spLocks noGrp="1"/>
          </p:cNvSpPr>
          <p:nvPr>
            <p:ph type="sldNum" sz="quarter" idx="12"/>
          </p:nvPr>
        </p:nvSpPr>
        <p:spPr/>
        <p:txBody>
          <a:bodyPr/>
          <a:lstStyle/>
          <a:p>
            <a:fld id="{9829D91C-03E7-42EC-B8BC-099D830350ED}" type="slidenum">
              <a:rPr lang="fi-FI" smtClean="0"/>
              <a:t>‹#›</a:t>
            </a:fld>
            <a:endParaRPr lang="fi-FI"/>
          </a:p>
        </p:txBody>
      </p:sp>
      <p:sp>
        <p:nvSpPr>
          <p:cNvPr id="12" name="Text Placeholder 2">
            <a:extLst>
              <a:ext uri="{FF2B5EF4-FFF2-40B4-BE49-F238E27FC236}">
                <a16:creationId xmlns:a16="http://schemas.microsoft.com/office/drawing/2014/main" id="{1DA02C4C-7622-3680-68C8-0A27879A871E}"/>
              </a:ext>
            </a:extLst>
          </p:cNvPr>
          <p:cNvSpPr>
            <a:spLocks noGrp="1"/>
          </p:cNvSpPr>
          <p:nvPr>
            <p:ph type="body" idx="1"/>
          </p:nvPr>
        </p:nvSpPr>
        <p:spPr>
          <a:xfrm>
            <a:off x="408842" y="1717482"/>
            <a:ext cx="4062672" cy="407697"/>
          </a:xfrm>
        </p:spPr>
        <p:txBody>
          <a:bodyPr>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3" name="Content Placeholder 3">
            <a:extLst>
              <a:ext uri="{FF2B5EF4-FFF2-40B4-BE49-F238E27FC236}">
                <a16:creationId xmlns:a16="http://schemas.microsoft.com/office/drawing/2014/main" id="{6D995967-D1A0-65C6-D7EA-B222D7BA34E7}"/>
              </a:ext>
            </a:extLst>
          </p:cNvPr>
          <p:cNvSpPr>
            <a:spLocks noGrp="1"/>
          </p:cNvSpPr>
          <p:nvPr>
            <p:ph sz="half" idx="2"/>
          </p:nvPr>
        </p:nvSpPr>
        <p:spPr>
          <a:xfrm>
            <a:off x="408842"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Text Placeholder 4">
            <a:extLst>
              <a:ext uri="{FF2B5EF4-FFF2-40B4-BE49-F238E27FC236}">
                <a16:creationId xmlns:a16="http://schemas.microsoft.com/office/drawing/2014/main" id="{D8B90BF6-9CF0-778D-7A8E-F88CD0F75521}"/>
              </a:ext>
            </a:extLst>
          </p:cNvPr>
          <p:cNvSpPr>
            <a:spLocks noGrp="1"/>
          </p:cNvSpPr>
          <p:nvPr>
            <p:ph type="body" sz="quarter" idx="3"/>
          </p:nvPr>
        </p:nvSpPr>
        <p:spPr>
          <a:xfrm>
            <a:off x="4672485" y="1717482"/>
            <a:ext cx="4062672" cy="407697"/>
          </a:xfrm>
        </p:spPr>
        <p:txBody>
          <a:bodyPr>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15" name="Content Placeholder 5">
            <a:extLst>
              <a:ext uri="{FF2B5EF4-FFF2-40B4-BE49-F238E27FC236}">
                <a16:creationId xmlns:a16="http://schemas.microsoft.com/office/drawing/2014/main" id="{CE4DF316-8E5B-7E3F-418B-A1B6A4252A42}"/>
              </a:ext>
            </a:extLst>
          </p:cNvPr>
          <p:cNvSpPr>
            <a:spLocks noGrp="1"/>
          </p:cNvSpPr>
          <p:nvPr>
            <p:ph sz="quarter" idx="4"/>
          </p:nvPr>
        </p:nvSpPr>
        <p:spPr>
          <a:xfrm>
            <a:off x="4672485"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798109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408842" y="633045"/>
            <a:ext cx="8326315" cy="827643"/>
          </a:xfrm>
        </p:spPr>
        <p:txBody>
          <a:bodyPr/>
          <a:lstStyle/>
          <a:p>
            <a:r>
              <a:rPr lang="fi-FI"/>
              <a:t>Muokkaa ots. perustyyl. napsautt.</a:t>
            </a:r>
            <a:endParaRPr lang="en-US" dirty="0"/>
          </a:p>
        </p:txBody>
      </p:sp>
      <p:sp>
        <p:nvSpPr>
          <p:cNvPr id="3" name="Date Placeholder 3">
            <a:extLst>
              <a:ext uri="{FF2B5EF4-FFF2-40B4-BE49-F238E27FC236}">
                <a16:creationId xmlns:a16="http://schemas.microsoft.com/office/drawing/2014/main" id="{06A0D5E3-E095-459C-8805-D9335625700B}"/>
              </a:ext>
            </a:extLst>
          </p:cNvPr>
          <p:cNvSpPr>
            <a:spLocks noGrp="1"/>
          </p:cNvSpPr>
          <p:nvPr>
            <p:ph type="dt" sz="half" idx="10"/>
          </p:nvPr>
        </p:nvSpPr>
        <p:spPr/>
        <p:txBody>
          <a:bodyPr/>
          <a:lstStyle>
            <a:lvl1pPr>
              <a:defRPr/>
            </a:lvl1pPr>
          </a:lstStyle>
          <a:p>
            <a:pPr>
              <a:defRPr/>
            </a:pPr>
            <a:fld id="{4E00E750-680A-46E3-AFEC-711FD955F6E0}" type="datetime1">
              <a:rPr lang="fi-FI"/>
              <a:pPr>
                <a:defRPr/>
              </a:pPr>
              <a:t>4.9.2024</a:t>
            </a:fld>
            <a:endParaRPr lang="en-FI" dirty="0"/>
          </a:p>
        </p:txBody>
      </p:sp>
      <p:sp>
        <p:nvSpPr>
          <p:cNvPr id="4" name="Slide Number Placeholder 5">
            <a:extLst>
              <a:ext uri="{FF2B5EF4-FFF2-40B4-BE49-F238E27FC236}">
                <a16:creationId xmlns:a16="http://schemas.microsoft.com/office/drawing/2014/main" id="{3651DE9F-A41D-412A-A434-BCA50B17A42F}"/>
              </a:ext>
            </a:extLst>
          </p:cNvPr>
          <p:cNvSpPr>
            <a:spLocks noGrp="1"/>
          </p:cNvSpPr>
          <p:nvPr>
            <p:ph type="sldNum" sz="quarter" idx="11"/>
          </p:nvPr>
        </p:nvSpPr>
        <p:spPr/>
        <p:txBody>
          <a:bodyPr/>
          <a:lstStyle>
            <a:lvl1pPr>
              <a:defRPr/>
            </a:lvl1pPr>
          </a:lstStyle>
          <a:p>
            <a:pPr>
              <a:defRPr/>
            </a:pPr>
            <a:fld id="{3AA7F9F8-9552-47BF-BD3E-9F47416AEF94}" type="slidenum">
              <a:rPr lang="en-FI"/>
              <a:pPr>
                <a:defRPr/>
              </a:pPr>
              <a:t>‹#›</a:t>
            </a:fld>
            <a:endParaRPr lang="en-FI" dirty="0"/>
          </a:p>
        </p:txBody>
      </p:sp>
    </p:spTree>
    <p:extLst>
      <p:ext uri="{BB962C8B-B14F-4D97-AF65-F5344CB8AC3E}">
        <p14:creationId xmlns:p14="http://schemas.microsoft.com/office/powerpoint/2010/main" val="1163854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FE40E-68E9-452D-8B62-CC487844239F}"/>
              </a:ext>
            </a:extLst>
          </p:cNvPr>
          <p:cNvSpPr>
            <a:spLocks noGrp="1"/>
          </p:cNvSpPr>
          <p:nvPr>
            <p:ph type="dt" sz="half" idx="10"/>
          </p:nvPr>
        </p:nvSpPr>
        <p:spPr/>
        <p:txBody>
          <a:bodyPr/>
          <a:lstStyle>
            <a:lvl1pPr>
              <a:defRPr/>
            </a:lvl1pPr>
          </a:lstStyle>
          <a:p>
            <a:pPr>
              <a:defRPr/>
            </a:pPr>
            <a:fld id="{88E8F5B3-268F-4F41-9E57-7813E9AC1915}" type="datetime1">
              <a:rPr lang="fi-FI"/>
              <a:pPr>
                <a:defRPr/>
              </a:pPr>
              <a:t>4.9.2024</a:t>
            </a:fld>
            <a:endParaRPr lang="en-FI" dirty="0"/>
          </a:p>
        </p:txBody>
      </p:sp>
      <p:sp>
        <p:nvSpPr>
          <p:cNvPr id="3" name="Slide Number Placeholder 5">
            <a:extLst>
              <a:ext uri="{FF2B5EF4-FFF2-40B4-BE49-F238E27FC236}">
                <a16:creationId xmlns:a16="http://schemas.microsoft.com/office/drawing/2014/main" id="{35F16818-5CF8-4313-B34D-D47530B7F5C3}"/>
              </a:ext>
            </a:extLst>
          </p:cNvPr>
          <p:cNvSpPr>
            <a:spLocks noGrp="1"/>
          </p:cNvSpPr>
          <p:nvPr>
            <p:ph type="sldNum" sz="quarter" idx="11"/>
          </p:nvPr>
        </p:nvSpPr>
        <p:spPr/>
        <p:txBody>
          <a:bodyPr/>
          <a:lstStyle>
            <a:lvl1pPr>
              <a:defRPr/>
            </a:lvl1pPr>
          </a:lstStyle>
          <a:p>
            <a:pPr>
              <a:defRPr/>
            </a:pPr>
            <a:fld id="{813DC092-64FD-425A-BFAF-344846BB863F}" type="slidenum">
              <a:rPr lang="en-FI"/>
              <a:pPr>
                <a:defRPr/>
              </a:pPr>
              <a:t>‹#›</a:t>
            </a:fld>
            <a:endParaRPr lang="en-FI" dirty="0"/>
          </a:p>
        </p:txBody>
      </p:sp>
    </p:spTree>
    <p:extLst>
      <p:ext uri="{BB962C8B-B14F-4D97-AF65-F5344CB8AC3E}">
        <p14:creationId xmlns:p14="http://schemas.microsoft.com/office/powerpoint/2010/main" val="397780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2"/>
            <a:ext cx="3163583" cy="910007"/>
          </a:xfrm>
        </p:spPr>
        <p:txBody>
          <a:bodyPr/>
          <a:lstStyle>
            <a:lvl1pPr>
              <a:defRPr sz="2400"/>
            </a:lvl1pPr>
          </a:lstStyle>
          <a:p>
            <a:r>
              <a:rPr lang="fi-FI"/>
              <a:t>Muokkaa ots. perustyyl. napsautt.</a:t>
            </a:r>
            <a:endParaRPr lang="en-US" dirty="0"/>
          </a:p>
        </p:txBody>
      </p:sp>
      <p:sp>
        <p:nvSpPr>
          <p:cNvPr id="4" name="Text Placeholder 3"/>
          <p:cNvSpPr>
            <a:spLocks noGrp="1"/>
          </p:cNvSpPr>
          <p:nvPr>
            <p:ph type="body" sz="half" idx="2"/>
          </p:nvPr>
        </p:nvSpPr>
        <p:spPr>
          <a:xfrm>
            <a:off x="415436" y="1543049"/>
            <a:ext cx="3163583" cy="31916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3" name="Content Placeholder 2"/>
          <p:cNvSpPr>
            <a:spLocks noGrp="1"/>
          </p:cNvSpPr>
          <p:nvPr>
            <p:ph idx="1"/>
          </p:nvPr>
        </p:nvSpPr>
        <p:spPr>
          <a:xfrm>
            <a:off x="3887390" y="633042"/>
            <a:ext cx="4841173" cy="410161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263CFB2E-B286-479E-BEE2-415297B72822}"/>
              </a:ext>
            </a:extLst>
          </p:cNvPr>
          <p:cNvSpPr>
            <a:spLocks noGrp="1"/>
          </p:cNvSpPr>
          <p:nvPr>
            <p:ph type="dt" sz="half" idx="10"/>
          </p:nvPr>
        </p:nvSpPr>
        <p:spPr/>
        <p:txBody>
          <a:bodyPr/>
          <a:lstStyle>
            <a:lvl1pPr>
              <a:defRPr/>
            </a:lvl1pPr>
          </a:lstStyle>
          <a:p>
            <a:pPr>
              <a:defRPr/>
            </a:pPr>
            <a:fld id="{B37B4226-6224-4CAE-ADA2-1F4FFE4929F3}" type="datetime1">
              <a:rPr lang="fi-FI"/>
              <a:pPr>
                <a:defRPr/>
              </a:pPr>
              <a:t>4.9.2024</a:t>
            </a:fld>
            <a:endParaRPr lang="en-FI" dirty="0"/>
          </a:p>
        </p:txBody>
      </p:sp>
      <p:sp>
        <p:nvSpPr>
          <p:cNvPr id="6" name="Slide Number Placeholder 5">
            <a:extLst>
              <a:ext uri="{FF2B5EF4-FFF2-40B4-BE49-F238E27FC236}">
                <a16:creationId xmlns:a16="http://schemas.microsoft.com/office/drawing/2014/main" id="{2B44477C-8669-408C-A008-A67E2D989990}"/>
              </a:ext>
            </a:extLst>
          </p:cNvPr>
          <p:cNvSpPr>
            <a:spLocks noGrp="1"/>
          </p:cNvSpPr>
          <p:nvPr>
            <p:ph type="sldNum" sz="quarter" idx="11"/>
          </p:nvPr>
        </p:nvSpPr>
        <p:spPr/>
        <p:txBody>
          <a:bodyPr/>
          <a:lstStyle>
            <a:lvl1pPr>
              <a:defRPr/>
            </a:lvl1pPr>
          </a:lstStyle>
          <a:p>
            <a:pPr>
              <a:defRPr/>
            </a:pPr>
            <a:fld id="{2D4D5031-A456-4645-8F02-BEC4C77D4C37}" type="slidenum">
              <a:rPr lang="en-FI"/>
              <a:pPr>
                <a:defRPr/>
              </a:pPr>
              <a:t>‹#›</a:t>
            </a:fld>
            <a:endParaRPr lang="en-FI" dirty="0"/>
          </a:p>
        </p:txBody>
      </p:sp>
    </p:spTree>
    <p:extLst>
      <p:ext uri="{BB962C8B-B14F-4D97-AF65-F5344CB8AC3E}">
        <p14:creationId xmlns:p14="http://schemas.microsoft.com/office/powerpoint/2010/main" val="1182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564981" y="631600"/>
            <a:ext cx="3163583" cy="910007"/>
          </a:xfrm>
        </p:spPr>
        <p:txBody>
          <a:bodyPr/>
          <a:lstStyle>
            <a:lvl1pPr>
              <a:defRPr sz="2400"/>
            </a:lvl1pPr>
          </a:lstStyle>
          <a:p>
            <a:r>
              <a:rPr lang="fi-FI"/>
              <a:t>Muokkaa ots. perustyyl. napsautt.</a:t>
            </a:r>
            <a:endParaRPr lang="en-US" dirty="0"/>
          </a:p>
        </p:txBody>
      </p:sp>
      <p:sp>
        <p:nvSpPr>
          <p:cNvPr id="3" name="Picture Placeholder 2"/>
          <p:cNvSpPr>
            <a:spLocks noGrp="1" noChangeAspect="1"/>
          </p:cNvSpPr>
          <p:nvPr>
            <p:ph type="pic" idx="1"/>
          </p:nvPr>
        </p:nvSpPr>
        <p:spPr>
          <a:xfrm>
            <a:off x="415436" y="631600"/>
            <a:ext cx="4841173" cy="410161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endParaRPr lang="en-US" noProof="0" dirty="0"/>
          </a:p>
        </p:txBody>
      </p:sp>
      <p:sp>
        <p:nvSpPr>
          <p:cNvPr id="4" name="Text Placeholder 3"/>
          <p:cNvSpPr>
            <a:spLocks noGrp="1"/>
          </p:cNvSpPr>
          <p:nvPr>
            <p:ph type="body" sz="half" idx="2"/>
          </p:nvPr>
        </p:nvSpPr>
        <p:spPr>
          <a:xfrm>
            <a:off x="5564981" y="1541607"/>
            <a:ext cx="3163583" cy="319160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052A9548-85B8-4481-BAAA-C161481C1F69}"/>
              </a:ext>
            </a:extLst>
          </p:cNvPr>
          <p:cNvSpPr>
            <a:spLocks noGrp="1"/>
          </p:cNvSpPr>
          <p:nvPr>
            <p:ph type="dt" sz="half" idx="10"/>
          </p:nvPr>
        </p:nvSpPr>
        <p:spPr/>
        <p:txBody>
          <a:bodyPr/>
          <a:lstStyle>
            <a:lvl1pPr>
              <a:defRPr/>
            </a:lvl1pPr>
          </a:lstStyle>
          <a:p>
            <a:pPr>
              <a:defRPr/>
            </a:pPr>
            <a:fld id="{F0D63114-3384-44EF-9079-8E5DE152758C}" type="datetime1">
              <a:rPr lang="fi-FI"/>
              <a:pPr>
                <a:defRPr/>
              </a:pPr>
              <a:t>4.9.2024</a:t>
            </a:fld>
            <a:endParaRPr lang="en-FI" dirty="0"/>
          </a:p>
        </p:txBody>
      </p:sp>
      <p:sp>
        <p:nvSpPr>
          <p:cNvPr id="6" name="Slide Number Placeholder 5">
            <a:extLst>
              <a:ext uri="{FF2B5EF4-FFF2-40B4-BE49-F238E27FC236}">
                <a16:creationId xmlns:a16="http://schemas.microsoft.com/office/drawing/2014/main" id="{66D6F8DE-3E6C-4BEA-B1F7-F047BBE907BB}"/>
              </a:ext>
            </a:extLst>
          </p:cNvPr>
          <p:cNvSpPr>
            <a:spLocks noGrp="1"/>
          </p:cNvSpPr>
          <p:nvPr>
            <p:ph type="sldNum" sz="quarter" idx="11"/>
          </p:nvPr>
        </p:nvSpPr>
        <p:spPr/>
        <p:txBody>
          <a:bodyPr/>
          <a:lstStyle>
            <a:lvl1pPr>
              <a:defRPr/>
            </a:lvl1pPr>
          </a:lstStyle>
          <a:p>
            <a:pPr>
              <a:defRPr/>
            </a:pPr>
            <a:fld id="{CE0D0AA9-869D-4514-833E-5887A8E989B2}" type="slidenum">
              <a:rPr lang="en-FI"/>
              <a:pPr>
                <a:defRPr/>
              </a:pPr>
              <a:t>‹#›</a:t>
            </a:fld>
            <a:endParaRPr lang="en-FI" dirty="0"/>
          </a:p>
        </p:txBody>
      </p:sp>
    </p:spTree>
    <p:extLst>
      <p:ext uri="{BB962C8B-B14F-4D97-AF65-F5344CB8AC3E}">
        <p14:creationId xmlns:p14="http://schemas.microsoft.com/office/powerpoint/2010/main" val="286777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p:bg>
      <p:bgPr>
        <a:solidFill>
          <a:schemeClr val="bg2"/>
        </a:solidFill>
        <a:effectLst/>
      </p:bgPr>
    </p:bg>
    <p:spTree>
      <p:nvGrpSpPr>
        <p:cNvPr id="1" name=""/>
        <p:cNvGrpSpPr/>
        <p:nvPr/>
      </p:nvGrpSpPr>
      <p:grpSpPr>
        <a:xfrm>
          <a:off x="0" y="0"/>
          <a:ext cx="0" cy="0"/>
          <a:chOff x="0" y="0"/>
          <a:chExt cx="0" cy="0"/>
        </a:xfrm>
      </p:grpSpPr>
      <p:pic>
        <p:nvPicPr>
          <p:cNvPr id="4" name="Kuva 3" descr="Kuopion kansalaisopisto">
            <a:extLst>
              <a:ext uri="{FF2B5EF4-FFF2-40B4-BE49-F238E27FC236}">
                <a16:creationId xmlns:a16="http://schemas.microsoft.com/office/drawing/2014/main" id="{915B346F-BC2E-CEAB-5438-BD3E74926873}"/>
              </a:ext>
            </a:extLst>
          </p:cNvPr>
          <p:cNvPicPr>
            <a:picLocks noChangeAspect="1"/>
          </p:cNvPicPr>
          <p:nvPr userDrawn="1"/>
        </p:nvPicPr>
        <p:blipFill>
          <a:blip r:embed="rId2"/>
          <a:stretch>
            <a:fillRect/>
          </a:stretch>
        </p:blipFill>
        <p:spPr>
          <a:xfrm>
            <a:off x="432000" y="432000"/>
            <a:ext cx="1669941" cy="626400"/>
          </a:xfrm>
          <a:prstGeom prst="rect">
            <a:avLst/>
          </a:prstGeom>
        </p:spPr>
      </p:pic>
      <p:sp>
        <p:nvSpPr>
          <p:cNvPr id="2" name="Title 1"/>
          <p:cNvSpPr>
            <a:spLocks noGrp="1"/>
          </p:cNvSpPr>
          <p:nvPr>
            <p:ph type="title"/>
          </p:nvPr>
        </p:nvSpPr>
        <p:spPr>
          <a:xfrm>
            <a:off x="415434" y="2240196"/>
            <a:ext cx="4053927" cy="827643"/>
          </a:xfrm>
        </p:spPr>
        <p:txBody>
          <a:bodyPr anchor="b"/>
          <a:lstStyle/>
          <a:p>
            <a:r>
              <a:rPr lang="fi-FI"/>
              <a:t>Muokkaa ots. perustyyl. napsautt.</a:t>
            </a:r>
            <a:endParaRPr lang="en-FI" dirty="0"/>
          </a:p>
        </p:txBody>
      </p:sp>
      <p:sp>
        <p:nvSpPr>
          <p:cNvPr id="11" name="Text Placeholder 10"/>
          <p:cNvSpPr>
            <a:spLocks noGrp="1"/>
          </p:cNvSpPr>
          <p:nvPr>
            <p:ph type="body" sz="quarter" idx="17"/>
          </p:nvPr>
        </p:nvSpPr>
        <p:spPr>
          <a:xfrm>
            <a:off x="415436" y="3159579"/>
            <a:ext cx="4053927" cy="950602"/>
          </a:xfrm>
        </p:spPr>
        <p:txBody>
          <a:bodyPr>
            <a:normAutofit/>
          </a:bodyPr>
          <a:lstStyle>
            <a:lvl1pPr marL="0" indent="0">
              <a:buNone/>
              <a:defRPr sz="1600"/>
            </a:lvl1pPr>
            <a:lvl2pPr marL="342900"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415435" y="4201921"/>
            <a:ext cx="4053927" cy="623475"/>
          </a:xfrm>
        </p:spPr>
        <p:txBody>
          <a:bodyPr anchor="b">
            <a:normAutofit/>
          </a:bodyPr>
          <a:lstStyle>
            <a:lvl1pPr marL="0" indent="0">
              <a:spcBef>
                <a:spcPts val="0"/>
              </a:spcBef>
              <a:buNone/>
              <a:defRPr sz="1100"/>
            </a:lvl1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000500" y="0"/>
            <a:ext cx="5143500" cy="5143500"/>
          </a:xfrm>
          <a:prstGeom prst="rect">
            <a:avLst/>
          </a:prstGeom>
        </p:spPr>
      </p:pic>
    </p:spTree>
    <p:extLst>
      <p:ext uri="{BB962C8B-B14F-4D97-AF65-F5344CB8AC3E}">
        <p14:creationId xmlns:p14="http://schemas.microsoft.com/office/powerpoint/2010/main" val="347904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5"/>
            <a:ext cx="8313127" cy="866851"/>
          </a:xfrm>
        </p:spPr>
        <p:txBody>
          <a:bodyPr/>
          <a:lstStyle/>
          <a:p>
            <a:r>
              <a:rPr lang="fi-FI"/>
              <a:t>Muokkaa ots. perustyyl. napsautt.</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4.9.2024</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pic>
        <p:nvPicPr>
          <p:cNvPr id="4" name="Picture 6">
            <a:extLst>
              <a:ext uri="{FF2B5EF4-FFF2-40B4-BE49-F238E27FC236}">
                <a16:creationId xmlns:a16="http://schemas.microsoft.com/office/drawing/2014/main" id="{F7F611E0-53BB-499D-A0D3-4716540336A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5459413" y="-7938"/>
            <a:ext cx="368458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2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5A71DF"/>
        </a:solidFill>
        <a:effectLst/>
      </p:bgPr>
    </p:bg>
    <p:spTree>
      <p:nvGrpSpPr>
        <p:cNvPr id="1" name=""/>
        <p:cNvGrpSpPr/>
        <p:nvPr/>
      </p:nvGrpSpPr>
      <p:grpSpPr>
        <a:xfrm>
          <a:off x="0" y="0"/>
          <a:ext cx="0" cy="0"/>
          <a:chOff x="0" y="0"/>
          <a:chExt cx="0" cy="0"/>
        </a:xfrm>
      </p:grpSpPr>
      <p:pic>
        <p:nvPicPr>
          <p:cNvPr id="6" name="Kuva 5" descr="Kuopion kansalaisopisto">
            <a:extLst>
              <a:ext uri="{FF2B5EF4-FFF2-40B4-BE49-F238E27FC236}">
                <a16:creationId xmlns:a16="http://schemas.microsoft.com/office/drawing/2014/main" id="{145CE89C-A87C-655B-F9EE-9609357EF9C7}"/>
              </a:ext>
            </a:extLst>
          </p:cNvPr>
          <p:cNvPicPr>
            <a:picLocks noChangeAspect="1"/>
          </p:cNvPicPr>
          <p:nvPr userDrawn="1"/>
        </p:nvPicPr>
        <p:blipFill>
          <a:blip r:embed="rId2"/>
          <a:stretch>
            <a:fillRect/>
          </a:stretch>
        </p:blipFill>
        <p:spPr>
          <a:xfrm>
            <a:off x="432000" y="432000"/>
            <a:ext cx="1669941" cy="626400"/>
          </a:xfrm>
          <a:prstGeom prst="rect">
            <a:avLst/>
          </a:prstGeom>
        </p:spPr>
      </p:pic>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a:xfrm>
            <a:off x="3992842" y="1"/>
            <a:ext cx="5151158" cy="51434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Tree>
    <p:extLst>
      <p:ext uri="{BB962C8B-B14F-4D97-AF65-F5344CB8AC3E}">
        <p14:creationId xmlns:p14="http://schemas.microsoft.com/office/powerpoint/2010/main" val="223419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3">
    <p:bg>
      <p:bgPr>
        <a:solidFill>
          <a:srgbClr val="275D38"/>
        </a:solidFill>
        <a:effectLst/>
      </p:bgPr>
    </p:bg>
    <p:spTree>
      <p:nvGrpSpPr>
        <p:cNvPr id="1" name=""/>
        <p:cNvGrpSpPr/>
        <p:nvPr/>
      </p:nvGrpSpPr>
      <p:grpSpPr>
        <a:xfrm>
          <a:off x="0" y="0"/>
          <a:ext cx="0" cy="0"/>
          <a:chOff x="0" y="0"/>
          <a:chExt cx="0" cy="0"/>
        </a:xfrm>
      </p:grpSpPr>
      <p:pic>
        <p:nvPicPr>
          <p:cNvPr id="6" name="Kuva 5" descr="Kuopion kansalaisopisto">
            <a:extLst>
              <a:ext uri="{FF2B5EF4-FFF2-40B4-BE49-F238E27FC236}">
                <a16:creationId xmlns:a16="http://schemas.microsoft.com/office/drawing/2014/main" id="{4ECB3A8B-1D2E-1730-F2D6-86462FACDFFF}"/>
              </a:ext>
            </a:extLst>
          </p:cNvPr>
          <p:cNvPicPr>
            <a:picLocks noChangeAspect="1"/>
          </p:cNvPicPr>
          <p:nvPr userDrawn="1"/>
        </p:nvPicPr>
        <p:blipFill>
          <a:blip r:embed="rId2"/>
          <a:stretch>
            <a:fillRect/>
          </a:stretch>
        </p:blipFill>
        <p:spPr>
          <a:xfrm>
            <a:off x="432000" y="432000"/>
            <a:ext cx="1669941" cy="626400"/>
          </a:xfrm>
          <a:prstGeom prst="rect">
            <a:avLst/>
          </a:prstGeom>
        </p:spPr>
      </p:pic>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bwMode="auto">
          <a:xfrm>
            <a:off x="4007353" y="0"/>
            <a:ext cx="5128917" cy="51435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353006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5"/>
            <a:ext cx="8313127" cy="866851"/>
          </a:xfrm>
        </p:spPr>
        <p:txBody>
          <a:bodyPr/>
          <a:lstStyle/>
          <a:p>
            <a:r>
              <a:rPr lang="fi-FI"/>
              <a:t>Muokkaa ots. perustyyl. napsautt.</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4.9.2024</a:t>
            </a:fld>
            <a:endParaRPr lang="en-FI" dirty="0"/>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dirty="0"/>
          </a:p>
        </p:txBody>
      </p:sp>
    </p:spTree>
    <p:extLst>
      <p:ext uri="{BB962C8B-B14F-4D97-AF65-F5344CB8AC3E}">
        <p14:creationId xmlns:p14="http://schemas.microsoft.com/office/powerpoint/2010/main" val="162940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939935E8-2949-4BA8-9379-1374EFEA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5392738" y="-4763"/>
            <a:ext cx="3751262"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5436" y="633045"/>
            <a:ext cx="8313127" cy="866838"/>
          </a:xfrm>
        </p:spPr>
        <p:txBody>
          <a:bodyPr/>
          <a:lstStyle/>
          <a:p>
            <a:r>
              <a:rPr lang="fi-FI"/>
              <a:t>Muokkaa ots. perustyyl. napsautt.</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4.9.2024</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spTree>
    <p:extLst>
      <p:ext uri="{BB962C8B-B14F-4D97-AF65-F5344CB8AC3E}">
        <p14:creationId xmlns:p14="http://schemas.microsoft.com/office/powerpoint/2010/main" val="174848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415437" y="633045"/>
            <a:ext cx="5518003" cy="866838"/>
          </a:xfrm>
        </p:spPr>
        <p:txBody>
          <a:bodyPr/>
          <a:lstStyle/>
          <a:p>
            <a:r>
              <a:rPr lang="fi-FI"/>
              <a:t>Muokkaa ots. perustyyl. napsautt.</a:t>
            </a:r>
            <a:endParaRPr lang="en-US" dirty="0"/>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Picture Placeholder 38"/>
          <p:cNvSpPr>
            <a:spLocks noGrp="1"/>
          </p:cNvSpPr>
          <p:nvPr>
            <p:ph type="pic" sz="quarter" idx="13"/>
          </p:nvPr>
        </p:nvSpPr>
        <p:spPr>
          <a:xfrm>
            <a:off x="4892730" y="633045"/>
            <a:ext cx="4248187" cy="4510455"/>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dirty="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4.9.2024</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4679080" y="628840"/>
            <a:ext cx="4156563" cy="866838"/>
          </a:xfrm>
        </p:spPr>
        <p:txBody>
          <a:bodyPr/>
          <a:lstStyle/>
          <a:p>
            <a:r>
              <a:rPr lang="fi-FI"/>
              <a:t>Muokkaa ots. perustyyl. napsautt.</a:t>
            </a:r>
            <a:endParaRPr lang="en-US" dirty="0"/>
          </a:p>
        </p:txBody>
      </p:sp>
      <p:sp>
        <p:nvSpPr>
          <p:cNvPr id="57" name="Picture Placeholder 56"/>
          <p:cNvSpPr>
            <a:spLocks noGrp="1"/>
          </p:cNvSpPr>
          <p:nvPr>
            <p:ph type="pic" sz="quarter" idx="14"/>
          </p:nvPr>
        </p:nvSpPr>
        <p:spPr>
          <a:xfrm>
            <a:off x="0" y="637224"/>
            <a:ext cx="4278650" cy="4506276"/>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3" name="Content Placeholder 2"/>
          <p:cNvSpPr>
            <a:spLocks noGrp="1"/>
          </p:cNvSpPr>
          <p:nvPr>
            <p:ph idx="1"/>
          </p:nvPr>
        </p:nvSpPr>
        <p:spPr>
          <a:xfrm>
            <a:off x="4679080" y="1713277"/>
            <a:ext cx="4156563"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4.9.2024</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cxnSp>
        <p:nvCxnSpPr>
          <p:cNvPr id="6" name="Straight Connector 9">
            <a:extLst>
              <a:ext uri="{FF2B5EF4-FFF2-40B4-BE49-F238E27FC236}">
                <a16:creationId xmlns:a16="http://schemas.microsoft.com/office/drawing/2014/main" id="{846900A3-D3DC-406D-AD34-A142E6B2DEBE}"/>
              </a:ext>
              <a:ext uri="{C183D7F6-B498-43B3-948B-1728B52AA6E4}">
                <adec:decorative xmlns:adec="http://schemas.microsoft.com/office/drawing/2017/decorative" val="1"/>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 uri="{C183D7F6-B498-43B3-948B-1728B52AA6E4}">
                <adec:decorative xmlns:adec="http://schemas.microsoft.com/office/drawing/2017/decorative" val="1"/>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14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kuva 3">
    <p:spTree>
      <p:nvGrpSpPr>
        <p:cNvPr id="1" name=""/>
        <p:cNvGrpSpPr/>
        <p:nvPr/>
      </p:nvGrpSpPr>
      <p:grpSpPr>
        <a:xfrm>
          <a:off x="0" y="0"/>
          <a:ext cx="0" cy="0"/>
          <a:chOff x="0" y="0"/>
          <a:chExt cx="0" cy="0"/>
        </a:xfrm>
      </p:grpSpPr>
      <p:sp>
        <p:nvSpPr>
          <p:cNvPr id="2" name="Title 1"/>
          <p:cNvSpPr>
            <a:spLocks noGrp="1"/>
          </p:cNvSpPr>
          <p:nvPr>
            <p:ph type="title"/>
          </p:nvPr>
        </p:nvSpPr>
        <p:spPr>
          <a:xfrm>
            <a:off x="415437" y="633045"/>
            <a:ext cx="4620616" cy="866838"/>
          </a:xfrm>
        </p:spPr>
        <p:txBody>
          <a:bodyPr/>
          <a:lstStyle/>
          <a:p>
            <a:r>
              <a:rPr lang="fi-FI"/>
              <a:t>Muokkaa ots. perustyyl. napsautt.</a:t>
            </a:r>
            <a:endParaRPr lang="en-US" dirty="0"/>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Picture Placeholder 27"/>
          <p:cNvSpPr>
            <a:spLocks noGrp="1"/>
          </p:cNvSpPr>
          <p:nvPr>
            <p:ph type="pic" sz="quarter" idx="13"/>
          </p:nvPr>
        </p:nvSpPr>
        <p:spPr>
          <a:xfrm>
            <a:off x="5211763" y="633413"/>
            <a:ext cx="3929062" cy="4510087"/>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4.9.2024</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cxnSp>
        <p:nvCxnSpPr>
          <p:cNvPr id="6" name="Straight Connector 9">
            <a:extLst>
              <a:ext uri="{FF2B5EF4-FFF2-40B4-BE49-F238E27FC236}">
                <a16:creationId xmlns:a16="http://schemas.microsoft.com/office/drawing/2014/main" id="{5B76B97E-CC21-4897-BD52-C3B10686E1DF}"/>
              </a:ext>
              <a:ext uri="{C183D7F6-B498-43B3-948B-1728B52AA6E4}">
                <adec:decorative xmlns:adec="http://schemas.microsoft.com/office/drawing/2017/decorative" val="1"/>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 uri="{C183D7F6-B498-43B3-948B-1728B52AA6E4}">
                <adec:decorative xmlns:adec="http://schemas.microsoft.com/office/drawing/2017/decorative" val="1"/>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80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uva 8" descr="Kuopion kansalaisopisto">
            <a:extLst>
              <a:ext uri="{FF2B5EF4-FFF2-40B4-BE49-F238E27FC236}">
                <a16:creationId xmlns:a16="http://schemas.microsoft.com/office/drawing/2014/main" id="{721C2455-49B7-96F8-5CC5-084F411C25E0}"/>
              </a:ext>
            </a:extLst>
          </p:cNvPr>
          <p:cNvPicPr>
            <a:picLocks noChangeAspect="1"/>
          </p:cNvPicPr>
          <p:nvPr userDrawn="1"/>
        </p:nvPicPr>
        <p:blipFill>
          <a:blip r:embed="rId20"/>
          <a:stretch>
            <a:fillRect/>
          </a:stretch>
        </p:blipFill>
        <p:spPr>
          <a:xfrm>
            <a:off x="122399" y="78760"/>
            <a:ext cx="1872750" cy="324000"/>
          </a:xfrm>
          <a:prstGeom prst="rect">
            <a:avLst/>
          </a:prstGeom>
        </p:spPr>
      </p:pic>
      <p:sp>
        <p:nvSpPr>
          <p:cNvPr id="1026" name="Title Placeholder 1">
            <a:extLst>
              <a:ext uri="{FF2B5EF4-FFF2-40B4-BE49-F238E27FC236}">
                <a16:creationId xmlns:a16="http://schemas.microsoft.com/office/drawing/2014/main" id="{8399D760-3290-4944-94A0-F9C9312CB70A}"/>
              </a:ext>
            </a:extLst>
          </p:cNvPr>
          <p:cNvSpPr>
            <a:spLocks noGrp="1" noChangeArrowheads="1"/>
          </p:cNvSpPr>
          <p:nvPr>
            <p:ph type="title"/>
          </p:nvPr>
        </p:nvSpPr>
        <p:spPr bwMode="auto">
          <a:xfrm>
            <a:off x="415925" y="633413"/>
            <a:ext cx="83121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ots. perustyyl. napsautt.</a:t>
            </a:r>
            <a:endParaRPr lang="en-US" altLang="fi-FI"/>
          </a:p>
        </p:txBody>
      </p:sp>
      <p:sp>
        <p:nvSpPr>
          <p:cNvPr id="1027" name="Text Placeholder 2">
            <a:extLst>
              <a:ext uri="{FF2B5EF4-FFF2-40B4-BE49-F238E27FC236}">
                <a16:creationId xmlns:a16="http://schemas.microsoft.com/office/drawing/2014/main" id="{3FA3E3A0-E61F-4346-922D-28783355E8D3}"/>
              </a:ext>
            </a:extLst>
          </p:cNvPr>
          <p:cNvSpPr>
            <a:spLocks noGrp="1" noChangeArrowheads="1"/>
          </p:cNvSpPr>
          <p:nvPr>
            <p:ph type="body" idx="1"/>
          </p:nvPr>
        </p:nvSpPr>
        <p:spPr bwMode="auto">
          <a:xfrm>
            <a:off x="415925" y="1562100"/>
            <a:ext cx="83121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tekstin perustyylejä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endParaRPr lang="en-US" altLang="fi-FI" dirty="0"/>
          </a:p>
        </p:txBody>
      </p:sp>
      <p:sp>
        <p:nvSpPr>
          <p:cNvPr id="4" name="Date Placeholder 3">
            <a:extLst>
              <a:ext uri="{FF2B5EF4-FFF2-40B4-BE49-F238E27FC236}">
                <a16:creationId xmlns:a16="http://schemas.microsoft.com/office/drawing/2014/main" id="{F1A4A9DC-4E5D-4BC7-9CE8-7F7DE8528781}"/>
              </a:ext>
            </a:extLst>
          </p:cNvPr>
          <p:cNvSpPr>
            <a:spLocks noGrp="1"/>
          </p:cNvSpPr>
          <p:nvPr>
            <p:ph type="dt" sz="half" idx="2"/>
          </p:nvPr>
        </p:nvSpPr>
        <p:spPr>
          <a:xfrm>
            <a:off x="8158163" y="0"/>
            <a:ext cx="631825" cy="246063"/>
          </a:xfrm>
          <a:prstGeom prst="rect">
            <a:avLst/>
          </a:prstGeom>
        </p:spPr>
        <p:txBody>
          <a:bodyPr vert="horz" lIns="0" tIns="0" rIns="0" bIns="0" rtlCol="0" anchor="ctr"/>
          <a:lstStyle>
            <a:lvl1pPr algn="ctr" eaLnBrk="1" fontAlgn="auto" hangingPunct="1">
              <a:spcBef>
                <a:spcPts val="0"/>
              </a:spcBef>
              <a:spcAft>
                <a:spcPts val="0"/>
              </a:spcAft>
              <a:defRPr sz="800">
                <a:solidFill>
                  <a:schemeClr val="tx1"/>
                </a:solidFill>
                <a:latin typeface="+mn-lt"/>
              </a:defRPr>
            </a:lvl1pPr>
          </a:lstStyle>
          <a:p>
            <a:pPr>
              <a:defRPr/>
            </a:pPr>
            <a:fld id="{00185109-0532-44C4-9426-135C48501BA2}" type="datetime1">
              <a:rPr lang="fi-FI"/>
              <a:pPr>
                <a:defRPr/>
              </a:pPr>
              <a:t>4.9.2024</a:t>
            </a:fld>
            <a:endParaRPr lang="en-FI" dirty="0"/>
          </a:p>
        </p:txBody>
      </p:sp>
      <p:sp>
        <p:nvSpPr>
          <p:cNvPr id="6" name="Slide Number Placeholder 5">
            <a:extLst>
              <a:ext uri="{FF2B5EF4-FFF2-40B4-BE49-F238E27FC236}">
                <a16:creationId xmlns:a16="http://schemas.microsoft.com/office/drawing/2014/main" id="{AE52FC47-2C13-4E90-9B6E-F268FDC7D06C}"/>
              </a:ext>
            </a:extLst>
          </p:cNvPr>
          <p:cNvSpPr>
            <a:spLocks noGrp="1"/>
          </p:cNvSpPr>
          <p:nvPr>
            <p:ph type="sldNum" sz="quarter" idx="4"/>
          </p:nvPr>
        </p:nvSpPr>
        <p:spPr>
          <a:xfrm>
            <a:off x="8793163" y="0"/>
            <a:ext cx="347662" cy="249238"/>
          </a:xfrm>
          <a:prstGeom prst="rect">
            <a:avLst/>
          </a:prstGeom>
        </p:spPr>
        <p:txBody>
          <a:bodyPr vert="horz" lIns="0" tIns="0" rIns="0" bIns="0" rtlCol="0" anchor="ctr"/>
          <a:lstStyle>
            <a:lvl1pPr algn="ctr" eaLnBrk="1" fontAlgn="auto" hangingPunct="1">
              <a:spcBef>
                <a:spcPts val="0"/>
              </a:spcBef>
              <a:spcAft>
                <a:spcPts val="0"/>
              </a:spcAft>
              <a:defRPr sz="800" b="1">
                <a:solidFill>
                  <a:schemeClr val="tx1"/>
                </a:solidFill>
                <a:latin typeface="+mn-lt"/>
              </a:defRPr>
            </a:lvl1pPr>
          </a:lstStyle>
          <a:p>
            <a:pPr>
              <a:defRPr/>
            </a:pPr>
            <a:fld id="{D1BF26F4-008B-4A49-A526-A1DA7D7871FD}" type="slidenum">
              <a:rPr lang="en-FI"/>
              <a:pPr>
                <a:defRPr/>
              </a:pPr>
              <a:t>‹#›</a:t>
            </a:fld>
            <a:endParaRPr lang="en-FI" dirty="0"/>
          </a:p>
        </p:txBody>
      </p:sp>
      <p:cxnSp>
        <p:nvCxnSpPr>
          <p:cNvPr id="8" name="Straight Connector 7">
            <a:extLst>
              <a:ext uri="{FF2B5EF4-FFF2-40B4-BE49-F238E27FC236}">
                <a16:creationId xmlns:a16="http://schemas.microsoft.com/office/drawing/2014/main" id="{9A546E2B-C79B-4C62-B758-6876F1618280}"/>
              </a:ext>
              <a:ext uri="{C183D7F6-B498-43B3-948B-1728B52AA6E4}">
                <adec:decorative xmlns:adec="http://schemas.microsoft.com/office/drawing/2017/decorative" val="1"/>
              </a:ext>
            </a:extLst>
          </p:cNvPr>
          <p:cNvCxnSpPr>
            <a:cxnSpLocks/>
          </p:cNvCxnSpPr>
          <p:nvPr/>
        </p:nvCxnSpPr>
        <p:spPr>
          <a:xfrm>
            <a:off x="0" y="38032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E046B2-3B7D-4751-AFFC-55C34FADE260}"/>
              </a:ext>
              <a:ext uri="{C183D7F6-B498-43B3-948B-1728B52AA6E4}">
                <adec:decorative xmlns:adec="http://schemas.microsoft.com/office/drawing/2017/decorative" val="1"/>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7" r:id="rId1"/>
    <p:sldLayoutId id="2147483730" r:id="rId2"/>
    <p:sldLayoutId id="2147483728" r:id="rId3"/>
    <p:sldLayoutId id="2147483729" r:id="rId4"/>
    <p:sldLayoutId id="2147483720" r:id="rId5"/>
    <p:sldLayoutId id="2147483731" r:id="rId6"/>
    <p:sldLayoutId id="2147483732" r:id="rId7"/>
    <p:sldLayoutId id="2147483733" r:id="rId8"/>
    <p:sldLayoutId id="2147483734" r:id="rId9"/>
    <p:sldLayoutId id="2147483735" r:id="rId10"/>
    <p:sldLayoutId id="2147483736" r:id="rId11"/>
    <p:sldLayoutId id="2147483721" r:id="rId12"/>
    <p:sldLayoutId id="2147483738" r:id="rId13"/>
    <p:sldLayoutId id="2147483723" r:id="rId14"/>
    <p:sldLayoutId id="2147483724" r:id="rId15"/>
    <p:sldLayoutId id="2147483725" r:id="rId16"/>
    <p:sldLayoutId id="2147483726" r:id="rId17"/>
    <p:sldLayoutId id="2147483737" r:id="rId18"/>
  </p:sldLayoutIdLst>
  <p:hf hdr="0"/>
  <p:txStyles>
    <p:titleStyle>
      <a:lvl1pPr algn="l" defTabSz="685800"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9pPr>
    </p:titleStyle>
    <p:bodyStyle>
      <a:lvl1pPr marL="171450" indent="-171450" algn="l" defTabSz="685800" rtl="0" eaLnBrk="1" fontAlgn="base" hangingPunct="1">
        <a:spcBef>
          <a:spcPts val="600"/>
        </a:spcBef>
        <a:spcAft>
          <a:spcPct val="0"/>
        </a:spcAft>
        <a:buFont typeface="Arial" panose="020B0604020202020204" pitchFamily="34" charset="0"/>
        <a:buChar char="•"/>
        <a:defRPr kern="1200">
          <a:solidFill>
            <a:schemeClr val="tx1"/>
          </a:solidFill>
          <a:latin typeface="+mn-lt"/>
          <a:ea typeface="+mn-ea"/>
          <a:cs typeface="+mn-cs"/>
        </a:defRPr>
      </a:lvl1pPr>
      <a:lvl2pPr marL="514350" indent="-171450" algn="l" defTabSz="685800" rtl="0" eaLnBrk="1" fontAlgn="base" hangingPunct="1">
        <a:spcBef>
          <a:spcPts val="600"/>
        </a:spcBef>
        <a:spcAft>
          <a:spcPct val="0"/>
        </a:spcAft>
        <a:buFont typeface="System Font Regular"/>
        <a:buChar char="–"/>
        <a:defRPr sz="1600" kern="1200">
          <a:solidFill>
            <a:schemeClr val="tx1"/>
          </a:solidFill>
          <a:latin typeface="+mn-lt"/>
          <a:ea typeface="+mn-ea"/>
          <a:cs typeface="+mn-cs"/>
        </a:defRPr>
      </a:lvl2pPr>
      <a:lvl3pPr marL="857250" indent="-171450" algn="l" defTabSz="685800"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fontAlgn="base" hangingPunct="1">
        <a:spcBef>
          <a:spcPts val="600"/>
        </a:spcBef>
        <a:spcAft>
          <a:spcPct val="0"/>
        </a:spcAft>
        <a:buFont typeface="System Font Regular"/>
        <a:buChar char="–"/>
        <a:defRPr sz="1200" kern="1200">
          <a:solidFill>
            <a:schemeClr val="tx1"/>
          </a:solidFill>
          <a:latin typeface="+mn-lt"/>
          <a:ea typeface="+mn-ea"/>
          <a:cs typeface="+mn-cs"/>
        </a:defRPr>
      </a:lvl4pPr>
      <a:lvl5pPr marL="1543050" indent="-171450" algn="l" defTabSz="685800" rtl="0" eaLnBrk="1" fontAlgn="base" hangingPunct="1">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kansalaisopistot.fi/kansalaistaidot/" TargetMode="External"/><Relationship Id="rId2" Type="http://schemas.openxmlformats.org/officeDocument/2006/relationships/hyperlink" Target="https://peda.net/kol/foorumi/kansalaistaidot/kansalaistaitojen-tarkemmat-maarittelyt" TargetMode="Externa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perusteet.opintopolku.fi/#/fi/osaamismerkit"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2BDD54-5083-261E-9F50-603A8253E296}"/>
              </a:ext>
            </a:extLst>
          </p:cNvPr>
          <p:cNvSpPr>
            <a:spLocks noGrp="1"/>
          </p:cNvSpPr>
          <p:nvPr>
            <p:ph type="ctrTitle"/>
          </p:nvPr>
        </p:nvSpPr>
        <p:spPr>
          <a:xfrm>
            <a:off x="545273" y="955564"/>
            <a:ext cx="3851629" cy="835135"/>
          </a:xfrm>
        </p:spPr>
        <p:txBody>
          <a:bodyPr/>
          <a:lstStyle/>
          <a:p>
            <a:r>
              <a:rPr lang="fi-FI" dirty="0"/>
              <a:t>Kansalaistaidot</a:t>
            </a:r>
          </a:p>
        </p:txBody>
      </p:sp>
      <p:pic>
        <p:nvPicPr>
          <p:cNvPr id="16" name="Kuvan paikkamerkki 15" descr="Kuva, joka sisältää kohteen sieni, kasvi, piha-, Lääkesieni&#10;&#10;Kuvaus luotu automaattisesti">
            <a:extLst>
              <a:ext uri="{FF2B5EF4-FFF2-40B4-BE49-F238E27FC236}">
                <a16:creationId xmlns:a16="http://schemas.microsoft.com/office/drawing/2014/main" id="{DE74CE0F-2781-AB5B-E361-0E3D97A86FBE}"/>
              </a:ext>
            </a:extLst>
          </p:cNvPr>
          <p:cNvPicPr>
            <a:picLocks noGrp="1" noChangeAspect="1"/>
          </p:cNvPicPr>
          <p:nvPr>
            <p:ph type="pic" sz="quarter" idx="11"/>
          </p:nvPr>
        </p:nvPicPr>
        <p:blipFill>
          <a:blip r:embed="rId2"/>
          <a:srcRect l="19172" r="19172"/>
          <a:stretch>
            <a:fillRect/>
          </a:stretch>
        </p:blipFill>
        <p:spPr/>
      </p:pic>
    </p:spTree>
    <p:extLst>
      <p:ext uri="{BB962C8B-B14F-4D97-AF65-F5344CB8AC3E}">
        <p14:creationId xmlns:p14="http://schemas.microsoft.com/office/powerpoint/2010/main" val="108037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descr="Kuva, joka sisältää kohteen teksti, kuvakaappaus, Fontti, numero&#10;&#10;Kuvaus luotu automaattisesti">
            <a:extLst>
              <a:ext uri="{FF2B5EF4-FFF2-40B4-BE49-F238E27FC236}">
                <a16:creationId xmlns:a16="http://schemas.microsoft.com/office/drawing/2014/main" id="{F4AA498B-2A70-98D0-8DA4-C469355FA4FE}"/>
              </a:ext>
            </a:extLst>
          </p:cNvPr>
          <p:cNvPicPr>
            <a:picLocks noGrp="1" noChangeAspect="1"/>
          </p:cNvPicPr>
          <p:nvPr>
            <p:ph idx="1"/>
          </p:nvPr>
        </p:nvPicPr>
        <p:blipFill>
          <a:blip r:embed="rId2"/>
          <a:srcRect/>
          <a:stretch/>
        </p:blipFill>
        <p:spPr>
          <a:xfrm>
            <a:off x="20" y="10"/>
            <a:ext cx="9143980" cy="5143490"/>
          </a:xfrm>
          <a:noFill/>
        </p:spPr>
      </p:pic>
      <p:sp>
        <p:nvSpPr>
          <p:cNvPr id="4" name="Päivämäärän paikkamerkki 3" hidden="1">
            <a:extLst>
              <a:ext uri="{FF2B5EF4-FFF2-40B4-BE49-F238E27FC236}">
                <a16:creationId xmlns:a16="http://schemas.microsoft.com/office/drawing/2014/main" id="{E44E6159-ECF2-D498-7C3F-90FF97ED1E2B}"/>
              </a:ext>
            </a:extLst>
          </p:cNvPr>
          <p:cNvSpPr>
            <a:spLocks noGrp="1"/>
          </p:cNvSpPr>
          <p:nvPr>
            <p:ph type="dt" sz="half" idx="10"/>
          </p:nvPr>
        </p:nvSpPr>
        <p:spPr/>
        <p:txBody>
          <a:bodyPr/>
          <a:lstStyle/>
          <a:p>
            <a:pPr>
              <a:spcAft>
                <a:spcPts val="600"/>
              </a:spcAft>
              <a:defRPr/>
            </a:pPr>
            <a:fld id="{BAE6F401-8C23-4AD3-94D9-ECD1B46D1969}" type="datetime1">
              <a:rPr lang="fi-FI" smtClean="0"/>
              <a:pPr>
                <a:spcAft>
                  <a:spcPts val="600"/>
                </a:spcAft>
                <a:defRPr/>
              </a:pPr>
              <a:t>4.9.2024</a:t>
            </a:fld>
            <a:endParaRPr lang="en-FI"/>
          </a:p>
        </p:txBody>
      </p:sp>
      <p:sp>
        <p:nvSpPr>
          <p:cNvPr id="5" name="Dian numeron paikkamerkki 4" hidden="1">
            <a:extLst>
              <a:ext uri="{FF2B5EF4-FFF2-40B4-BE49-F238E27FC236}">
                <a16:creationId xmlns:a16="http://schemas.microsoft.com/office/drawing/2014/main" id="{9404F941-4833-11A0-C444-FB58E937F5B3}"/>
              </a:ext>
            </a:extLst>
          </p:cNvPr>
          <p:cNvSpPr>
            <a:spLocks noGrp="1"/>
          </p:cNvSpPr>
          <p:nvPr>
            <p:ph type="sldNum" sz="quarter" idx="11"/>
          </p:nvPr>
        </p:nvSpPr>
        <p:spPr/>
        <p:txBody>
          <a:bodyPr/>
          <a:lstStyle/>
          <a:p>
            <a:pPr>
              <a:spcAft>
                <a:spcPts val="600"/>
              </a:spcAft>
              <a:defRPr/>
            </a:pPr>
            <a:fld id="{81CEFACB-7DA3-4681-A2B7-96892D925249}" type="slidenum">
              <a:rPr lang="en-FI" smtClean="0"/>
              <a:pPr>
                <a:spcAft>
                  <a:spcPts val="600"/>
                </a:spcAft>
                <a:defRPr/>
              </a:pPr>
              <a:t>2</a:t>
            </a:fld>
            <a:endParaRPr lang="en-FI"/>
          </a:p>
        </p:txBody>
      </p:sp>
    </p:spTree>
    <p:extLst>
      <p:ext uri="{BB962C8B-B14F-4D97-AF65-F5344CB8AC3E}">
        <p14:creationId xmlns:p14="http://schemas.microsoft.com/office/powerpoint/2010/main" val="68039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2C3A35-872D-460D-0859-708EA7D66FB8}"/>
              </a:ext>
            </a:extLst>
          </p:cNvPr>
          <p:cNvSpPr>
            <a:spLocks noGrp="1"/>
          </p:cNvSpPr>
          <p:nvPr>
            <p:ph type="title"/>
          </p:nvPr>
        </p:nvSpPr>
        <p:spPr>
          <a:xfrm>
            <a:off x="293376" y="633044"/>
            <a:ext cx="6068511" cy="2167597"/>
          </a:xfrm>
        </p:spPr>
        <p:txBody>
          <a:bodyPr/>
          <a:lstStyle/>
          <a:p>
            <a:r>
              <a:rPr lang="fi-FI" sz="2400" dirty="0"/>
              <a:t>Kansalaistaitoviikko  2.9.2024-8.9.2024</a:t>
            </a:r>
            <a:br>
              <a:rPr lang="fi-FI" sz="2400" dirty="0"/>
            </a:br>
            <a:br>
              <a:rPr lang="fi-FI" sz="1800" b="0" dirty="0"/>
            </a:br>
            <a:r>
              <a:rPr lang="fi-FI" sz="1800" b="0" dirty="0"/>
              <a:t>Vuonna 2012 toteutetun kansainvälisen PIAAC-tutkimuksen mukaan noin 600 000 suomalaisella oli puutteita perustaidoissa eli lukutaidossa, numerotaidoissa ja tietotekniikkaa soveltavissa ongelmanratkaisutaidoissa. Uusimman PIAAC-tutkimuksen tulokset julkaistaan joulukuussa 2024.</a:t>
            </a:r>
            <a:endParaRPr lang="en-US" sz="1800" b="0" dirty="0"/>
          </a:p>
        </p:txBody>
      </p:sp>
      <p:sp>
        <p:nvSpPr>
          <p:cNvPr id="3" name="Sisällön paikkamerkki 2">
            <a:extLst>
              <a:ext uri="{FF2B5EF4-FFF2-40B4-BE49-F238E27FC236}">
                <a16:creationId xmlns:a16="http://schemas.microsoft.com/office/drawing/2014/main" id="{6305BF72-AB69-D1F4-F5A4-139331D933B6}"/>
              </a:ext>
            </a:extLst>
          </p:cNvPr>
          <p:cNvSpPr>
            <a:spLocks noGrp="1"/>
          </p:cNvSpPr>
          <p:nvPr>
            <p:ph sz="half" idx="1"/>
          </p:nvPr>
        </p:nvSpPr>
        <p:spPr>
          <a:xfrm>
            <a:off x="293377" y="2846962"/>
            <a:ext cx="6068512" cy="1926076"/>
          </a:xfrm>
        </p:spPr>
        <p:txBody>
          <a:bodyPr wrap="square" anchor="t">
            <a:normAutofit fontScale="92500" lnSpcReduction="10000"/>
          </a:bodyPr>
          <a:lstStyle/>
          <a:p>
            <a:pPr marL="0" indent="0">
              <a:buNone/>
            </a:pPr>
            <a:r>
              <a:rPr lang="fi-FI" sz="2400" dirty="0">
                <a:hlinkClick r:id="rId2"/>
              </a:rPr>
              <a:t>https://peda.net/kol/foorumi/kansalaistaidot/kansalaistaitojen-tarkemmat-maarittelyt</a:t>
            </a:r>
            <a:endParaRPr lang="fi-FI" sz="2400" dirty="0"/>
          </a:p>
          <a:p>
            <a:pPr marL="0" indent="0">
              <a:buNone/>
            </a:pPr>
            <a:endParaRPr lang="fi-FI" sz="2400" dirty="0"/>
          </a:p>
          <a:p>
            <a:pPr marL="0" indent="0">
              <a:buNone/>
            </a:pPr>
            <a:r>
              <a:rPr lang="fi-FI" sz="2400" dirty="0"/>
              <a:t>Kansalais- ja työväenopistojen Kansalaistaitovisa</a:t>
            </a:r>
          </a:p>
          <a:p>
            <a:pPr marL="0" indent="0">
              <a:buNone/>
            </a:pPr>
            <a:r>
              <a:rPr lang="fi-FI" sz="2400" dirty="0">
                <a:hlinkClick r:id="rId3"/>
              </a:rPr>
              <a:t>https://kansalaisopistot.fi/kansalaistaidot/</a:t>
            </a: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p:txBody>
      </p:sp>
      <p:pic>
        <p:nvPicPr>
          <p:cNvPr id="6" name="Kuva 5" descr="Kuva, joka sisältää kohteen symboli, logo, ympyrä, Fontti&#10;&#10;Kuvaus luotu automaattisesti">
            <a:extLst>
              <a:ext uri="{FF2B5EF4-FFF2-40B4-BE49-F238E27FC236}">
                <a16:creationId xmlns:a16="http://schemas.microsoft.com/office/drawing/2014/main" id="{748808DC-4037-958B-BCB7-17722389869F}"/>
              </a:ext>
            </a:extLst>
          </p:cNvPr>
          <p:cNvPicPr>
            <a:picLocks noChangeAspect="1"/>
          </p:cNvPicPr>
          <p:nvPr/>
        </p:nvPicPr>
        <p:blipFill>
          <a:blip r:embed="rId4"/>
          <a:stretch>
            <a:fillRect/>
          </a:stretch>
        </p:blipFill>
        <p:spPr>
          <a:xfrm>
            <a:off x="6174230" y="586723"/>
            <a:ext cx="2676394" cy="1445788"/>
          </a:xfrm>
          <a:prstGeom prst="rect">
            <a:avLst/>
          </a:prstGeom>
          <a:noFill/>
        </p:spPr>
      </p:pic>
      <p:sp>
        <p:nvSpPr>
          <p:cNvPr id="4" name="Päivämäärän paikkamerkki 3">
            <a:extLst>
              <a:ext uri="{FF2B5EF4-FFF2-40B4-BE49-F238E27FC236}">
                <a16:creationId xmlns:a16="http://schemas.microsoft.com/office/drawing/2014/main" id="{07FF25D4-1A03-EEC6-F2EC-DDF20A28E0C7}"/>
              </a:ext>
            </a:extLst>
          </p:cNvPr>
          <p:cNvSpPr>
            <a:spLocks noGrp="1"/>
          </p:cNvSpPr>
          <p:nvPr>
            <p:ph type="dt" sz="half" idx="10"/>
          </p:nvPr>
        </p:nvSpPr>
        <p:spPr>
          <a:xfrm>
            <a:off x="8158163" y="0"/>
            <a:ext cx="631825" cy="246063"/>
          </a:xfrm>
        </p:spPr>
        <p:txBody>
          <a:bodyPr anchor="ctr">
            <a:normAutofit/>
          </a:bodyPr>
          <a:lstStyle/>
          <a:p>
            <a:pPr>
              <a:spcAft>
                <a:spcPts val="600"/>
              </a:spcAft>
              <a:defRPr/>
            </a:pPr>
            <a:fld id="{BAE6F401-8C23-4AD3-94D9-ECD1B46D1969}" type="datetime1">
              <a:rPr lang="fi-FI" smtClean="0"/>
              <a:pPr>
                <a:spcAft>
                  <a:spcPts val="600"/>
                </a:spcAft>
                <a:defRPr/>
              </a:pPr>
              <a:t>4.9.2024</a:t>
            </a:fld>
            <a:endParaRPr lang="en-FI"/>
          </a:p>
        </p:txBody>
      </p:sp>
      <p:sp>
        <p:nvSpPr>
          <p:cNvPr id="5" name="Dian numeron paikkamerkki 4">
            <a:extLst>
              <a:ext uri="{FF2B5EF4-FFF2-40B4-BE49-F238E27FC236}">
                <a16:creationId xmlns:a16="http://schemas.microsoft.com/office/drawing/2014/main" id="{73FC7EBE-770F-5FCA-5DB3-53D9783D6B4E}"/>
              </a:ext>
            </a:extLst>
          </p:cNvPr>
          <p:cNvSpPr>
            <a:spLocks noGrp="1"/>
          </p:cNvSpPr>
          <p:nvPr>
            <p:ph type="sldNum" sz="quarter" idx="11"/>
          </p:nvPr>
        </p:nvSpPr>
        <p:spPr>
          <a:xfrm>
            <a:off x="8793163" y="0"/>
            <a:ext cx="347662" cy="249238"/>
          </a:xfrm>
        </p:spPr>
        <p:txBody>
          <a:bodyPr anchor="ctr">
            <a:normAutofit/>
          </a:bodyPr>
          <a:lstStyle/>
          <a:p>
            <a:pPr>
              <a:spcAft>
                <a:spcPts val="600"/>
              </a:spcAft>
              <a:defRPr/>
            </a:pPr>
            <a:fld id="{81CEFACB-7DA3-4681-A2B7-96892D925249}" type="slidenum">
              <a:rPr lang="en-FI" smtClean="0"/>
              <a:pPr>
                <a:spcAft>
                  <a:spcPts val="600"/>
                </a:spcAft>
                <a:defRPr/>
              </a:pPr>
              <a:t>3</a:t>
            </a:fld>
            <a:endParaRPr lang="en-FI"/>
          </a:p>
        </p:txBody>
      </p:sp>
      <p:pic>
        <p:nvPicPr>
          <p:cNvPr id="7" name="Kuva 6" descr="Kuva, joka sisältää kohteen teksti, kuvakaappaus, Fontti, kuvio&#10;&#10;Kuvaus luotu automaattisesti">
            <a:extLst>
              <a:ext uri="{FF2B5EF4-FFF2-40B4-BE49-F238E27FC236}">
                <a16:creationId xmlns:a16="http://schemas.microsoft.com/office/drawing/2014/main" id="{D279A8A9-DB95-069E-8C82-8594C7110799}"/>
              </a:ext>
            </a:extLst>
          </p:cNvPr>
          <p:cNvPicPr>
            <a:picLocks noChangeAspect="1"/>
          </p:cNvPicPr>
          <p:nvPr/>
        </p:nvPicPr>
        <p:blipFill>
          <a:blip r:embed="rId5"/>
          <a:stretch>
            <a:fillRect/>
          </a:stretch>
        </p:blipFill>
        <p:spPr>
          <a:xfrm>
            <a:off x="6333028" y="2571750"/>
            <a:ext cx="2550775" cy="2550775"/>
          </a:xfrm>
          <a:prstGeom prst="rect">
            <a:avLst/>
          </a:prstGeom>
        </p:spPr>
      </p:pic>
    </p:spTree>
    <p:extLst>
      <p:ext uri="{BB962C8B-B14F-4D97-AF65-F5344CB8AC3E}">
        <p14:creationId xmlns:p14="http://schemas.microsoft.com/office/powerpoint/2010/main" val="391383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195E18-E7B7-2903-6CAF-5156AF9B92DB}"/>
              </a:ext>
            </a:extLst>
          </p:cNvPr>
          <p:cNvSpPr>
            <a:spLocks noGrp="1"/>
          </p:cNvSpPr>
          <p:nvPr>
            <p:ph type="title"/>
          </p:nvPr>
        </p:nvSpPr>
        <p:spPr/>
        <p:txBody>
          <a:bodyPr/>
          <a:lstStyle/>
          <a:p>
            <a:r>
              <a:rPr lang="fi-FI" dirty="0"/>
              <a:t>Kappas </a:t>
            </a:r>
            <a:r>
              <a:rPr lang="fi-FI" dirty="0" err="1"/>
              <a:t>Kaposta</a:t>
            </a:r>
            <a:r>
              <a:rPr lang="fi-FI" dirty="0"/>
              <a:t>    </a:t>
            </a:r>
          </a:p>
        </p:txBody>
      </p:sp>
      <p:sp>
        <p:nvSpPr>
          <p:cNvPr id="3" name="Sisällön paikkamerkki 2">
            <a:extLst>
              <a:ext uri="{FF2B5EF4-FFF2-40B4-BE49-F238E27FC236}">
                <a16:creationId xmlns:a16="http://schemas.microsoft.com/office/drawing/2014/main" id="{61D6F983-CFB8-5CBB-D1BD-EC6FD7A8254D}"/>
              </a:ext>
            </a:extLst>
          </p:cNvPr>
          <p:cNvSpPr>
            <a:spLocks noGrp="1"/>
          </p:cNvSpPr>
          <p:nvPr>
            <p:ph idx="1"/>
          </p:nvPr>
        </p:nvSpPr>
        <p:spPr>
          <a:xfrm>
            <a:off x="415436" y="1290536"/>
            <a:ext cx="8374552" cy="3534860"/>
          </a:xfrm>
        </p:spPr>
        <p:txBody>
          <a:bodyPr/>
          <a:lstStyle/>
          <a:p>
            <a:r>
              <a:rPr lang="fi-FI" dirty="0"/>
              <a:t>Vapaan sivistystyön laatu- ja kehittämisavustus 2024 kansalaisopistoille </a:t>
            </a:r>
          </a:p>
          <a:p>
            <a:pPr marL="0" indent="0">
              <a:buNone/>
            </a:pPr>
            <a:endParaRPr lang="fi-FI" dirty="0"/>
          </a:p>
          <a:p>
            <a:r>
              <a:rPr lang="fi-FI" dirty="0"/>
              <a:t>Hankkeessa luodaan toimintamalli, jossa kohderyhmänä olevat nuoret (18-35v) vahvistavat perustaitojaan ja voimaantuvat oman elämänsä sankareiksi. Erityisesti 30+ -vuotiaat jäävät useiden palveluiden ulkopuolelle. Nuorille tarvitaan paikka, johon kiinnittyä, jossa harjoitella ryhmässä olemisen ja opiskelun taitoja sekä vahvistaa minäpystyvyyttä. Kansalaisopistot ovat tähän oivallisia oppilaitoksia, koska jo nykyiselläänkin toiminta perustuu voimavarakeskeiseen pedagogiikkaan. Hankkeessa tehdään palvelumuotoilua KAPOS-merkkien käyttöönottoon opistojen ja yhteistyökumppaneiden kesken.</a:t>
            </a:r>
          </a:p>
        </p:txBody>
      </p:sp>
      <p:sp>
        <p:nvSpPr>
          <p:cNvPr id="4" name="Päivämäärän paikkamerkki 3">
            <a:extLst>
              <a:ext uri="{FF2B5EF4-FFF2-40B4-BE49-F238E27FC236}">
                <a16:creationId xmlns:a16="http://schemas.microsoft.com/office/drawing/2014/main" id="{50CE9B42-5462-6332-8B77-94D1EC5BA2EB}"/>
              </a:ext>
            </a:extLst>
          </p:cNvPr>
          <p:cNvSpPr>
            <a:spLocks noGrp="1"/>
          </p:cNvSpPr>
          <p:nvPr>
            <p:ph type="dt" sz="half" idx="10"/>
          </p:nvPr>
        </p:nvSpPr>
        <p:spPr/>
        <p:txBody>
          <a:bodyPr/>
          <a:lstStyle/>
          <a:p>
            <a:pPr>
              <a:defRPr/>
            </a:pPr>
            <a:fld id="{BAE6F401-8C23-4AD3-94D9-ECD1B46D1969}" type="datetime1">
              <a:rPr lang="fi-FI" smtClean="0"/>
              <a:pPr>
                <a:defRPr/>
              </a:pPr>
              <a:t>4.9.2024</a:t>
            </a:fld>
            <a:endParaRPr lang="en-FI"/>
          </a:p>
        </p:txBody>
      </p:sp>
      <p:sp>
        <p:nvSpPr>
          <p:cNvPr id="5" name="Dian numeron paikkamerkki 4">
            <a:extLst>
              <a:ext uri="{FF2B5EF4-FFF2-40B4-BE49-F238E27FC236}">
                <a16:creationId xmlns:a16="http://schemas.microsoft.com/office/drawing/2014/main" id="{8E2C378D-4A9C-F25C-547F-2AAFF4DBA5A0}"/>
              </a:ext>
            </a:extLst>
          </p:cNvPr>
          <p:cNvSpPr>
            <a:spLocks noGrp="1"/>
          </p:cNvSpPr>
          <p:nvPr>
            <p:ph type="sldNum" sz="quarter" idx="11"/>
          </p:nvPr>
        </p:nvSpPr>
        <p:spPr/>
        <p:txBody>
          <a:bodyPr/>
          <a:lstStyle/>
          <a:p>
            <a:pPr>
              <a:defRPr/>
            </a:pPr>
            <a:fld id="{81CEFACB-7DA3-4681-A2B7-96892D925249}" type="slidenum">
              <a:rPr lang="en-FI" smtClean="0"/>
              <a:pPr>
                <a:defRPr/>
              </a:pPr>
              <a:t>4</a:t>
            </a:fld>
            <a:endParaRPr lang="en-FI"/>
          </a:p>
        </p:txBody>
      </p:sp>
      <p:pic>
        <p:nvPicPr>
          <p:cNvPr id="7" name="Kuva 6" descr="Kuva, joka sisältää kohteen Grafiikka, graafinen suunnittelu, Fontti, logo&#10;&#10;Kuvaus luotu automaattisesti">
            <a:extLst>
              <a:ext uri="{FF2B5EF4-FFF2-40B4-BE49-F238E27FC236}">
                <a16:creationId xmlns:a16="http://schemas.microsoft.com/office/drawing/2014/main" id="{E4D69B65-76B3-AB5C-0DB1-EB1878F1E2CF}"/>
              </a:ext>
            </a:extLst>
          </p:cNvPr>
          <p:cNvPicPr>
            <a:picLocks noChangeAspect="1"/>
          </p:cNvPicPr>
          <p:nvPr/>
        </p:nvPicPr>
        <p:blipFill>
          <a:blip r:embed="rId2"/>
          <a:stretch>
            <a:fillRect/>
          </a:stretch>
        </p:blipFill>
        <p:spPr>
          <a:xfrm>
            <a:off x="3924300" y="419692"/>
            <a:ext cx="2777732" cy="787024"/>
          </a:xfrm>
          <a:prstGeom prst="rect">
            <a:avLst/>
          </a:prstGeom>
        </p:spPr>
      </p:pic>
    </p:spTree>
    <p:extLst>
      <p:ext uri="{BB962C8B-B14F-4D97-AF65-F5344CB8AC3E}">
        <p14:creationId xmlns:p14="http://schemas.microsoft.com/office/powerpoint/2010/main" val="2183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5E7F21-125C-AB5D-6520-FC2E684C824C}"/>
              </a:ext>
            </a:extLst>
          </p:cNvPr>
          <p:cNvSpPr>
            <a:spLocks noGrp="1"/>
          </p:cNvSpPr>
          <p:nvPr>
            <p:ph type="title"/>
          </p:nvPr>
        </p:nvSpPr>
        <p:spPr/>
        <p:txBody>
          <a:bodyPr/>
          <a:lstStyle/>
          <a:p>
            <a:br>
              <a:rPr lang="fi-FI" dirty="0"/>
            </a:br>
            <a:endParaRPr lang="fi-FI" dirty="0"/>
          </a:p>
        </p:txBody>
      </p:sp>
      <p:sp>
        <p:nvSpPr>
          <p:cNvPr id="4" name="Päivämäärän paikkamerkki 3">
            <a:extLst>
              <a:ext uri="{FF2B5EF4-FFF2-40B4-BE49-F238E27FC236}">
                <a16:creationId xmlns:a16="http://schemas.microsoft.com/office/drawing/2014/main" id="{50EBE779-522D-E415-69BD-CC77D9F7F136}"/>
              </a:ext>
            </a:extLst>
          </p:cNvPr>
          <p:cNvSpPr>
            <a:spLocks noGrp="1"/>
          </p:cNvSpPr>
          <p:nvPr>
            <p:ph type="dt" sz="half" idx="10"/>
          </p:nvPr>
        </p:nvSpPr>
        <p:spPr/>
        <p:txBody>
          <a:bodyPr/>
          <a:lstStyle/>
          <a:p>
            <a:pPr>
              <a:defRPr/>
            </a:pPr>
            <a:fld id="{BAE6F401-8C23-4AD3-94D9-ECD1B46D1969}" type="datetime1">
              <a:rPr lang="fi-FI" smtClean="0"/>
              <a:pPr>
                <a:defRPr/>
              </a:pPr>
              <a:t>4.9.2024</a:t>
            </a:fld>
            <a:endParaRPr lang="en-FI"/>
          </a:p>
        </p:txBody>
      </p:sp>
      <p:sp>
        <p:nvSpPr>
          <p:cNvPr id="5" name="Dian numeron paikkamerkki 4">
            <a:extLst>
              <a:ext uri="{FF2B5EF4-FFF2-40B4-BE49-F238E27FC236}">
                <a16:creationId xmlns:a16="http://schemas.microsoft.com/office/drawing/2014/main" id="{732177E6-9EDF-0933-8A44-26FFB6E86E70}"/>
              </a:ext>
            </a:extLst>
          </p:cNvPr>
          <p:cNvSpPr>
            <a:spLocks noGrp="1"/>
          </p:cNvSpPr>
          <p:nvPr>
            <p:ph type="sldNum" sz="quarter" idx="11"/>
          </p:nvPr>
        </p:nvSpPr>
        <p:spPr/>
        <p:txBody>
          <a:bodyPr/>
          <a:lstStyle/>
          <a:p>
            <a:pPr>
              <a:defRPr/>
            </a:pPr>
            <a:fld id="{81CEFACB-7DA3-4681-A2B7-96892D925249}" type="slidenum">
              <a:rPr lang="en-FI" smtClean="0"/>
              <a:pPr>
                <a:defRPr/>
              </a:pPr>
              <a:t>5</a:t>
            </a:fld>
            <a:endParaRPr lang="en-FI"/>
          </a:p>
        </p:txBody>
      </p:sp>
      <p:sp>
        <p:nvSpPr>
          <p:cNvPr id="6" name="Rectangle 1">
            <a:extLst>
              <a:ext uri="{FF2B5EF4-FFF2-40B4-BE49-F238E27FC236}">
                <a16:creationId xmlns:a16="http://schemas.microsoft.com/office/drawing/2014/main" id="{90CB8279-F9CA-FAA1-3982-4888F0BA3F98}"/>
              </a:ext>
            </a:extLst>
          </p:cNvPr>
          <p:cNvSpPr>
            <a:spLocks noGrp="1" noChangeArrowheads="1"/>
          </p:cNvSpPr>
          <p:nvPr>
            <p:ph idx="1"/>
          </p:nvPr>
        </p:nvSpPr>
        <p:spPr bwMode="auto">
          <a:xfrm>
            <a:off x="162296" y="1833086"/>
            <a:ext cx="745160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hangingPunct="0">
              <a:spcBef>
                <a:spcPct val="0"/>
              </a:spcBef>
              <a:buNone/>
            </a:pPr>
            <a:r>
              <a:rPr lang="fi-FI" altLang="fi-FI" dirty="0">
                <a:latin typeface="Arial" panose="020B0604020202020204" pitchFamily="34" charset="0"/>
                <a:hlinkClick r:id="rId2"/>
              </a:rPr>
              <a:t>https://eperusteet.opintopolku.fi/#/fi/osaamismerkit</a:t>
            </a:r>
            <a:endParaRPr lang="fi-FI" altLang="fi-FI" dirty="0">
              <a:latin typeface="Arial" panose="020B0604020202020204" pitchFamily="34" charset="0"/>
            </a:endParaRPr>
          </a:p>
          <a:p>
            <a:pPr marL="0" lvl="0" indent="0" defTabSz="914400" eaLnBrk="0" hangingPunct="0">
              <a:spcBef>
                <a:spcPct val="0"/>
              </a:spcBef>
              <a:buNone/>
            </a:pPr>
            <a:endParaRPr kumimoji="0" lang="fi-FI" altLang="fi-FI" sz="1800" b="0" i="0" u="none" strike="noStrike" cap="none" normalizeH="0" baseline="0" dirty="0">
              <a:ln>
                <a:noFill/>
              </a:ln>
              <a:solidFill>
                <a:schemeClr val="tx1"/>
              </a:solidFill>
              <a:effectLst/>
              <a:latin typeface="Arial" panose="020B0604020202020204" pitchFamily="34" charset="0"/>
            </a:endParaRPr>
          </a:p>
          <a:p>
            <a:pPr marL="0" lvl="0" indent="0" defTabSz="914400" eaLnBrk="0" hangingPunct="0">
              <a:spcBef>
                <a:spcPct val="0"/>
              </a:spcBef>
              <a:buNone/>
            </a:pPr>
            <a:endParaRPr lang="fi-FI" altLang="fi-FI" dirty="0">
              <a:latin typeface="Arial" panose="020B0604020202020204" pitchFamily="34" charset="0"/>
            </a:endParaRPr>
          </a:p>
          <a:p>
            <a:pPr marL="0" lvl="0" indent="0" defTabSz="914400" eaLnBrk="0" hangingPunct="0">
              <a:spcBef>
                <a:spcPct val="0"/>
              </a:spcBef>
              <a:buNone/>
            </a:pPr>
            <a:endParaRPr kumimoji="0" lang="fi-FI" altLang="fi-FI" sz="1800" b="0" i="0" u="none" strike="noStrike" cap="none" normalizeH="0" baseline="0" dirty="0">
              <a:ln>
                <a:noFill/>
              </a:ln>
              <a:solidFill>
                <a:schemeClr val="tx1"/>
              </a:solidFill>
              <a:effectLst/>
              <a:latin typeface="Arial" panose="020B0604020202020204" pitchFamily="34" charset="0"/>
            </a:endParaRPr>
          </a:p>
          <a:p>
            <a:pPr marL="0" lvl="0" indent="0" defTabSz="914400" eaLnBrk="0" hangingPunct="0">
              <a:spcBef>
                <a:spcPct val="0"/>
              </a:spcBef>
              <a:buNone/>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pic>
        <p:nvPicPr>
          <p:cNvPr id="8" name="Kuva 7">
            <a:extLst>
              <a:ext uri="{FF2B5EF4-FFF2-40B4-BE49-F238E27FC236}">
                <a16:creationId xmlns:a16="http://schemas.microsoft.com/office/drawing/2014/main" id="{6C0344EB-CB9F-C7B9-E7C7-FBBDD6302A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4171" y="2359464"/>
            <a:ext cx="2371725" cy="2447925"/>
          </a:xfrm>
          <a:prstGeom prst="rect">
            <a:avLst/>
          </a:prstGeom>
        </p:spPr>
      </p:pic>
    </p:spTree>
    <p:extLst>
      <p:ext uri="{BB962C8B-B14F-4D97-AF65-F5344CB8AC3E}">
        <p14:creationId xmlns:p14="http://schemas.microsoft.com/office/powerpoint/2010/main" val="1715598319"/>
      </p:ext>
    </p:extLst>
  </p:cSld>
  <p:clrMapOvr>
    <a:masterClrMapping/>
  </p:clrMapOvr>
</p:sld>
</file>

<file path=ppt/theme/theme1.xml><?xml version="1.0" encoding="utf-8"?>
<a:theme xmlns:a="http://schemas.openxmlformats.org/drawingml/2006/main" name="Kuopio Office-teema">
  <a:themeElements>
    <a:clrScheme name="Kuopio teema 2022">
      <a:dk1>
        <a:srgbClr val="000000"/>
      </a:dk1>
      <a:lt1>
        <a:srgbClr val="FFFFFF"/>
      </a:lt1>
      <a:dk2>
        <a:srgbClr val="275D38"/>
      </a:dk2>
      <a:lt2>
        <a:srgbClr val="F6EB61"/>
      </a:lt2>
      <a:accent1>
        <a:srgbClr val="F277C6"/>
      </a:accent1>
      <a:accent2>
        <a:srgbClr val="240E61"/>
      </a:accent2>
      <a:accent3>
        <a:srgbClr val="FDAA63"/>
      </a:accent3>
      <a:accent4>
        <a:srgbClr val="5971DF"/>
      </a:accent4>
      <a:accent5>
        <a:srgbClr val="CEFF8C"/>
      </a:accent5>
      <a:accent6>
        <a:srgbClr val="E56954"/>
      </a:accent6>
      <a:hlink>
        <a:srgbClr val="5971DF"/>
      </a:hlink>
      <a:folHlink>
        <a:srgbClr val="8030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salaisopisto esitysmalli_2023.potx" id="{EA93198B-F4CC-419A-B989-7D24E6AD6B4D}" vid="{31070E2C-A723-48A9-B55A-E039ADB21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5553D131F5D7B49A42F4C67D12431EA" ma:contentTypeVersion="3" ma:contentTypeDescription="Luo uusi asiakirja." ma:contentTypeScope="" ma:versionID="1dc23099a189e61985447f6e43d8c6fc">
  <xsd:schema xmlns:xsd="http://www.w3.org/2001/XMLSchema" xmlns:xs="http://www.w3.org/2001/XMLSchema" xmlns:p="http://schemas.microsoft.com/office/2006/metadata/properties" xmlns:ns2="27ab71b5-cdee-4343-8a4b-4d213340aa4f" targetNamespace="http://schemas.microsoft.com/office/2006/metadata/properties" ma:root="true" ma:fieldsID="7bc20d98e4cd80abdbf0e1d897e6a72d" ns2:_="">
    <xsd:import namespace="27ab71b5-cdee-4343-8a4b-4d213340aa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b71b5-cdee-4343-8a4b-4d213340aa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E14F2-F3E9-43D7-8E86-3EF6C88024E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9d644639-2db1-482c-8319-b149bee1f1b9"/>
    <ds:schemaRef ds:uri="3d3c6930-d32f-4a8b-aa52-8d0061824b72"/>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BF31796-6713-4F1C-BA9E-917AF3DC5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b71b5-cdee-4343-8a4b-4d213340a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D8A23D-CD01-4186-B961-D4DBABBBEE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Kuopion kansalaisopisto esitysmalli 2023</Template>
  <TotalTime>3229</TotalTime>
  <Words>159</Words>
  <Application>Microsoft Office PowerPoint</Application>
  <PresentationFormat>Näytössä katseltava esitys (16:9)</PresentationFormat>
  <Paragraphs>24</Paragraphs>
  <Slides>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vt:i4>
      </vt:variant>
    </vt:vector>
  </HeadingPairs>
  <TitlesOfParts>
    <vt:vector size="10" baseType="lpstr">
      <vt:lpstr>Arial</vt:lpstr>
      <vt:lpstr>Calibri</vt:lpstr>
      <vt:lpstr>Corbel</vt:lpstr>
      <vt:lpstr>System Font Regular</vt:lpstr>
      <vt:lpstr>Kuopio Office-teema</vt:lpstr>
      <vt:lpstr>Kansalaistaidot</vt:lpstr>
      <vt:lpstr>PowerPoint-esitys</vt:lpstr>
      <vt:lpstr>Kansalaistaitoviikko  2.9.2024-8.9.2024  Vuonna 2012 toteutetun kansainvälisen PIAAC-tutkimuksen mukaan noin 600 000 suomalaisella oli puutteita perustaidoissa eli lukutaidossa, numerotaidoissa ja tietotekniikkaa soveltavissa ongelmanratkaisutaidoissa. Uusimman PIAAC-tutkimuksen tulokset julkaistaan joulukuussa 2024.</vt:lpstr>
      <vt:lpstr>Kappas Kaposta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Kansalaistaidot</dc:title>
  <dc:creator>Turunen Kirsti</dc:creator>
  <cp:lastModifiedBy>Metsänheimo Hanna-Reetta</cp:lastModifiedBy>
  <cp:revision>2</cp:revision>
  <dcterms:created xsi:type="dcterms:W3CDTF">2024-09-02T08:02:48Z</dcterms:created>
  <dcterms:modified xsi:type="dcterms:W3CDTF">2024-09-04T14:07:44Z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0x01010065553D131F5D7B49A42F4C67D12431EA</vt:lpwstr>
  </property>
</Properties>
</file>