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82" r:id="rId4"/>
    <p:sldMasterId id="2147483919" r:id="rId5"/>
  </p:sldMasterIdLst>
  <p:notesMasterIdLst>
    <p:notesMasterId r:id="rId32"/>
  </p:notesMasterIdLst>
  <p:handoutMasterIdLst>
    <p:handoutMasterId r:id="rId33"/>
  </p:handoutMasterIdLst>
  <p:sldIdLst>
    <p:sldId id="319" r:id="rId6"/>
    <p:sldId id="1874" r:id="rId7"/>
    <p:sldId id="7044" r:id="rId8"/>
    <p:sldId id="325" r:id="rId9"/>
    <p:sldId id="409" r:id="rId10"/>
    <p:sldId id="388" r:id="rId11"/>
    <p:sldId id="1872" r:id="rId12"/>
    <p:sldId id="2147471207" r:id="rId13"/>
    <p:sldId id="7050" r:id="rId14"/>
    <p:sldId id="2147471208" r:id="rId15"/>
    <p:sldId id="2147471210" r:id="rId16"/>
    <p:sldId id="7046" r:id="rId17"/>
    <p:sldId id="2147471209" r:id="rId18"/>
    <p:sldId id="1887" r:id="rId19"/>
    <p:sldId id="1876" r:id="rId20"/>
    <p:sldId id="7040" r:id="rId21"/>
    <p:sldId id="7067" r:id="rId22"/>
    <p:sldId id="7042" r:id="rId23"/>
    <p:sldId id="374" r:id="rId24"/>
    <p:sldId id="7066" r:id="rId25"/>
    <p:sldId id="7041" r:id="rId26"/>
    <p:sldId id="7068" r:id="rId27"/>
    <p:sldId id="7052" r:id="rId28"/>
    <p:sldId id="7088" r:id="rId29"/>
    <p:sldId id="7086" r:id="rId30"/>
    <p:sldId id="7077" r:id="rId31"/>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OP Chevin Pro Light" panose="020F0303030000060003" pitchFamily="34" charset="0"/>
      <p:regular r:id="rId42"/>
      <p:bold r:id="rId43"/>
      <p:italic r:id="rId44"/>
    </p:embeddedFont>
    <p:embeddedFont>
      <p:font typeface="Segoe UI" panose="020B0502040204020203" pitchFamily="34"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287F55-B932-F56A-0129-83BEEE608C72}" name="Osada Jemiina" initials="OJ" userId="S::jemiina.osada@op.fi::ef60456e-1494-44ce-a057-bdc98b878d67" providerId="AD"/>
  <p188:author id="{54EA2D80-0135-CBAD-50F7-503DF96989D6}" name="Kilponen Jenny" initials="KJ" userId="S::jenny.kilponen@op.fi::22fec52c-2ab3-43cd-b9c8-91ecb5f9db9f" providerId="AD"/>
  <p188:author id="{DC9FE28C-BE3D-B494-1A4B-074CD7BE003D}" name="Loukusa Mira" initials="LM" userId="S::mira.loukusa@op.fi::2d193850-5fb6-4711-a036-ebcd559cc32d" providerId="AD"/>
  <p188:author id="{BEF8BDA4-2114-40D2-584E-DEC3A54AB10D}" name="Laulumaa Mari" initials="" userId="S::mari.laulumaa@op.fi::5cdcc3b9-92d3-4ca7-bfe0-85863f45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10"/>
    <a:srgbClr val="6E6E6E"/>
    <a:srgbClr val="969696"/>
    <a:srgbClr val="DCDCDC"/>
    <a:srgbClr val="D1D2D3"/>
    <a:srgbClr val="D5D6D7"/>
    <a:srgbClr val="CBCCCE"/>
    <a:srgbClr val="D5D6D8"/>
    <a:srgbClr val="6F6F6F"/>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Vaalea tyyli 1 - Korostu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Vaalea tyyli 2 - Korostu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Vaalea tyyli 1 - Korostu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Vaalea tyyli 1 - Korostu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eematyyli 1 - Korostu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3291" autoAdjust="0"/>
  </p:normalViewPr>
  <p:slideViewPr>
    <p:cSldViewPr snapToGrid="0">
      <p:cViewPr>
        <p:scale>
          <a:sx n="90" d="100"/>
          <a:sy n="90" d="100"/>
        </p:scale>
        <p:origin x="1186"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arelainen Katri" userId="17f57a1f-1784-409f-bd40-bc18e6f82ff1" providerId="ADAL" clId="{326754A4-F8A8-4093-9ABE-9A163865E39D}"/>
    <pc:docChg chg="modSld">
      <pc:chgData name="Saarelainen Katri" userId="17f57a1f-1784-409f-bd40-bc18e6f82ff1" providerId="ADAL" clId="{326754A4-F8A8-4093-9ABE-9A163865E39D}" dt="2024-01-10T19:28:33.464" v="11" actId="1076"/>
      <pc:docMkLst>
        <pc:docMk/>
      </pc:docMkLst>
      <pc:sldChg chg="modSp mod">
        <pc:chgData name="Saarelainen Katri" userId="17f57a1f-1784-409f-bd40-bc18e6f82ff1" providerId="ADAL" clId="{326754A4-F8A8-4093-9ABE-9A163865E39D}" dt="2024-01-10T19:28:33.464" v="11" actId="1076"/>
        <pc:sldMkLst>
          <pc:docMk/>
          <pc:sldMk cId="4033021651" sldId="7041"/>
        </pc:sldMkLst>
        <pc:spChg chg="mod">
          <ac:chgData name="Saarelainen Katri" userId="17f57a1f-1784-409f-bd40-bc18e6f82ff1" providerId="ADAL" clId="{326754A4-F8A8-4093-9ABE-9A163865E39D}" dt="2024-01-10T19:28:33.464" v="11" actId="1076"/>
          <ac:spMkLst>
            <pc:docMk/>
            <pc:sldMk cId="4033021651" sldId="7041"/>
            <ac:spMk id="9" creationId="{92D89FC7-996F-47E8-4420-F21EF28A2B94}"/>
          </ac:spMkLst>
        </pc:spChg>
      </pc:sldChg>
      <pc:sldChg chg="modSp mod">
        <pc:chgData name="Saarelainen Katri" userId="17f57a1f-1784-409f-bd40-bc18e6f82ff1" providerId="ADAL" clId="{326754A4-F8A8-4093-9ABE-9A163865E39D}" dt="2024-01-10T19:28:18.356" v="7" actId="20577"/>
        <pc:sldMkLst>
          <pc:docMk/>
          <pc:sldMk cId="3552147870" sldId="7066"/>
        </pc:sldMkLst>
        <pc:spChg chg="mod">
          <ac:chgData name="Saarelainen Katri" userId="17f57a1f-1784-409f-bd40-bc18e6f82ff1" providerId="ADAL" clId="{326754A4-F8A8-4093-9ABE-9A163865E39D}" dt="2024-01-10T19:28:18.356" v="7" actId="20577"/>
          <ac:spMkLst>
            <pc:docMk/>
            <pc:sldMk cId="3552147870" sldId="7066"/>
            <ac:spMk id="2" creationId="{BCBE4D9F-F609-7E8A-89C0-3BE0213F609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87CB9B-8374-427B-A939-9E74DD571610}" type="datetimeFigureOut">
              <a:rPr lang="fi-FI" smtClean="0"/>
              <a:t>10.1.2024</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426F6-20E1-4780-A1AC-48B0C7543754}" type="slidenum">
              <a:rPr lang="fi-FI" smtClean="0"/>
              <a:t>‹#›</a:t>
            </a:fld>
            <a:endParaRPr lang="fi-FI"/>
          </a:p>
        </p:txBody>
      </p:sp>
    </p:spTree>
    <p:extLst>
      <p:ext uri="{BB962C8B-B14F-4D97-AF65-F5344CB8AC3E}">
        <p14:creationId xmlns:p14="http://schemas.microsoft.com/office/powerpoint/2010/main" val="3848357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07CA5-1248-436F-AC7A-F637F5B98B49}" type="datetimeFigureOut">
              <a:rPr lang="fi-FI" smtClean="0"/>
              <a:t>10.1.2024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9F4BF-481A-430C-A95F-F586E7F35AA2}" type="slidenum">
              <a:rPr lang="fi-FI" smtClean="0"/>
              <a:t>‹#›</a:t>
            </a:fld>
            <a:endParaRPr lang="fi-FI"/>
          </a:p>
        </p:txBody>
      </p:sp>
    </p:spTree>
    <p:extLst>
      <p:ext uri="{BB962C8B-B14F-4D97-AF65-F5344CB8AC3E}">
        <p14:creationId xmlns:p14="http://schemas.microsoft.com/office/powerpoint/2010/main" val="1058191853"/>
      </p:ext>
    </p:extLst>
  </p:cSld>
  <p:clrMap bg1="lt1" tx1="dk1" bg2="lt2" tx2="dk2" accent1="accent1" accent2="accent2" accent3="accent3" accent4="accent4" accent5="accent5" accent6="accent6" hlink="hlink" folHlink="folHlink"/>
  <p:notesStyle>
    <a:lvl1pPr marL="0" algn="l" defTabSz="685749" rtl="0" eaLnBrk="1" latinLnBrk="0" hangingPunct="1">
      <a:defRPr sz="900" kern="1200">
        <a:solidFill>
          <a:schemeClr val="tx1"/>
        </a:solidFill>
        <a:latin typeface="+mn-lt"/>
        <a:ea typeface="+mn-ea"/>
        <a:cs typeface="+mn-cs"/>
      </a:defRPr>
    </a:lvl1pPr>
    <a:lvl2pPr marL="342875" algn="l" defTabSz="685749" rtl="0" eaLnBrk="1" latinLnBrk="0" hangingPunct="1">
      <a:defRPr sz="900" kern="1200">
        <a:solidFill>
          <a:schemeClr val="tx1"/>
        </a:solidFill>
        <a:latin typeface="+mn-lt"/>
        <a:ea typeface="+mn-ea"/>
        <a:cs typeface="+mn-cs"/>
      </a:defRPr>
    </a:lvl2pPr>
    <a:lvl3pPr marL="685749" algn="l" defTabSz="685749" rtl="0" eaLnBrk="1" latinLnBrk="0" hangingPunct="1">
      <a:defRPr sz="900" kern="1200">
        <a:solidFill>
          <a:schemeClr val="tx1"/>
        </a:solidFill>
        <a:latin typeface="+mn-lt"/>
        <a:ea typeface="+mn-ea"/>
        <a:cs typeface="+mn-cs"/>
      </a:defRPr>
    </a:lvl3pPr>
    <a:lvl4pPr marL="1028624" algn="l" defTabSz="685749" rtl="0" eaLnBrk="1" latinLnBrk="0" hangingPunct="1">
      <a:defRPr sz="900" kern="1200">
        <a:solidFill>
          <a:schemeClr val="tx1"/>
        </a:solidFill>
        <a:latin typeface="+mn-lt"/>
        <a:ea typeface="+mn-ea"/>
        <a:cs typeface="+mn-cs"/>
      </a:defRPr>
    </a:lvl4pPr>
    <a:lvl5pPr marL="1371498" algn="l" defTabSz="685749" rtl="0" eaLnBrk="1" latinLnBrk="0" hangingPunct="1">
      <a:defRPr sz="900" kern="1200">
        <a:solidFill>
          <a:schemeClr val="tx1"/>
        </a:solidFill>
        <a:latin typeface="+mn-lt"/>
        <a:ea typeface="+mn-ea"/>
        <a:cs typeface="+mn-cs"/>
      </a:defRPr>
    </a:lvl5pPr>
    <a:lvl6pPr marL="1714373" algn="l" defTabSz="685749" rtl="0" eaLnBrk="1" latinLnBrk="0" hangingPunct="1">
      <a:defRPr sz="900" kern="1200">
        <a:solidFill>
          <a:schemeClr val="tx1"/>
        </a:solidFill>
        <a:latin typeface="+mn-lt"/>
        <a:ea typeface="+mn-ea"/>
        <a:cs typeface="+mn-cs"/>
      </a:defRPr>
    </a:lvl6pPr>
    <a:lvl7pPr marL="2057246" algn="l" defTabSz="685749" rtl="0" eaLnBrk="1" latinLnBrk="0" hangingPunct="1">
      <a:defRPr sz="900" kern="1200">
        <a:solidFill>
          <a:schemeClr val="tx1"/>
        </a:solidFill>
        <a:latin typeface="+mn-lt"/>
        <a:ea typeface="+mn-ea"/>
        <a:cs typeface="+mn-cs"/>
      </a:defRPr>
    </a:lvl7pPr>
    <a:lvl8pPr marL="2400120" algn="l" defTabSz="685749" rtl="0" eaLnBrk="1" latinLnBrk="0" hangingPunct="1">
      <a:defRPr sz="900" kern="1200">
        <a:solidFill>
          <a:schemeClr val="tx1"/>
        </a:solidFill>
        <a:latin typeface="+mn-lt"/>
        <a:ea typeface="+mn-ea"/>
        <a:cs typeface="+mn-cs"/>
      </a:defRPr>
    </a:lvl8pPr>
    <a:lvl9pPr marL="2742995" algn="l" defTabSz="685749"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p.fi/documents/20556/63974/Poissuljettavat+yhti&#246;t/dddb168d-9067-434c-8d84-247988958a7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uluttajaliitto.fi/materiaalit/huijauks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DD9F4BF-481A-430C-A95F-F586E7F35AA2}" type="slidenum">
              <a:rPr lang="fi-FI" smtClean="0"/>
              <a:t>2</a:t>
            </a:fld>
            <a:endParaRPr lang="fi-FI"/>
          </a:p>
        </p:txBody>
      </p:sp>
      <p:sp>
        <p:nvSpPr>
          <p:cNvPr id="5" name="Footer Placeholder 4">
            <a:extLst>
              <a:ext uri="{FF2B5EF4-FFF2-40B4-BE49-F238E27FC236}">
                <a16:creationId xmlns:a16="http://schemas.microsoft.com/office/drawing/2014/main" id="{75D73367-B6FA-4191-8499-03CE0587FF22}"/>
              </a:ext>
            </a:extLst>
          </p:cNvPr>
          <p:cNvSpPr>
            <a:spLocks noGrp="1"/>
          </p:cNvSpPr>
          <p:nvPr>
            <p:ph type="ftr" sz="quarter" idx="4"/>
          </p:nvPr>
        </p:nvSpPr>
        <p:spPr/>
        <p:txBody>
          <a:bodyPr/>
          <a:lstStyle/>
          <a:p>
            <a:r>
              <a:rPr lang="fi-FI"/>
              <a:t>© OP Ryhmä / OP-Julkinen</a:t>
            </a:r>
          </a:p>
        </p:txBody>
      </p:sp>
    </p:spTree>
    <p:extLst>
      <p:ext uri="{BB962C8B-B14F-4D97-AF65-F5344CB8AC3E}">
        <p14:creationId xmlns:p14="http://schemas.microsoft.com/office/powerpoint/2010/main" val="371560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buFont typeface="Arial" panose="020B0604020202020204" pitchFamily="34" charset="0"/>
              <a:buNone/>
            </a:pPr>
            <a:r>
              <a:rPr lang="fi-FI" b="1" i="0" u="none" strike="noStrike">
                <a:solidFill>
                  <a:srgbClr val="6E6E6E"/>
                </a:solidFill>
                <a:effectLst/>
                <a:latin typeface="OP Chevin Pro Light"/>
                <a:cs typeface="OP Chevin Pro Light"/>
              </a:rPr>
              <a:t>Huijauksen uhriksi joutumista ei ole syytä hävetä. Hae rohkeasti apua jos havaitset, että olet joutunut uhriksi.</a:t>
            </a:r>
          </a:p>
          <a:p>
            <a:pPr algn="l" rtl="0" fontAlgn="base">
              <a:buFont typeface="Arial" panose="020B0604020202020204" pitchFamily="34" charset="0"/>
              <a:buNone/>
            </a:pPr>
            <a:endParaRPr lang="fi-FI" b="0" i="0" u="none" strike="noStrike">
              <a:solidFill>
                <a:srgbClr val="6E6E6E"/>
              </a:solidFill>
              <a:effectLst/>
              <a:latin typeface="OP Chevin Pro Light" panose="020F0303030000060003" pitchFamily="34" charset="0"/>
            </a:endParaRPr>
          </a:p>
          <a:p>
            <a:pPr algn="l" rtl="0" fontAlgn="base">
              <a:buFont typeface="Arial" panose="020B0604020202020204" pitchFamily="34" charset="0"/>
              <a:buNone/>
            </a:pPr>
            <a:r>
              <a:rPr lang="fi-FI" b="0" i="0" u="none" strike="noStrike">
                <a:solidFill>
                  <a:srgbClr val="6E6E6E"/>
                </a:solidFill>
                <a:effectLst/>
                <a:latin typeface="OP Chevin Pro Light"/>
                <a:cs typeface="OP Chevin Pro Light"/>
              </a:rPr>
              <a:t>2: Ota välittömästi yhteys </a:t>
            </a:r>
            <a:r>
              <a:rPr lang="fi-FI" b="0" i="0" u="none" strike="noStrike" err="1">
                <a:solidFill>
                  <a:srgbClr val="6E6E6E"/>
                </a:solidFill>
                <a:effectLst/>
                <a:latin typeface="OP Chevin Pro Light"/>
                <a:cs typeface="OP Chevin Pro Light"/>
              </a:rPr>
              <a:t>OP:n</a:t>
            </a:r>
            <a:r>
              <a:rPr lang="fi-FI" b="0" i="0" u="none" strike="noStrike">
                <a:solidFill>
                  <a:srgbClr val="6E6E6E"/>
                </a:solidFill>
                <a:effectLst/>
                <a:latin typeface="OP Chevin Pro Light"/>
                <a:cs typeface="OP Chevin Pro Light"/>
              </a:rPr>
              <a:t> asiakaspalveluun, jos</a:t>
            </a:r>
            <a:r>
              <a:rPr lang="en-US" b="0" i="0">
                <a:solidFill>
                  <a:srgbClr val="6E6E6E"/>
                </a:solidFill>
                <a:effectLst/>
                <a:latin typeface="OP Chevin Pro Light"/>
                <a:cs typeface="OP Chevin Pro Light"/>
              </a:rPr>
              <a:t>​</a:t>
            </a:r>
          </a:p>
          <a:p>
            <a:pPr marL="513715" lvl="1" indent="-171450" algn="l" rtl="0" fontAlgn="base">
              <a:buFont typeface="Arial" panose="020B0604020202020204" pitchFamily="34" charset="0"/>
              <a:buChar char="•"/>
            </a:pPr>
            <a:r>
              <a:rPr lang="fi-FI" b="0" i="0" u="none" strike="noStrike">
                <a:solidFill>
                  <a:srgbClr val="6E6E6E"/>
                </a:solidFill>
                <a:effectLst/>
                <a:latin typeface="OP Chevin Pro Light"/>
                <a:cs typeface="OP Chevin Pro Light"/>
              </a:rPr>
              <a:t>verkkopankkitunnuksesi, maksukorttisi numero tai niiden osa joutuu vääriin käsiin</a:t>
            </a:r>
            <a:r>
              <a:rPr lang="en-US" b="0" i="0">
                <a:solidFill>
                  <a:srgbClr val="6E6E6E"/>
                </a:solidFill>
                <a:effectLst/>
                <a:latin typeface="OP Chevin Pro Light"/>
                <a:cs typeface="OP Chevin Pro Light"/>
              </a:rPr>
              <a:t>​</a:t>
            </a:r>
          </a:p>
          <a:p>
            <a:pPr marL="513715" lvl="1" indent="-171450" algn="l" rtl="0" fontAlgn="base">
              <a:buFont typeface="Arial" panose="020B0604020202020204" pitchFamily="34" charset="0"/>
              <a:buChar char="•"/>
            </a:pPr>
            <a:r>
              <a:rPr lang="fi-FI" b="0" i="0" u="none" strike="noStrike">
                <a:solidFill>
                  <a:srgbClr val="6E6E6E"/>
                </a:solidFill>
                <a:effectLst/>
                <a:latin typeface="OP Chevin Pro Light"/>
                <a:cs typeface="OP Chevin Pro Light"/>
              </a:rPr>
              <a:t>henkilöllisyystodistuksesi tai sen kopio on kadonnut.</a:t>
            </a:r>
            <a:r>
              <a:rPr lang="en-US" b="0" i="0">
                <a:solidFill>
                  <a:srgbClr val="6E6E6E"/>
                </a:solidFill>
                <a:effectLst/>
                <a:latin typeface="OP Chevin Pro Light"/>
                <a:cs typeface="OP Chevin Pro Light"/>
              </a:rPr>
              <a:t>​</a:t>
            </a:r>
          </a:p>
          <a:p>
            <a:pPr marL="513715" lvl="1" indent="-171450" algn="l" rtl="0" fontAlgn="base">
              <a:buFont typeface="Arial" panose="020B0604020202020204" pitchFamily="34" charset="0"/>
              <a:buChar char="•"/>
            </a:pPr>
            <a:r>
              <a:rPr lang="fi-FI" b="0" i="0" u="none" strike="noStrike">
                <a:solidFill>
                  <a:srgbClr val="6E6E6E"/>
                </a:solidFill>
                <a:effectLst/>
                <a:latin typeface="OP Chevin Pro Light"/>
                <a:cs typeface="OP Chevin Pro Light"/>
              </a:rPr>
              <a:t>huomaat esimerkiksi tililläsi tapahtumia, joita et ole itse tehnyt.</a:t>
            </a:r>
          </a:p>
          <a:p>
            <a:pPr lvl="0" algn="l" rtl="0" fontAlgn="base">
              <a:buFont typeface="Arial" panose="020B0604020202020204" pitchFamily="34" charset="0"/>
              <a:buNone/>
            </a:pPr>
            <a:r>
              <a:rPr lang="en-US" b="0" i="0">
                <a:solidFill>
                  <a:srgbClr val="6E6E6E"/>
                </a:solidFill>
                <a:effectLst/>
                <a:latin typeface="Arial"/>
                <a:cs typeface="Arial"/>
              </a:rPr>
              <a:t>3: </a:t>
            </a:r>
            <a:r>
              <a:rPr lang="fi-FI" b="0" i="0" u="none" strike="noStrike">
                <a:solidFill>
                  <a:srgbClr val="6E6E6E"/>
                </a:solidFill>
                <a:effectLst/>
                <a:latin typeface="OP Chevin Pro Light"/>
                <a:cs typeface="OP Chevin Pro Light"/>
              </a:rPr>
              <a:t>Tee rikosilmoitus, jos epäilet tai tiedät jonkun käyttävän henkilö- tai pankkitietojasi. Seuraa viranomaisilta saamiasi ohjeita.</a:t>
            </a:r>
          </a:p>
          <a:p>
            <a:pPr lvl="0" algn="l" rtl="0" fontAlgn="base">
              <a:buFont typeface="Arial" panose="020B0604020202020204" pitchFamily="34" charset="0"/>
              <a:buChar char="•"/>
            </a:pPr>
            <a:endParaRPr lang="en-US" b="0" i="0">
              <a:solidFill>
                <a:srgbClr val="6E6E6E"/>
              </a:solidFill>
              <a:effectLst/>
              <a:latin typeface="Arial" panose="020B0604020202020204" pitchFamily="34" charset="0"/>
            </a:endParaRPr>
          </a:p>
          <a:p>
            <a:endParaRPr lang="fi-FI"/>
          </a:p>
        </p:txBody>
      </p:sp>
      <p:sp>
        <p:nvSpPr>
          <p:cNvPr id="4" name="Dian numeron paikkamerkki 3"/>
          <p:cNvSpPr>
            <a:spLocks noGrp="1"/>
          </p:cNvSpPr>
          <p:nvPr>
            <p:ph type="sldNum" sz="quarter" idx="5"/>
          </p:nvPr>
        </p:nvSpPr>
        <p:spPr/>
        <p:txBody>
          <a:bodyPr/>
          <a:lstStyle/>
          <a:p>
            <a:fld id="{EDD9F4BF-481A-430C-A95F-F586E7F35AA2}" type="slidenum">
              <a:rPr lang="fi-FI" smtClean="0"/>
              <a:t>21</a:t>
            </a:fld>
            <a:endParaRPr lang="fi-FI"/>
          </a:p>
        </p:txBody>
      </p:sp>
    </p:spTree>
    <p:extLst>
      <p:ext uri="{BB962C8B-B14F-4D97-AF65-F5344CB8AC3E}">
        <p14:creationId xmlns:p14="http://schemas.microsoft.com/office/powerpoint/2010/main" val="83774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EDD9F4BF-481A-430C-A95F-F586E7F35AA2}" type="slidenum">
              <a:rPr lang="fi-FI" smtClean="0"/>
              <a:t>26</a:t>
            </a:fld>
            <a:endParaRPr lang="fi-FI"/>
          </a:p>
        </p:txBody>
      </p:sp>
    </p:spTree>
    <p:extLst>
      <p:ext uri="{BB962C8B-B14F-4D97-AF65-F5344CB8AC3E}">
        <p14:creationId xmlns:p14="http://schemas.microsoft.com/office/powerpoint/2010/main" val="88479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fi-FI" sz="900" b="0" i="0" dirty="0">
                <a:solidFill>
                  <a:srgbClr val="323232"/>
                </a:solidFill>
                <a:effectLst/>
                <a:latin typeface="+mn-lt"/>
              </a:rPr>
              <a:t>Mobiilipankin tietoturva perustuu siihen, ettei se ole nettisivu muiden joukossa, vaan oma ohjelmansa. Älypuhelimen pankkisovelluksessa asiakkaan tiedot ovat vahvasti salattuja. Ulkopuolinen ei pysty pääsemään niihin käsiksi tai käyttämään tietoja väärin. Sovelluksessa käytettävien turvallisuusominaisuuksien ansiosta vieraan henkilön on vaikeaa päästä mobiilipankkiin vaikka laite katoaisi tai se varastettaisiin.</a:t>
            </a:r>
            <a:endParaRPr lang="fi-FI" sz="900" dirty="0">
              <a:latin typeface="OP Chevin Pro Light"/>
            </a:endParaRPr>
          </a:p>
          <a:p>
            <a:pPr marL="0" marR="0" lvl="0" indent="0" algn="l" defTabSz="685749" rtl="0" eaLnBrk="1" fontAlgn="auto" latinLnBrk="0" hangingPunct="1">
              <a:lnSpc>
                <a:spcPct val="100000"/>
              </a:lnSpc>
              <a:spcBef>
                <a:spcPts val="0"/>
              </a:spcBef>
              <a:spcAft>
                <a:spcPts val="0"/>
              </a:spcAft>
              <a:buClrTx/>
              <a:buSzTx/>
              <a:buFontTx/>
              <a:buNone/>
              <a:tabLst/>
              <a:defRPr/>
            </a:pPr>
            <a:endParaRPr lang="fi-FI" sz="900" dirty="0">
              <a:latin typeface="+mn-lt"/>
            </a:endParaRPr>
          </a:p>
          <a:p>
            <a:pPr marL="171450" indent="-171450">
              <a:buFont typeface="Arial" panose="020B0604020202020204" pitchFamily="34" charset="0"/>
              <a:buChar char="•"/>
            </a:pPr>
            <a:r>
              <a:rPr lang="fi-FI" dirty="0"/>
              <a:t>Digitaalisia palveluita voidaan käyttää tietokoneella, tabletilla tai älypuhelimella.</a:t>
            </a:r>
          </a:p>
          <a:p>
            <a:pPr marL="171450" indent="-171450">
              <a:buFont typeface="Arial" panose="020B0604020202020204" pitchFamily="34" charset="0"/>
              <a:buChar char="•"/>
            </a:pPr>
            <a:r>
              <a:rPr lang="fi-FI" dirty="0"/>
              <a:t>Voit kertoa, että op.fi tai OP-mobiili skaalautuu näytön koon mukaan. Jos puhelimen näyttö tuntuu liian pieneltä, voi kokeilla tablettia tai tietokonetta.</a:t>
            </a:r>
          </a:p>
          <a:p>
            <a:pPr marL="171450" indent="-171450">
              <a:buFont typeface="Arial" panose="020B0604020202020204" pitchFamily="34" charset="0"/>
              <a:buChar char="•"/>
            </a:pPr>
            <a:r>
              <a:rPr lang="fi-FI" dirty="0"/>
              <a:t>Jos haluaa käyttää tietokonetta, silloin sopiva palvelu on op.fi. OP-mobiili toimii ainoastaan kännykässä tai tabletissa. </a:t>
            </a:r>
          </a:p>
          <a:p>
            <a:pPr marL="0" marR="0" lvl="0" indent="0" algn="l" defTabSz="685749" rtl="0" eaLnBrk="1" fontAlgn="auto" latinLnBrk="0" hangingPunct="1">
              <a:lnSpc>
                <a:spcPct val="100000"/>
              </a:lnSpc>
              <a:spcBef>
                <a:spcPts val="0"/>
              </a:spcBef>
              <a:spcAft>
                <a:spcPts val="0"/>
              </a:spcAft>
              <a:buClrTx/>
              <a:buSzTx/>
              <a:buFontTx/>
              <a:buNone/>
              <a:tabLst/>
              <a:defRPr/>
            </a:pPr>
            <a:endParaRPr lang="fi-FI" sz="900" dirty="0">
              <a:latin typeface="+mn-lt"/>
            </a:endParaRPr>
          </a:p>
          <a:p>
            <a:endParaRPr lang="fi-FI" dirty="0"/>
          </a:p>
          <a:p>
            <a:endParaRPr lang="fi-FI" dirty="0"/>
          </a:p>
        </p:txBody>
      </p:sp>
      <p:sp>
        <p:nvSpPr>
          <p:cNvPr id="4" name="Dian numeron paikkamerkki 3"/>
          <p:cNvSpPr>
            <a:spLocks noGrp="1"/>
          </p:cNvSpPr>
          <p:nvPr>
            <p:ph type="sldNum" sz="quarter" idx="5"/>
          </p:nvPr>
        </p:nvSpPr>
        <p:spPr/>
        <p:txBody>
          <a:bodyPr/>
          <a:lstStyle/>
          <a:p>
            <a:fld id="{EDD9F4BF-481A-430C-A95F-F586E7F35AA2}" type="slidenum">
              <a:rPr lang="fi-FI" smtClean="0"/>
              <a:t>5</a:t>
            </a:fld>
            <a:endParaRPr lang="fi-FI"/>
          </a:p>
        </p:txBody>
      </p:sp>
    </p:spTree>
    <p:extLst>
      <p:ext uri="{BB962C8B-B14F-4D97-AF65-F5344CB8AC3E}">
        <p14:creationId xmlns:p14="http://schemas.microsoft.com/office/powerpoint/2010/main" val="324743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endParaRPr lang="fi-FI" baseline="0"/>
          </a:p>
        </p:txBody>
      </p:sp>
      <p:sp>
        <p:nvSpPr>
          <p:cNvPr id="4" name="Slide Number Placeholder 3"/>
          <p:cNvSpPr>
            <a:spLocks noGrp="1"/>
          </p:cNvSpPr>
          <p:nvPr>
            <p:ph type="sldNum" sz="quarter" idx="10"/>
          </p:nvPr>
        </p:nvSpPr>
        <p:spPr/>
        <p:txBody>
          <a:bodyPr/>
          <a:lstStyle/>
          <a:p>
            <a:fld id="{EDD9F4BF-481A-430C-A95F-F586E7F35AA2}" type="slidenum">
              <a:rPr lang="fi-FI" smtClean="0"/>
              <a:t>6</a:t>
            </a:fld>
            <a:endParaRPr lang="fi-FI"/>
          </a:p>
        </p:txBody>
      </p:sp>
    </p:spTree>
    <p:extLst>
      <p:ext uri="{BB962C8B-B14F-4D97-AF65-F5344CB8AC3E}">
        <p14:creationId xmlns:p14="http://schemas.microsoft.com/office/powerpoint/2010/main" val="10233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fi-FI" sz="900" dirty="0">
                <a:solidFill>
                  <a:srgbClr val="6E6E6E"/>
                </a:solidFill>
                <a:latin typeface="OP Chevin Pro Light"/>
              </a:rPr>
              <a:t>Konttorien lukumäärä 7.6.2021 337 kpl, käteistä tarjoavien konttorien lukumäärä 286 joulukuu 2020</a:t>
            </a:r>
          </a:p>
          <a:p>
            <a:pPr marL="0" marR="0" lvl="0" indent="0" algn="l" defTabSz="685749" rtl="0" eaLnBrk="1" fontAlgn="auto" latinLnBrk="0" hangingPunct="1">
              <a:lnSpc>
                <a:spcPct val="100000"/>
              </a:lnSpc>
              <a:spcBef>
                <a:spcPts val="0"/>
              </a:spcBef>
              <a:spcAft>
                <a:spcPts val="0"/>
              </a:spcAft>
              <a:buClrTx/>
              <a:buSzTx/>
              <a:buFontTx/>
              <a:buNone/>
              <a:tabLst/>
              <a:defRPr/>
            </a:pPr>
            <a:r>
              <a:rPr lang="fi-FI" sz="900" dirty="0">
                <a:solidFill>
                  <a:srgbClr val="6E6E6E"/>
                </a:solidFill>
                <a:latin typeface="OP Chevin Pro Light"/>
              </a:rPr>
              <a:t>Poissulkulistamme on nähtävillä </a:t>
            </a:r>
            <a:r>
              <a:rPr lang="fi-FI" sz="900" dirty="0">
                <a:solidFill>
                  <a:srgbClr val="6E6E6E"/>
                </a:solidFill>
                <a:latin typeface="OP Chevin Pro Light"/>
                <a:hlinkClick r:id="rId3"/>
              </a:rPr>
              <a:t>täällä</a:t>
            </a:r>
            <a:endParaRPr lang="fi-FI" sz="900" dirty="0">
              <a:solidFill>
                <a:srgbClr val="6E6E6E"/>
              </a:solidFill>
              <a:latin typeface="OP Chevin Pro Light"/>
            </a:endParaRPr>
          </a:p>
          <a:p>
            <a:pPr marL="0" marR="0" lvl="0" indent="0" algn="l" defTabSz="685749" rtl="0" eaLnBrk="1" fontAlgn="auto" latinLnBrk="0" hangingPunct="1">
              <a:lnSpc>
                <a:spcPct val="100000"/>
              </a:lnSpc>
              <a:spcBef>
                <a:spcPts val="0"/>
              </a:spcBef>
              <a:spcAft>
                <a:spcPts val="0"/>
              </a:spcAft>
              <a:buClrTx/>
              <a:buSzTx/>
              <a:buFontTx/>
              <a:buNone/>
              <a:tabLst/>
              <a:defRPr/>
            </a:pPr>
            <a:endParaRPr lang="fi-FI" sz="900" dirty="0">
              <a:solidFill>
                <a:srgbClr val="6E6E6E"/>
              </a:solidFill>
              <a:latin typeface="OP Chevin Pro Light"/>
            </a:endParaRPr>
          </a:p>
          <a:p>
            <a:pPr marL="0" marR="0" lvl="0" indent="0" algn="l" defTabSz="685749" rtl="0" eaLnBrk="1" fontAlgn="auto" latinLnBrk="0" hangingPunct="1">
              <a:lnSpc>
                <a:spcPct val="100000"/>
              </a:lnSpc>
              <a:spcBef>
                <a:spcPts val="0"/>
              </a:spcBef>
              <a:spcAft>
                <a:spcPts val="0"/>
              </a:spcAft>
              <a:buClrTx/>
              <a:buSzTx/>
              <a:buFontTx/>
              <a:buNone/>
              <a:tabLst/>
              <a:defRPr/>
            </a:pPr>
            <a:r>
              <a:rPr lang="fi-FI" sz="900" dirty="0">
                <a:solidFill>
                  <a:srgbClr val="6E6E6E"/>
                </a:solidFill>
                <a:latin typeface="OP Chevin Pro Light"/>
              </a:rPr>
              <a:t>HUOM: </a:t>
            </a:r>
            <a:r>
              <a:rPr lang="fi-FI" sz="900" dirty="0">
                <a:solidFill>
                  <a:schemeClr val="tx1"/>
                </a:solidFill>
                <a:latin typeface="OP Chevin Pro Light"/>
              </a:rPr>
              <a:t>K</a:t>
            </a:r>
            <a:r>
              <a:rPr lang="fi-FI" sz="900" dirty="0">
                <a:solidFill>
                  <a:schemeClr val="tx1"/>
                </a:solidFill>
                <a:ea typeface="Calibri" panose="020F0502020204030204" pitchFamily="34" charset="0"/>
              </a:rPr>
              <a:t>ortin omavalintainen tunnusluku tulossa syksyllä 2021</a:t>
            </a:r>
            <a:endParaRPr lang="fi-FI" sz="900" dirty="0">
              <a:solidFill>
                <a:srgbClr val="6E6E6E"/>
              </a:solidFill>
              <a:latin typeface="OP Chevin Pro Ligh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D9F4BF-481A-430C-A95F-F586E7F35AA2}"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58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a:t>Tehokkain tapa suojautua verkossa tapahtuvalta manipuloinnilta ja verkkorikollisuudelta on tunnistaa erilaiset huijausyritykset sekä yleisimmät väärinkäytösilmiöt</a:t>
            </a:r>
          </a:p>
          <a:p>
            <a:endParaRPr lang="fi-FI">
              <a:cs typeface="Calibri"/>
            </a:endParaRPr>
          </a:p>
        </p:txBody>
      </p:sp>
      <p:sp>
        <p:nvSpPr>
          <p:cNvPr id="4" name="Footer Placeholder 3"/>
          <p:cNvSpPr>
            <a:spLocks noGrp="1"/>
          </p:cNvSpPr>
          <p:nvPr>
            <p:ph type="ftr" sz="quarter" idx="4"/>
          </p:nvPr>
        </p:nvSpPr>
        <p:spPr/>
        <p:txBody>
          <a:bodyPr/>
          <a:lstStyle/>
          <a:p>
            <a:r>
              <a:rPr lang="fi-FI"/>
              <a:t>© OP Ryhmä / OP-Julkinen</a:t>
            </a:r>
          </a:p>
        </p:txBody>
      </p:sp>
      <p:sp>
        <p:nvSpPr>
          <p:cNvPr id="5" name="Slide Number Placeholder 4"/>
          <p:cNvSpPr>
            <a:spLocks noGrp="1"/>
          </p:cNvSpPr>
          <p:nvPr>
            <p:ph type="sldNum" sz="quarter" idx="5"/>
          </p:nvPr>
        </p:nvSpPr>
        <p:spPr/>
        <p:txBody>
          <a:bodyPr/>
          <a:lstStyle/>
          <a:p>
            <a:fld id="{EDD9F4BF-481A-430C-A95F-F586E7F35AA2}" type="slidenum">
              <a:rPr lang="fi-FI" smtClean="0"/>
              <a:t>14</a:t>
            </a:fld>
            <a:endParaRPr lang="fi-FI"/>
          </a:p>
        </p:txBody>
      </p:sp>
    </p:spTree>
    <p:extLst>
      <p:ext uri="{BB962C8B-B14F-4D97-AF65-F5344CB8AC3E}">
        <p14:creationId xmlns:p14="http://schemas.microsoft.com/office/powerpoint/2010/main" val="53766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Lisädia Turvallisuus-osioon</a:t>
            </a:r>
            <a:br>
              <a:rPr lang="fi-FI"/>
            </a:br>
            <a:br>
              <a:rPr lang="fi-FI"/>
            </a:br>
            <a:r>
              <a:rPr lang="fi-FI"/>
              <a:t>Huijarit voivat käyttää yrityksen virallisia logoja ja tunnuksia.</a:t>
            </a:r>
          </a:p>
          <a:p>
            <a:r>
              <a:rPr lang="fi-FI"/>
              <a:t>Sivustoille ei suositella menemään Googlen kautta, koska huijarit voivat ostaa mainospaikkoja haun kärkeen ”sponsoroitu”.</a:t>
            </a:r>
          </a:p>
          <a:p>
            <a:r>
              <a:rPr lang="fi-FI"/>
              <a:t>Tori.fi-huijaukset myös yleistyneet.</a:t>
            </a:r>
          </a:p>
        </p:txBody>
      </p:sp>
      <p:sp>
        <p:nvSpPr>
          <p:cNvPr id="4" name="Dian numeron paikkamerkki 3"/>
          <p:cNvSpPr>
            <a:spLocks noGrp="1"/>
          </p:cNvSpPr>
          <p:nvPr>
            <p:ph type="sldNum" sz="quarter" idx="5"/>
          </p:nvPr>
        </p:nvSpPr>
        <p:spPr/>
        <p:txBody>
          <a:bodyPr/>
          <a:lstStyle/>
          <a:p>
            <a:fld id="{EDD9F4BF-481A-430C-A95F-F586E7F35AA2}" type="slidenum">
              <a:rPr lang="fi-FI" smtClean="0"/>
              <a:t>16</a:t>
            </a:fld>
            <a:endParaRPr lang="fi-FI"/>
          </a:p>
        </p:txBody>
      </p:sp>
    </p:spTree>
    <p:extLst>
      <p:ext uri="{BB962C8B-B14F-4D97-AF65-F5344CB8AC3E}">
        <p14:creationId xmlns:p14="http://schemas.microsoft.com/office/powerpoint/2010/main" val="49023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hlinkClick r:id="rId3"/>
              </a:rPr>
              <a:t>Nettihuijaukset ja muut huijaukset | Kuluttajaliitto</a:t>
            </a:r>
            <a:br>
              <a:rPr lang="fi-FI">
                <a:cs typeface="+mn-lt"/>
              </a:rPr>
            </a:br>
            <a:br>
              <a:rPr lang="fi-FI">
                <a:cs typeface="+mn-lt"/>
              </a:rPr>
            </a:br>
            <a:r>
              <a:rPr lang="fi-FI"/>
              <a:t>Huijausviestit huijareilta voivat tulla puhelimeen samaan viestiketjuun kuin aidot yrityksen tai pankin viestit. Ole siis tarkkana myös silloin, kun viesti näyttää tulevan viralliselta taholta. </a:t>
            </a:r>
          </a:p>
          <a:p>
            <a:endParaRPr lang="fi-FI">
              <a:cs typeface="+mn-lt"/>
            </a:endParaRPr>
          </a:p>
        </p:txBody>
      </p:sp>
      <p:sp>
        <p:nvSpPr>
          <p:cNvPr id="4" name="Dian numeron paikkamerkki 3"/>
          <p:cNvSpPr>
            <a:spLocks noGrp="1"/>
          </p:cNvSpPr>
          <p:nvPr>
            <p:ph type="sldNum" sz="quarter" idx="5"/>
          </p:nvPr>
        </p:nvSpPr>
        <p:spPr/>
        <p:txBody>
          <a:bodyPr/>
          <a:lstStyle/>
          <a:p>
            <a:fld id="{EDD9F4BF-481A-430C-A95F-F586E7F35AA2}" type="slidenum">
              <a:rPr lang="fi-FI" smtClean="0"/>
              <a:t>17</a:t>
            </a:fld>
            <a:endParaRPr lang="fi-FI"/>
          </a:p>
        </p:txBody>
      </p:sp>
    </p:spTree>
    <p:extLst>
      <p:ext uri="{BB962C8B-B14F-4D97-AF65-F5344CB8AC3E}">
        <p14:creationId xmlns:p14="http://schemas.microsoft.com/office/powerpoint/2010/main" val="227588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2: suhtaudu ylipäätään huolellisesti ja varauksella viranomaisten, kuten Kelan, Veron tai kaupunkien viesteihin, joissa pyydetään kirjautumaan pankkitunnuksella. Jos et osannut odottaa yhteydenottoa, kyseessä voi olla huijaus.</a:t>
            </a:r>
          </a:p>
        </p:txBody>
      </p:sp>
      <p:sp>
        <p:nvSpPr>
          <p:cNvPr id="4" name="Dian numeron paikkamerkki 3"/>
          <p:cNvSpPr>
            <a:spLocks noGrp="1"/>
          </p:cNvSpPr>
          <p:nvPr>
            <p:ph type="sldNum" sz="quarter" idx="5"/>
          </p:nvPr>
        </p:nvSpPr>
        <p:spPr/>
        <p:txBody>
          <a:bodyPr/>
          <a:lstStyle/>
          <a:p>
            <a:fld id="{EDD9F4BF-481A-430C-A95F-F586E7F35AA2}" type="slidenum">
              <a:rPr lang="fi-FI" smtClean="0"/>
              <a:t>18</a:t>
            </a:fld>
            <a:endParaRPr lang="fi-FI"/>
          </a:p>
        </p:txBody>
      </p:sp>
    </p:spTree>
    <p:extLst>
      <p:ext uri="{BB962C8B-B14F-4D97-AF65-F5344CB8AC3E}">
        <p14:creationId xmlns:p14="http://schemas.microsoft.com/office/powerpoint/2010/main" val="150739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80000"/>
              </a:lnSpc>
              <a:spcAft>
                <a:spcPts val="600"/>
              </a:spcAft>
              <a:buFont typeface="Arial"/>
              <a:buChar char="•"/>
            </a:pPr>
            <a:r>
              <a:rPr lang="fi-FI"/>
              <a:t>Tilin asetukset - </a:t>
            </a:r>
            <a:r>
              <a:rPr lang="fi-FI" b="1"/>
              <a:t>Tilin käyttörajoitukset </a:t>
            </a:r>
            <a:r>
              <a:rPr lang="fi-FI"/>
              <a:t>(€)</a:t>
            </a:r>
            <a:endParaRPr lang="en-US"/>
          </a:p>
          <a:p>
            <a:pPr marL="342265" lvl="1">
              <a:lnSpc>
                <a:spcPct val="80000"/>
              </a:lnSpc>
              <a:spcAft>
                <a:spcPts val="600"/>
              </a:spcAft>
              <a:buFont typeface="Arial"/>
              <a:buChar char="•"/>
            </a:pPr>
            <a:r>
              <a:rPr lang="fi-FI"/>
              <a:t>Vuorokausikohtainen rajoitus (nostot ja siirrot)</a:t>
            </a:r>
            <a:endParaRPr lang="en-US">
              <a:cs typeface="Calibri"/>
            </a:endParaRPr>
          </a:p>
          <a:p>
            <a:pPr marL="342265" lvl="1">
              <a:lnSpc>
                <a:spcPct val="80000"/>
              </a:lnSpc>
              <a:spcAft>
                <a:spcPts val="600"/>
              </a:spcAft>
              <a:buFont typeface="Arial"/>
              <a:buChar char="•"/>
            </a:pPr>
            <a:r>
              <a:rPr lang="fi-FI"/>
              <a:t>Yksittäisen noston tai siirron rajoitus</a:t>
            </a:r>
            <a:endParaRPr lang="en-US">
              <a:cs typeface="Calibri"/>
            </a:endParaRPr>
          </a:p>
          <a:p>
            <a:pPr marL="342265" lvl="1">
              <a:lnSpc>
                <a:spcPct val="80000"/>
              </a:lnSpc>
              <a:spcAft>
                <a:spcPts val="600"/>
              </a:spcAft>
              <a:buFont typeface="Wingdings,Sans-Serif"/>
              <a:buChar char="•"/>
            </a:pPr>
            <a:r>
              <a:rPr lang="fi-FI"/>
              <a:t>Vahvin asetus, joka vaikuttaa myös </a:t>
            </a:r>
            <a:r>
              <a:rPr lang="fi-FI" err="1"/>
              <a:t>Debit</a:t>
            </a:r>
            <a:r>
              <a:rPr lang="fi-FI"/>
              <a:t>-korttimaksuihin </a:t>
            </a:r>
            <a:br>
              <a:rPr lang="fi-FI">
                <a:cs typeface="+mn-lt"/>
              </a:rPr>
            </a:br>
            <a:r>
              <a:rPr lang="fi-FI"/>
              <a:t> </a:t>
            </a:r>
            <a:endParaRPr lang="en-US">
              <a:cs typeface="Calibri"/>
            </a:endParaRPr>
          </a:p>
          <a:p>
            <a:pPr marL="285750" indent="-285750">
              <a:lnSpc>
                <a:spcPct val="80000"/>
              </a:lnSpc>
              <a:spcAft>
                <a:spcPts val="600"/>
              </a:spcAft>
              <a:buFont typeface="Wingdings,Sans-Serif"/>
              <a:buChar char="Ø"/>
            </a:pPr>
            <a:r>
              <a:rPr lang="fi-FI"/>
              <a:t>Kortin asetukset - </a:t>
            </a:r>
            <a:r>
              <a:rPr lang="fi-FI" b="1" err="1"/>
              <a:t>Debit</a:t>
            </a:r>
            <a:r>
              <a:rPr lang="fi-FI" b="1"/>
              <a:t>-turvarajat</a:t>
            </a:r>
            <a:r>
              <a:rPr lang="fi-FI"/>
              <a:t> (€)</a:t>
            </a:r>
            <a:endParaRPr lang="en-US"/>
          </a:p>
          <a:p>
            <a:pPr marL="342265" lvl="1">
              <a:lnSpc>
                <a:spcPct val="80000"/>
              </a:lnSpc>
              <a:spcAft>
                <a:spcPts val="600"/>
              </a:spcAft>
              <a:buFont typeface="Wingdings,Sans-Serif"/>
              <a:buChar char="•"/>
            </a:pPr>
            <a:r>
              <a:rPr lang="fi-FI"/>
              <a:t>Käteisnostot €/vrk rajoitus</a:t>
            </a:r>
            <a:endParaRPr lang="en-US">
              <a:cs typeface="Calibri"/>
            </a:endParaRPr>
          </a:p>
          <a:p>
            <a:pPr marL="342265" lvl="1">
              <a:lnSpc>
                <a:spcPct val="80000"/>
              </a:lnSpc>
              <a:spcAft>
                <a:spcPts val="600"/>
              </a:spcAft>
              <a:buFont typeface="Wingdings,Sans-Serif"/>
              <a:buChar char="•"/>
            </a:pPr>
            <a:r>
              <a:rPr lang="fi-FI"/>
              <a:t>Varmennetut korttiostot €/vrk rajoitus</a:t>
            </a:r>
            <a:endParaRPr lang="en-US">
              <a:cs typeface="Calibri"/>
            </a:endParaRPr>
          </a:p>
          <a:p>
            <a:pPr marL="342265" lvl="1">
              <a:lnSpc>
                <a:spcPct val="80000"/>
              </a:lnSpc>
              <a:spcAft>
                <a:spcPts val="600"/>
              </a:spcAft>
              <a:buFont typeface="Wingdings,Sans-Serif"/>
              <a:buChar char="•"/>
            </a:pPr>
            <a:r>
              <a:rPr lang="fi-FI"/>
              <a:t>Verkkomaksaminen ja muut etäostot € /vrk rajoitus</a:t>
            </a:r>
            <a:br>
              <a:rPr lang="fi-FI">
                <a:cs typeface="+mn-lt"/>
              </a:rPr>
            </a:br>
            <a:r>
              <a:rPr lang="fi-FI"/>
              <a:t> </a:t>
            </a:r>
            <a:endParaRPr lang="fi-FI">
              <a:cs typeface="Calibri"/>
            </a:endParaRPr>
          </a:p>
          <a:p>
            <a:pPr marL="285750" indent="-285750">
              <a:lnSpc>
                <a:spcPct val="80000"/>
              </a:lnSpc>
              <a:spcAft>
                <a:spcPts val="600"/>
              </a:spcAft>
              <a:buFont typeface="Wingdings,Sans-Serif"/>
              <a:buChar char="Ø"/>
            </a:pPr>
            <a:r>
              <a:rPr lang="fi-FI"/>
              <a:t>Kortin asetukset - </a:t>
            </a:r>
            <a:r>
              <a:rPr lang="fi-FI" b="1"/>
              <a:t>Credit-turvarajat</a:t>
            </a:r>
            <a:r>
              <a:rPr lang="fi-FI"/>
              <a:t> (€)</a:t>
            </a:r>
            <a:endParaRPr lang="en-US"/>
          </a:p>
          <a:p>
            <a:pPr marL="342265" lvl="1">
              <a:lnSpc>
                <a:spcPct val="80000"/>
              </a:lnSpc>
              <a:spcAft>
                <a:spcPts val="600"/>
              </a:spcAft>
              <a:buFont typeface="Wingdings,Sans-Serif"/>
              <a:buChar char="•"/>
            </a:pPr>
            <a:r>
              <a:rPr lang="fi-FI"/>
              <a:t>Käteisnostot €/vrk rajoitus</a:t>
            </a:r>
            <a:endParaRPr lang="en-US">
              <a:cs typeface="Calibri"/>
            </a:endParaRPr>
          </a:p>
          <a:p>
            <a:pPr marL="342265" lvl="1">
              <a:lnSpc>
                <a:spcPct val="80000"/>
              </a:lnSpc>
              <a:spcAft>
                <a:spcPts val="600"/>
              </a:spcAft>
              <a:buFont typeface="Wingdings,Sans-Serif"/>
              <a:buChar char="•"/>
            </a:pPr>
            <a:r>
              <a:rPr lang="fi-FI"/>
              <a:t>Varmennetut korttiostot €/vrk rajoitus</a:t>
            </a:r>
            <a:endParaRPr lang="en-US">
              <a:cs typeface="Calibri"/>
            </a:endParaRPr>
          </a:p>
          <a:p>
            <a:pPr marL="342265" lvl="1">
              <a:lnSpc>
                <a:spcPct val="80000"/>
              </a:lnSpc>
              <a:spcAft>
                <a:spcPts val="600"/>
              </a:spcAft>
              <a:buFont typeface="Wingdings,Sans-Serif"/>
              <a:buChar char="•"/>
            </a:pPr>
            <a:r>
              <a:rPr lang="fi-FI"/>
              <a:t>Verkkomaksaminen ja muut etäostot €/vrk rajoitus</a:t>
            </a:r>
            <a:br>
              <a:rPr lang="fi-FI">
                <a:cs typeface="+mn-lt"/>
              </a:rPr>
            </a:br>
            <a:endParaRPr lang="en-US">
              <a:cs typeface="Calibri"/>
            </a:endParaRPr>
          </a:p>
        </p:txBody>
      </p:sp>
      <p:sp>
        <p:nvSpPr>
          <p:cNvPr id="4" name="Slide Number Placeholder 3"/>
          <p:cNvSpPr>
            <a:spLocks noGrp="1"/>
          </p:cNvSpPr>
          <p:nvPr>
            <p:ph type="sldNum" sz="quarter" idx="5"/>
          </p:nvPr>
        </p:nvSpPr>
        <p:spPr/>
        <p:txBody>
          <a:bodyPr/>
          <a:lstStyle/>
          <a:p>
            <a:fld id="{EDD9F4BF-481A-430C-A95F-F586E7F35AA2}" type="slidenum">
              <a:rPr lang="fi-FI" smtClean="0"/>
              <a:t>20</a:t>
            </a:fld>
            <a:endParaRPr lang="fi-FI"/>
          </a:p>
        </p:txBody>
      </p:sp>
    </p:spTree>
    <p:extLst>
      <p:ext uri="{BB962C8B-B14F-4D97-AF65-F5344CB8AC3E}">
        <p14:creationId xmlns:p14="http://schemas.microsoft.com/office/powerpoint/2010/main" val="1646335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Otsikkodia">
    <p:bg>
      <p:bgRef idx="1001">
        <a:schemeClr val="bg1"/>
      </p:bgRef>
    </p:bg>
    <p:spTree>
      <p:nvGrpSpPr>
        <p:cNvPr id="1" name=""/>
        <p:cNvGrpSpPr/>
        <p:nvPr/>
      </p:nvGrpSpPr>
      <p:grpSpPr>
        <a:xfrm>
          <a:off x="0" y="0"/>
          <a:ext cx="0" cy="0"/>
          <a:chOff x="0" y="0"/>
          <a:chExt cx="0" cy="0"/>
        </a:xfrm>
      </p:grpSpPr>
      <p:sp>
        <p:nvSpPr>
          <p:cNvPr id="44"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1143000" y="2725750"/>
            <a:ext cx="6858000" cy="748145"/>
          </a:xfrm>
          <a:effectLst>
            <a:outerShdw blurRad="88900" dist="50800" dir="2700000" algn="tl" rotWithShape="0">
              <a:srgbClr val="000000">
                <a:alpha val="20000"/>
              </a:srgbClr>
            </a:outerShdw>
          </a:effectLst>
        </p:spPr>
        <p:txBody>
          <a:bodyPr anchor="ctr">
            <a:noAutofit/>
          </a:bodyPr>
          <a:lstStyle>
            <a:lvl1pPr algn="ctr">
              <a:defRPr sz="4000" spc="-100" baseline="0">
                <a:solidFill>
                  <a:schemeClr val="bg1"/>
                </a:solidFill>
                <a:effectLst/>
              </a:defRPr>
            </a:lvl1pPr>
          </a:lstStyle>
          <a:p>
            <a:r>
              <a:rPr lang="fi-FI"/>
              <a:t>Kirjoita esityksen otsikko tähän</a:t>
            </a:r>
            <a:endParaRPr lang="en-US"/>
          </a:p>
        </p:txBody>
      </p:sp>
      <p:sp>
        <p:nvSpPr>
          <p:cNvPr id="3" name="Subtitle 2"/>
          <p:cNvSpPr>
            <a:spLocks noGrp="1"/>
          </p:cNvSpPr>
          <p:nvPr>
            <p:ph type="subTitle" idx="1" hasCustomPrompt="1"/>
          </p:nvPr>
        </p:nvSpPr>
        <p:spPr>
          <a:xfrm>
            <a:off x="1143000" y="3962089"/>
            <a:ext cx="6858000" cy="448856"/>
          </a:xfrm>
          <a:effectLst>
            <a:outerShdw blurRad="50800" dist="38100" dir="2700000" algn="tl" rotWithShape="0">
              <a:srgbClr val="000000">
                <a:alpha val="20000"/>
              </a:srgbClr>
            </a:outerShdw>
          </a:effectLst>
        </p:spPr>
        <p:txBody>
          <a:bodyPr>
            <a:normAutofit/>
          </a:bodyPr>
          <a:lstStyle>
            <a:lvl1pPr marL="0" indent="0" algn="ctr">
              <a:buNone/>
              <a:defRPr sz="2400" baseline="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Lisätiedot</a:t>
            </a:r>
            <a:endParaRPr lang="en-US"/>
          </a:p>
        </p:txBody>
      </p:sp>
      <p:sp>
        <p:nvSpPr>
          <p:cNvPr id="6" name="Kuvan paikkamerkki 5"/>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500"/>
            </a:lvl1pPr>
          </a:lstStyle>
          <a:p>
            <a:r>
              <a:rPr lang="fi-FI"/>
              <a:t> </a:t>
            </a:r>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p:txBody>
          <a:bodyPr/>
          <a:lstStyle>
            <a:lvl1pPr>
              <a:defRPr>
                <a:solidFill>
                  <a:schemeClr val="bg1"/>
                </a:solidFill>
              </a:defRPr>
            </a:lvl1pPr>
          </a:lstStyle>
          <a:p>
            <a:fld id="{C17CF9B6-E754-F540-B2F7-2B41F3C56109}" type="datetime1">
              <a:rPr lang="fi-FI" smtClean="0"/>
              <a:pPr/>
              <a:t>10.1.2024</a:t>
            </a:fld>
            <a:endParaRPr lang="fi-FI"/>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14" name="Kuvan paikkamerkki 26">
            <a:extLst>
              <a:ext uri="{FF2B5EF4-FFF2-40B4-BE49-F238E27FC236}">
                <a16:creationId xmlns:a16="http://schemas.microsoft.com/office/drawing/2014/main" id="{217FD3E2-566E-E849-879F-3234DAB0855C}"/>
              </a:ext>
            </a:extLst>
          </p:cNvPr>
          <p:cNvSpPr>
            <a:spLocks noGrp="1"/>
          </p:cNvSpPr>
          <p:nvPr>
            <p:ph type="pic" sz="quarter" idx="20" hasCustomPrompt="1"/>
          </p:nvPr>
        </p:nvSpPr>
        <p:spPr>
          <a:xfrm>
            <a:off x="2307118" y="1347750"/>
            <a:ext cx="4529765" cy="1224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r>
              <a:rPr lang="fi-FI"/>
              <a:t> </a:t>
            </a:r>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ailu 3">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10755" y="1245772"/>
            <a:ext cx="2556000" cy="619200"/>
          </a:xfrm>
        </p:spPr>
        <p:txBody>
          <a:bodyPr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3"/>
          <p:cNvSpPr>
            <a:spLocks noGrp="1"/>
          </p:cNvSpPr>
          <p:nvPr>
            <p:ph sz="half" idx="2"/>
          </p:nvPr>
        </p:nvSpPr>
        <p:spPr>
          <a:xfrm>
            <a:off x="510755" y="1875772"/>
            <a:ext cx="2556000" cy="27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3240000" y="1245772"/>
            <a:ext cx="2556000" cy="619200"/>
          </a:xfrm>
        </p:spPr>
        <p:txBody>
          <a:bodyPr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Content Placeholder 5"/>
          <p:cNvSpPr>
            <a:spLocks noGrp="1"/>
          </p:cNvSpPr>
          <p:nvPr>
            <p:ph sz="quarter" idx="4"/>
          </p:nvPr>
        </p:nvSpPr>
        <p:spPr>
          <a:xfrm>
            <a:off x="3240000" y="1875772"/>
            <a:ext cx="2556000" cy="27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13"/>
          </p:nvPr>
        </p:nvSpPr>
        <p:spPr>
          <a:xfrm>
            <a:off x="5958000" y="1245772"/>
            <a:ext cx="2556000" cy="619200"/>
          </a:xfrm>
        </p:spPr>
        <p:txBody>
          <a:bodyPr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p:cNvSpPr>
            <a:spLocks noGrp="1"/>
          </p:cNvSpPr>
          <p:nvPr>
            <p:ph sz="quarter" idx="14"/>
          </p:nvPr>
        </p:nvSpPr>
        <p:spPr>
          <a:xfrm>
            <a:off x="5958000" y="1875772"/>
            <a:ext cx="2556000" cy="27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p:nvPr>
        </p:nvSpPr>
        <p:spPr>
          <a:xfrm>
            <a:off x="510754" y="207819"/>
            <a:ext cx="8011454" cy="969680"/>
          </a:xfrm>
        </p:spPr>
        <p:txBody>
          <a:bodyPr/>
          <a:lstStyle/>
          <a:p>
            <a:r>
              <a:rPr lang="en-US"/>
              <a:t>Click to edit Master title style</a:t>
            </a:r>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p:txBody>
          <a:bodyPr/>
          <a:lstStyle/>
          <a:p>
            <a:fld id="{08E9C929-ACFD-9043-9BA3-C55FB1B13750}" type="datetime1">
              <a:rPr lang="fi-FI" smtClean="0"/>
              <a:t>10.1.2024</a:t>
            </a:fld>
            <a:endParaRPr lang="fi-FI"/>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56126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9" name="Title 1"/>
          <p:cNvSpPr>
            <a:spLocks noGrp="1"/>
          </p:cNvSpPr>
          <p:nvPr>
            <p:ph type="title"/>
          </p:nvPr>
        </p:nvSpPr>
        <p:spPr>
          <a:xfrm>
            <a:off x="510754" y="207819"/>
            <a:ext cx="8011454" cy="969680"/>
          </a:xfrm>
        </p:spPr>
        <p:txBody>
          <a:bodyPr/>
          <a:lstStyle>
            <a:lvl1pPr>
              <a:defRPr spc="-50" baseline="0"/>
            </a:lvl1pPr>
          </a:lstStyle>
          <a:p>
            <a:r>
              <a:rPr lang="en-US"/>
              <a:t>Click to edit Master title style</a:t>
            </a:r>
          </a:p>
        </p:txBody>
      </p:sp>
      <p:sp>
        <p:nvSpPr>
          <p:cNvPr id="10" name="Content Placeholder 2"/>
          <p:cNvSpPr>
            <a:spLocks noGrp="1"/>
          </p:cNvSpPr>
          <p:nvPr>
            <p:ph sz="half" idx="1"/>
          </p:nvPr>
        </p:nvSpPr>
        <p:spPr>
          <a:xfrm>
            <a:off x="511200" y="1245772"/>
            <a:ext cx="2556000" cy="3420000"/>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2"/>
          </p:nvPr>
        </p:nvSpPr>
        <p:spPr>
          <a:xfrm>
            <a:off x="3238481" y="1245772"/>
            <a:ext cx="2556000" cy="3420000"/>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3"/>
          </p:nvPr>
        </p:nvSpPr>
        <p:spPr>
          <a:xfrm>
            <a:off x="5956262" y="1245772"/>
            <a:ext cx="2556000" cy="3420000"/>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p:txBody>
          <a:bodyPr/>
          <a:lstStyle/>
          <a:p>
            <a:fld id="{CFBFCFAF-1E6B-8D46-930C-7F29B5905187}" type="datetime1">
              <a:rPr lang="fi-FI" smtClean="0"/>
              <a:t>10.1.2024</a:t>
            </a:fld>
            <a:endParaRPr lang="fi-FI"/>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43346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ailu 3 sisältöä">
    <p:spTree>
      <p:nvGrpSpPr>
        <p:cNvPr id="1" name=""/>
        <p:cNvGrpSpPr/>
        <p:nvPr/>
      </p:nvGrpSpPr>
      <p:grpSpPr>
        <a:xfrm>
          <a:off x="0" y="0"/>
          <a:ext cx="0" cy="0"/>
          <a:chOff x="0" y="0"/>
          <a:chExt cx="0" cy="0"/>
        </a:xfrm>
      </p:grpSpPr>
      <p:sp>
        <p:nvSpPr>
          <p:cNvPr id="9" name="Title 1"/>
          <p:cNvSpPr>
            <a:spLocks noGrp="1"/>
          </p:cNvSpPr>
          <p:nvPr>
            <p:ph type="title"/>
          </p:nvPr>
        </p:nvSpPr>
        <p:spPr>
          <a:xfrm>
            <a:off x="510754" y="208800"/>
            <a:ext cx="8011454" cy="969680"/>
          </a:xfrm>
        </p:spPr>
        <p:txBody>
          <a:bodyPr/>
          <a:lstStyle>
            <a:lvl1pPr>
              <a:defRPr spc="-50" baseline="0"/>
            </a:lvl1pPr>
          </a:lstStyle>
          <a:p>
            <a:r>
              <a:rPr lang="en-US"/>
              <a:t>Click to edit Master title style</a:t>
            </a:r>
          </a:p>
        </p:txBody>
      </p:sp>
      <p:sp>
        <p:nvSpPr>
          <p:cNvPr id="10" name="Content Placeholder 2"/>
          <p:cNvSpPr>
            <a:spLocks noGrp="1"/>
          </p:cNvSpPr>
          <p:nvPr>
            <p:ph idx="1"/>
          </p:nvPr>
        </p:nvSpPr>
        <p:spPr>
          <a:xfrm>
            <a:off x="510754" y="1246591"/>
            <a:ext cx="8004596" cy="1080000"/>
          </a:xfrm>
        </p:spPr>
        <p:txBody>
          <a:bodyPr>
            <a:noAutofit/>
          </a:bodyPr>
          <a:lstStyle>
            <a:lvl1pPr>
              <a:buClr>
                <a:schemeClr val="accent1"/>
              </a:buClr>
              <a:defRPr spc="-50" baseline="0"/>
            </a:lvl1pPr>
            <a:lvl2pPr>
              <a:defRPr spc="-50" baseline="0"/>
            </a:lvl2pPr>
            <a:lvl3pPr>
              <a:defRPr spc="-50" baseline="0"/>
            </a:lvl3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idx="13"/>
          </p:nvPr>
        </p:nvSpPr>
        <p:spPr>
          <a:xfrm>
            <a:off x="510754" y="2386611"/>
            <a:ext cx="8004596" cy="1080000"/>
          </a:xfrm>
        </p:spPr>
        <p:txBody>
          <a:bodyPr>
            <a:noAutofit/>
          </a:bodyPr>
          <a:lstStyle>
            <a:lvl1pPr>
              <a:buClr>
                <a:schemeClr val="accent1"/>
              </a:buClr>
              <a:defRPr spc="-50" baseline="0"/>
            </a:lvl1pPr>
            <a:lvl2pPr>
              <a:defRPr spc="-50" baseline="0"/>
            </a:lvl2pPr>
            <a:lvl3pPr>
              <a:defRPr spc="-50" baseline="0"/>
            </a:lvl3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idx="14"/>
          </p:nvPr>
        </p:nvSpPr>
        <p:spPr>
          <a:xfrm>
            <a:off x="510754" y="3526631"/>
            <a:ext cx="8004596" cy="1080000"/>
          </a:xfrm>
        </p:spPr>
        <p:txBody>
          <a:bodyPr>
            <a:noAutofit/>
          </a:bodyPr>
          <a:lstStyle>
            <a:lvl1pPr>
              <a:buClr>
                <a:schemeClr val="accent1"/>
              </a:buClr>
              <a:defRPr spc="-50" baseline="0"/>
            </a:lvl1pPr>
            <a:lvl2pPr>
              <a:defRPr spc="-50" baseline="0"/>
            </a:lvl2pPr>
            <a:lvl3pPr>
              <a:defRPr spc="-50" baseline="0"/>
            </a:lvl3pPr>
          </a:lstStyle>
          <a:p>
            <a:pPr lvl="0"/>
            <a:r>
              <a:rPr lang="en-US"/>
              <a:t>Click to edit Master text styles</a:t>
            </a:r>
          </a:p>
          <a:p>
            <a:pPr lvl="1"/>
            <a:r>
              <a:rPr lang="en-US"/>
              <a:t>Second level</a:t>
            </a:r>
          </a:p>
          <a:p>
            <a:pPr lvl="2"/>
            <a:r>
              <a:rPr lang="en-US"/>
              <a:t>Third level</a:t>
            </a:r>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p:txBody>
          <a:bodyPr/>
          <a:lstStyle/>
          <a:p>
            <a:fld id="{984F86FB-70AA-1843-BB59-77BF803EB2C7}" type="datetime1">
              <a:rPr lang="fi-FI" smtClean="0"/>
              <a:t>10.1.2024</a:t>
            </a:fld>
            <a:endParaRPr lang="fi-FI"/>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40900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tailu 3 sisältöä">
    <p:spTree>
      <p:nvGrpSpPr>
        <p:cNvPr id="1" name=""/>
        <p:cNvGrpSpPr/>
        <p:nvPr/>
      </p:nvGrpSpPr>
      <p:grpSpPr>
        <a:xfrm>
          <a:off x="0" y="0"/>
          <a:ext cx="0" cy="0"/>
          <a:chOff x="0" y="0"/>
          <a:chExt cx="0" cy="0"/>
        </a:xfrm>
      </p:grpSpPr>
      <p:sp>
        <p:nvSpPr>
          <p:cNvPr id="18" name="Title 1"/>
          <p:cNvSpPr>
            <a:spLocks noGrp="1"/>
          </p:cNvSpPr>
          <p:nvPr>
            <p:ph type="title"/>
          </p:nvPr>
        </p:nvSpPr>
        <p:spPr>
          <a:xfrm>
            <a:off x="510754" y="208799"/>
            <a:ext cx="8011454" cy="968400"/>
          </a:xfrm>
        </p:spPr>
        <p:txBody>
          <a:bodyPr/>
          <a:lstStyle>
            <a:lvl1pPr>
              <a:defRPr spc="-50" baseline="0"/>
            </a:lvl1pPr>
          </a:lstStyle>
          <a:p>
            <a:r>
              <a:rPr lang="en-US"/>
              <a:t>Click to edit Master title style</a:t>
            </a:r>
          </a:p>
        </p:txBody>
      </p:sp>
      <p:sp>
        <p:nvSpPr>
          <p:cNvPr id="19" name="Tekstin paikkamerkki 9"/>
          <p:cNvSpPr>
            <a:spLocks noGrp="1"/>
          </p:cNvSpPr>
          <p:nvPr>
            <p:ph type="body" sz="quarter" idx="13" hasCustomPrompt="1"/>
          </p:nvPr>
        </p:nvSpPr>
        <p:spPr>
          <a:xfrm>
            <a:off x="511175" y="1247322"/>
            <a:ext cx="1504950" cy="1079500"/>
          </a:xfrm>
        </p:spPr>
        <p:txBody>
          <a:bodyPr anchor="t" anchorCtr="0">
            <a:noAutofit/>
          </a:bodyPr>
          <a:lstStyle>
            <a:lvl1pPr marL="0" indent="0" algn="l">
              <a:buNone/>
              <a:defRPr spc="-50" baseline="0">
                <a:solidFill>
                  <a:schemeClr val="accent1"/>
                </a:solidFill>
              </a:defRPr>
            </a:lvl1pPr>
          </a:lstStyle>
          <a:p>
            <a:pPr lvl="0"/>
            <a:r>
              <a:rPr lang="fi-FI"/>
              <a:t>Otsikko 1</a:t>
            </a:r>
          </a:p>
        </p:txBody>
      </p:sp>
      <p:sp>
        <p:nvSpPr>
          <p:cNvPr id="20" name="Content Placeholder 2"/>
          <p:cNvSpPr>
            <a:spLocks noGrp="1"/>
          </p:cNvSpPr>
          <p:nvPr>
            <p:ph idx="1"/>
          </p:nvPr>
        </p:nvSpPr>
        <p:spPr>
          <a:xfrm>
            <a:off x="2098964" y="1246591"/>
            <a:ext cx="6416386" cy="1080000"/>
          </a:xfrm>
        </p:spPr>
        <p:txBody>
          <a:bodyPr anchor="t" anchorCtr="0">
            <a:noAutofit/>
          </a:bodyPr>
          <a:lstStyle>
            <a:lvl1pPr>
              <a:buClr>
                <a:schemeClr val="accent1"/>
              </a:buClr>
              <a:defRPr spc="-50" baseline="0">
                <a:solidFill>
                  <a:schemeClr val="tx1"/>
                </a:solidFill>
              </a:defRPr>
            </a:lvl1pPr>
            <a:lvl2pPr>
              <a:defRPr spc="-50" baseline="0"/>
            </a:lvl2pPr>
            <a:lvl3pPr>
              <a:defRPr spc="-50" baseline="0"/>
            </a:lvl3pPr>
          </a:lstStyle>
          <a:p>
            <a:pPr lvl="0"/>
            <a:r>
              <a:rPr lang="en-US"/>
              <a:t>Click to edit Master text styles</a:t>
            </a:r>
          </a:p>
          <a:p>
            <a:pPr lvl="1"/>
            <a:r>
              <a:rPr lang="en-US"/>
              <a:t>Second level</a:t>
            </a:r>
          </a:p>
          <a:p>
            <a:pPr lvl="2"/>
            <a:r>
              <a:rPr lang="en-US"/>
              <a:t>Third level</a:t>
            </a:r>
          </a:p>
        </p:txBody>
      </p:sp>
      <p:sp>
        <p:nvSpPr>
          <p:cNvPr id="21" name="Tekstin paikkamerkki 9"/>
          <p:cNvSpPr>
            <a:spLocks noGrp="1"/>
          </p:cNvSpPr>
          <p:nvPr>
            <p:ph type="body" sz="quarter" idx="14" hasCustomPrompt="1"/>
          </p:nvPr>
        </p:nvSpPr>
        <p:spPr>
          <a:xfrm>
            <a:off x="511175" y="2387227"/>
            <a:ext cx="1504950" cy="1079500"/>
          </a:xfrm>
        </p:spPr>
        <p:txBody>
          <a:bodyPr anchor="t" anchorCtr="0">
            <a:noAutofit/>
          </a:bodyPr>
          <a:lstStyle>
            <a:lvl1pPr marL="0" indent="0" algn="l">
              <a:buNone/>
              <a:defRPr spc="-50" baseline="0">
                <a:solidFill>
                  <a:schemeClr val="accent1"/>
                </a:solidFill>
              </a:defRPr>
            </a:lvl1pPr>
          </a:lstStyle>
          <a:p>
            <a:pPr lvl="0"/>
            <a:r>
              <a:rPr lang="fi-FI"/>
              <a:t>Otsikko 2</a:t>
            </a:r>
          </a:p>
        </p:txBody>
      </p:sp>
      <p:sp>
        <p:nvSpPr>
          <p:cNvPr id="22" name="Content Placeholder 2"/>
          <p:cNvSpPr>
            <a:spLocks noGrp="1"/>
          </p:cNvSpPr>
          <p:nvPr>
            <p:ph idx="15"/>
          </p:nvPr>
        </p:nvSpPr>
        <p:spPr>
          <a:xfrm>
            <a:off x="2098964" y="2386496"/>
            <a:ext cx="6416386" cy="1080000"/>
          </a:xfrm>
        </p:spPr>
        <p:txBody>
          <a:bodyPr anchor="t" anchorCtr="0">
            <a:noAutofit/>
          </a:bodyPr>
          <a:lstStyle>
            <a:lvl1pPr>
              <a:defRPr spc="-50" baseline="0"/>
            </a:lvl1pPr>
            <a:lvl2pPr>
              <a:defRPr spc="-50" baseline="0"/>
            </a:lvl2pPr>
            <a:lvl3pPr>
              <a:defRPr spc="-50" baseline="0"/>
            </a:lvl3pPr>
          </a:lstStyle>
          <a:p>
            <a:pPr lvl="0"/>
            <a:r>
              <a:rPr lang="en-US"/>
              <a:t>Click to edit Master text styles</a:t>
            </a:r>
          </a:p>
          <a:p>
            <a:pPr lvl="1"/>
            <a:r>
              <a:rPr lang="en-US"/>
              <a:t>Second level</a:t>
            </a:r>
          </a:p>
          <a:p>
            <a:pPr lvl="2"/>
            <a:r>
              <a:rPr lang="en-US"/>
              <a:t>Third level</a:t>
            </a:r>
          </a:p>
        </p:txBody>
      </p:sp>
      <p:sp>
        <p:nvSpPr>
          <p:cNvPr id="23" name="Tekstin paikkamerkki 9"/>
          <p:cNvSpPr>
            <a:spLocks noGrp="1"/>
          </p:cNvSpPr>
          <p:nvPr>
            <p:ph type="body" sz="quarter" idx="16" hasCustomPrompt="1"/>
          </p:nvPr>
        </p:nvSpPr>
        <p:spPr>
          <a:xfrm>
            <a:off x="511175" y="3527132"/>
            <a:ext cx="1504950" cy="1079500"/>
          </a:xfrm>
        </p:spPr>
        <p:txBody>
          <a:bodyPr anchor="t" anchorCtr="0">
            <a:noAutofit/>
          </a:bodyPr>
          <a:lstStyle>
            <a:lvl1pPr marL="0" indent="0" algn="l">
              <a:buNone/>
              <a:defRPr spc="-50" baseline="0">
                <a:solidFill>
                  <a:schemeClr val="accent1"/>
                </a:solidFill>
              </a:defRPr>
            </a:lvl1pPr>
          </a:lstStyle>
          <a:p>
            <a:pPr lvl="0"/>
            <a:r>
              <a:rPr lang="fi-FI"/>
              <a:t>Otsikko 3</a:t>
            </a:r>
          </a:p>
        </p:txBody>
      </p:sp>
      <p:sp>
        <p:nvSpPr>
          <p:cNvPr id="24" name="Content Placeholder 2"/>
          <p:cNvSpPr>
            <a:spLocks noGrp="1"/>
          </p:cNvSpPr>
          <p:nvPr>
            <p:ph idx="17"/>
          </p:nvPr>
        </p:nvSpPr>
        <p:spPr>
          <a:xfrm>
            <a:off x="2098964" y="3526401"/>
            <a:ext cx="6416386" cy="1080000"/>
          </a:xfrm>
        </p:spPr>
        <p:txBody>
          <a:bodyPr anchor="t" anchorCtr="0">
            <a:noAutofit/>
          </a:bodyPr>
          <a:lstStyle>
            <a:lvl1pPr>
              <a:defRPr spc="-50" baseline="0"/>
            </a:lvl1pPr>
            <a:lvl2pPr>
              <a:defRPr spc="-50" baseline="0"/>
            </a:lvl2pPr>
            <a:lvl3pPr>
              <a:defRPr spc="-50" baseline="0"/>
            </a:lvl3pPr>
          </a:lstStyle>
          <a:p>
            <a:pPr lvl="0"/>
            <a:r>
              <a:rPr lang="en-US"/>
              <a:t>Click to edit Master text styles</a:t>
            </a:r>
          </a:p>
          <a:p>
            <a:pPr lvl="1"/>
            <a:r>
              <a:rPr lang="en-US"/>
              <a:t>Second level</a:t>
            </a:r>
          </a:p>
          <a:p>
            <a:pPr lvl="2"/>
            <a:r>
              <a:rPr lang="en-US"/>
              <a:t>Third level</a:t>
            </a:r>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p:txBody>
          <a:bodyPr/>
          <a:lstStyle/>
          <a:p>
            <a:fld id="{17A13178-9900-5449-B350-21E5F26B29A3}" type="datetime1">
              <a:rPr lang="fi-FI" smtClean="0"/>
              <a:t>10.1.2024</a:t>
            </a:fld>
            <a:endParaRPr lang="fi-FI"/>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73353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ko sivun sisältö">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0754" y="464458"/>
            <a:ext cx="8004596" cy="4162202"/>
          </a:xfrm>
        </p:spPr>
        <p:txBody>
          <a:bodyPr/>
          <a:lstStyle>
            <a:lvl1pPr marL="0" indent="0">
              <a:buNone/>
              <a:defRPr baseline="0"/>
            </a:lvl1pPr>
            <a:lvl2pPr marL="269875" indent="0">
              <a:buNone/>
              <a:defRPr/>
            </a:lvl2pPr>
            <a:lvl3pPr marL="539750" indent="0">
              <a:buNone/>
              <a:defRPr/>
            </a:lvl3pPr>
            <a:lvl4pPr marL="806450" indent="0">
              <a:buNone/>
              <a:defRPr/>
            </a:lvl4pPr>
            <a:lvl5pPr marL="1079500" indent="0">
              <a:buNone/>
              <a:defRPr/>
            </a:lvl5pPr>
          </a:lstStyle>
          <a:p>
            <a:pPr lvl="0"/>
            <a:r>
              <a:rPr lang="en-US"/>
              <a:t>Koko </a:t>
            </a:r>
            <a:r>
              <a:rPr lang="en-US" err="1"/>
              <a:t>sivun</a:t>
            </a:r>
            <a:r>
              <a:rPr lang="en-US"/>
              <a:t> </a:t>
            </a:r>
            <a:r>
              <a:rPr lang="en-US" err="1"/>
              <a:t>teksti</a:t>
            </a:r>
            <a:r>
              <a:rPr lang="en-US"/>
              <a:t>, </a:t>
            </a:r>
            <a:r>
              <a:rPr lang="en-US" err="1"/>
              <a:t>taulukko</a:t>
            </a:r>
            <a:r>
              <a:rPr lang="en-US"/>
              <a:t>, </a:t>
            </a:r>
            <a:r>
              <a:rPr lang="en-US" err="1"/>
              <a:t>kuva</a:t>
            </a:r>
            <a:r>
              <a:rPr lang="en-US"/>
              <a:t>, </a:t>
            </a:r>
            <a:r>
              <a:rPr lang="en-US" err="1"/>
              <a:t>kaavio</a:t>
            </a:r>
            <a:r>
              <a:rPr lang="en-US"/>
              <a:t>, video</a:t>
            </a:r>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p:txBody>
          <a:bodyPr/>
          <a:lstStyle/>
          <a:p>
            <a:fld id="{64E7E138-A852-C244-889E-3BB6A69621BF}" type="datetime1">
              <a:rPr lang="fi-FI" smtClean="0"/>
              <a:t>10.1.2024</a:t>
            </a:fld>
            <a:endParaRPr lang="fi-FI"/>
          </a:p>
        </p:txBody>
      </p:sp>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a:t>© OP Ryhmä / OP-Luottamuksellinen</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cxnSp>
        <p:nvCxnSpPr>
          <p:cNvPr id="7" name="Straight Connector 9"/>
          <p:cNvCxnSpPr/>
          <p:nvPr userDrawn="1"/>
        </p:nvCxnSpPr>
        <p:spPr>
          <a:xfrm rot="5400000">
            <a:off x="3731700" y="2281292"/>
            <a:ext cx="1809156" cy="16363"/>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p:cNvCxnSpPr/>
          <p:nvPr userDrawn="1"/>
        </p:nvCxnSpPr>
        <p:spPr>
          <a:xfrm rot="10800000">
            <a:off x="845453" y="2374902"/>
            <a:ext cx="7815383" cy="25400"/>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kstiruutu 13"/>
          <p:cNvSpPr txBox="1"/>
          <p:nvPr userDrawn="1"/>
        </p:nvSpPr>
        <p:spPr>
          <a:xfrm>
            <a:off x="4970815" y="1167594"/>
            <a:ext cx="658642" cy="1107996"/>
          </a:xfrm>
          <a:prstGeom prst="rect">
            <a:avLst/>
          </a:prstGeom>
          <a:noFill/>
        </p:spPr>
        <p:txBody>
          <a:bodyPr wrap="none" rtlCol="0">
            <a:spAutoFit/>
          </a:bodyPr>
          <a:lstStyle/>
          <a:p>
            <a:r>
              <a:rPr lang="en-US" sz="6600" spc="-50" baseline="0">
                <a:solidFill>
                  <a:srgbClr val="F15C00"/>
                </a:solidFill>
                <a:latin typeface="OP Chevin Pro Light"/>
                <a:cs typeface="OP Chevin Pro Light"/>
              </a:rPr>
              <a:t>2</a:t>
            </a:r>
          </a:p>
        </p:txBody>
      </p:sp>
      <p:sp>
        <p:nvSpPr>
          <p:cNvPr id="15" name="Tekstiruutu 14"/>
          <p:cNvSpPr txBox="1"/>
          <p:nvPr userDrawn="1"/>
        </p:nvSpPr>
        <p:spPr>
          <a:xfrm>
            <a:off x="4959253" y="2306635"/>
            <a:ext cx="658642" cy="1107996"/>
          </a:xfrm>
          <a:prstGeom prst="rect">
            <a:avLst/>
          </a:prstGeom>
          <a:noFill/>
        </p:spPr>
        <p:txBody>
          <a:bodyPr wrap="none" rtlCol="0">
            <a:noAutofit/>
          </a:bodyPr>
          <a:lstStyle/>
          <a:p>
            <a:r>
              <a:rPr lang="en-US" sz="6600" spc="-50" baseline="0">
                <a:solidFill>
                  <a:srgbClr val="F15C00"/>
                </a:solidFill>
                <a:latin typeface="OP Chevin Pro Light"/>
                <a:cs typeface="OP Chevin Pro Light"/>
              </a:rPr>
              <a:t>4</a:t>
            </a:r>
          </a:p>
        </p:txBody>
      </p:sp>
      <p:sp>
        <p:nvSpPr>
          <p:cNvPr id="16" name="Tekstiruutu 15"/>
          <p:cNvSpPr txBox="1"/>
          <p:nvPr userDrawn="1"/>
        </p:nvSpPr>
        <p:spPr>
          <a:xfrm>
            <a:off x="693098" y="2301720"/>
            <a:ext cx="658642" cy="1107996"/>
          </a:xfrm>
          <a:prstGeom prst="rect">
            <a:avLst/>
          </a:prstGeom>
          <a:noFill/>
        </p:spPr>
        <p:txBody>
          <a:bodyPr wrap="none" rtlCol="0">
            <a:noAutofit/>
          </a:bodyPr>
          <a:lstStyle/>
          <a:p>
            <a:r>
              <a:rPr lang="en-US" sz="6600" spc="-50" baseline="0">
                <a:solidFill>
                  <a:srgbClr val="F15C00"/>
                </a:solidFill>
                <a:latin typeface="OP Chevin Pro Light"/>
                <a:cs typeface="OP Chevin Pro Light"/>
              </a:rPr>
              <a:t>3</a:t>
            </a:r>
          </a:p>
        </p:txBody>
      </p:sp>
      <p:sp>
        <p:nvSpPr>
          <p:cNvPr id="17" name="Tekstiruutu 16"/>
          <p:cNvSpPr txBox="1"/>
          <p:nvPr userDrawn="1"/>
        </p:nvSpPr>
        <p:spPr>
          <a:xfrm>
            <a:off x="693098" y="1167594"/>
            <a:ext cx="658642" cy="1107996"/>
          </a:xfrm>
          <a:prstGeom prst="rect">
            <a:avLst/>
          </a:prstGeom>
          <a:noFill/>
        </p:spPr>
        <p:txBody>
          <a:bodyPr wrap="none" rtlCol="0">
            <a:spAutoFit/>
          </a:bodyPr>
          <a:lstStyle/>
          <a:p>
            <a:r>
              <a:rPr lang="en-US" sz="6600" spc="-50" baseline="0">
                <a:solidFill>
                  <a:srgbClr val="F15C00"/>
                </a:solidFill>
                <a:latin typeface="OP Chevin Pro Light"/>
                <a:cs typeface="OP Chevin Pro Light"/>
              </a:rPr>
              <a:t>1</a:t>
            </a:r>
          </a:p>
        </p:txBody>
      </p:sp>
      <p:sp>
        <p:nvSpPr>
          <p:cNvPr id="25" name="Tekstin paikkamerkki 3"/>
          <p:cNvSpPr>
            <a:spLocks noGrp="1"/>
          </p:cNvSpPr>
          <p:nvPr>
            <p:ph type="body" sz="quarter" idx="13"/>
          </p:nvPr>
        </p:nvSpPr>
        <p:spPr>
          <a:xfrm>
            <a:off x="1379359" y="1411326"/>
            <a:ext cx="2940923" cy="675000"/>
          </a:xfrm>
          <a:prstGeom prst="rect">
            <a:avLst/>
          </a:prstGeom>
        </p:spPr>
        <p:txBody>
          <a:bodyPr anchor="t" anchorCtr="0">
            <a:noAutofit/>
          </a:bodyPr>
          <a:lstStyle>
            <a:lvl1pPr marL="0" indent="0">
              <a:lnSpc>
                <a:spcPct val="90000"/>
              </a:lnSpc>
              <a:spcBef>
                <a:spcPts val="24"/>
              </a:spcBef>
              <a:buFont typeface="Arial" pitchFamily="34" charset="0"/>
              <a:buNone/>
              <a:defRPr spc="-50" baseline="0">
                <a:solidFill>
                  <a:schemeClr val="tx1"/>
                </a:solidFill>
              </a:defRPr>
            </a:lvl1pPr>
            <a:lvl2pPr>
              <a:defRPr/>
            </a:lvl2pPr>
          </a:lstStyle>
          <a:p>
            <a:pPr lvl="0"/>
            <a:r>
              <a:rPr lang="en-US"/>
              <a:t>Click to edit Master text styles</a:t>
            </a:r>
          </a:p>
        </p:txBody>
      </p:sp>
      <p:sp>
        <p:nvSpPr>
          <p:cNvPr id="26" name="Tekstin paikkamerkki 13"/>
          <p:cNvSpPr>
            <a:spLocks noGrp="1"/>
          </p:cNvSpPr>
          <p:nvPr>
            <p:ph type="body" sz="quarter" idx="14"/>
          </p:nvPr>
        </p:nvSpPr>
        <p:spPr>
          <a:xfrm>
            <a:off x="5642737" y="1411326"/>
            <a:ext cx="2940923" cy="675000"/>
          </a:xfrm>
          <a:prstGeom prst="rect">
            <a:avLst/>
          </a:prstGeom>
        </p:spPr>
        <p:txBody>
          <a:bodyPr anchor="t" anchorCtr="0">
            <a:noAutofit/>
          </a:bodyPr>
          <a:lstStyle>
            <a:lvl1pPr marL="0" indent="0">
              <a:lnSpc>
                <a:spcPct val="90000"/>
              </a:lnSpc>
              <a:buNone/>
              <a:defRPr spc="-50" baseline="0">
                <a:solidFill>
                  <a:schemeClr val="tx1"/>
                </a:solidFill>
              </a:defRPr>
            </a:lvl1pPr>
          </a:lstStyle>
          <a:p>
            <a:pPr lvl="0"/>
            <a:r>
              <a:rPr lang="en-US"/>
              <a:t>Click to edit Master text styles</a:t>
            </a:r>
          </a:p>
        </p:txBody>
      </p:sp>
      <p:sp>
        <p:nvSpPr>
          <p:cNvPr id="27" name="Tekstin paikkamerkki 15"/>
          <p:cNvSpPr>
            <a:spLocks noGrp="1"/>
          </p:cNvSpPr>
          <p:nvPr>
            <p:ph type="body" sz="quarter" idx="15"/>
          </p:nvPr>
        </p:nvSpPr>
        <p:spPr>
          <a:xfrm>
            <a:off x="1379359" y="2563073"/>
            <a:ext cx="2940923" cy="675000"/>
          </a:xfrm>
          <a:prstGeom prst="rect">
            <a:avLst/>
          </a:prstGeom>
        </p:spPr>
        <p:txBody>
          <a:bodyPr anchor="t" anchorCtr="0">
            <a:noAutofit/>
          </a:bodyPr>
          <a:lstStyle>
            <a:lvl1pPr marL="0" indent="0">
              <a:lnSpc>
                <a:spcPct val="90000"/>
              </a:lnSpc>
              <a:buNone/>
              <a:defRPr spc="-50" baseline="0">
                <a:solidFill>
                  <a:schemeClr val="tx1"/>
                </a:solidFill>
              </a:defRPr>
            </a:lvl1pPr>
          </a:lstStyle>
          <a:p>
            <a:pPr lvl="0"/>
            <a:r>
              <a:rPr lang="en-US"/>
              <a:t>Click to edit Master text styles</a:t>
            </a:r>
          </a:p>
        </p:txBody>
      </p:sp>
      <p:sp>
        <p:nvSpPr>
          <p:cNvPr id="28" name="Tekstin paikkamerkki 17"/>
          <p:cNvSpPr>
            <a:spLocks noGrp="1"/>
          </p:cNvSpPr>
          <p:nvPr>
            <p:ph type="body" sz="quarter" idx="16"/>
          </p:nvPr>
        </p:nvSpPr>
        <p:spPr>
          <a:xfrm>
            <a:off x="5642866" y="2563073"/>
            <a:ext cx="2940923" cy="675000"/>
          </a:xfrm>
          <a:prstGeom prst="rect">
            <a:avLst/>
          </a:prstGeom>
        </p:spPr>
        <p:txBody>
          <a:bodyPr anchor="t" anchorCtr="0">
            <a:noAutofit/>
          </a:bodyPr>
          <a:lstStyle>
            <a:lvl1pPr marL="0" indent="0">
              <a:lnSpc>
                <a:spcPct val="90000"/>
              </a:lnSpc>
              <a:buNone/>
              <a:defRPr spc="-50" baseline="0">
                <a:solidFill>
                  <a:schemeClr val="tx1"/>
                </a:solidFill>
              </a:defRPr>
            </a:lvl1pPr>
          </a:lstStyle>
          <a:p>
            <a:pPr lvl="0"/>
            <a:r>
              <a:rPr lang="en-US"/>
              <a:t>Click to edit Master text styles</a:t>
            </a:r>
          </a:p>
        </p:txBody>
      </p:sp>
      <p:sp>
        <p:nvSpPr>
          <p:cNvPr id="29" name="Tekstin paikkamerkki 19"/>
          <p:cNvSpPr>
            <a:spLocks noGrp="1"/>
          </p:cNvSpPr>
          <p:nvPr>
            <p:ph type="body" sz="quarter" idx="17"/>
          </p:nvPr>
        </p:nvSpPr>
        <p:spPr>
          <a:xfrm>
            <a:off x="774901" y="3813572"/>
            <a:ext cx="7797599" cy="756047"/>
          </a:xfrm>
          <a:prstGeom prst="rect">
            <a:avLst/>
          </a:prstGeom>
        </p:spPr>
        <p:txBody>
          <a:bodyPr/>
          <a:lstStyle>
            <a:lvl1pPr marL="0" indent="0">
              <a:buNone/>
              <a:defRPr sz="1200" spc="-50" baseline="0">
                <a:solidFill>
                  <a:schemeClr val="tx1"/>
                </a:solidFill>
              </a:defRPr>
            </a:lvl1pPr>
          </a:lstStyle>
          <a:p>
            <a:pPr lvl="0"/>
            <a:r>
              <a:rPr lang="en-US"/>
              <a:t>Click to edit Master text styles</a:t>
            </a:r>
          </a:p>
        </p:txBody>
      </p:sp>
      <p:sp>
        <p:nvSpPr>
          <p:cNvPr id="19" name="Title 1"/>
          <p:cNvSpPr>
            <a:spLocks noGrp="1"/>
          </p:cNvSpPr>
          <p:nvPr>
            <p:ph type="title"/>
          </p:nvPr>
        </p:nvSpPr>
        <p:spPr>
          <a:xfrm>
            <a:off x="510754" y="208800"/>
            <a:ext cx="8011454" cy="965985"/>
          </a:xfrm>
        </p:spPr>
        <p:txBody>
          <a:bodyPr/>
          <a:lstStyle>
            <a:lvl1pPr>
              <a:defRPr spc="-50" baseline="0"/>
            </a:lvl1pPr>
          </a:lstStyle>
          <a:p>
            <a:r>
              <a:rPr lang="en-US"/>
              <a:t>Click to edit Master title style</a:t>
            </a:r>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p:txBody>
          <a:bodyPr/>
          <a:lstStyle/>
          <a:p>
            <a:fld id="{AFACA882-35FE-4742-A24F-62B90984E0C8}" type="datetime1">
              <a:rPr lang="fi-FI" smtClean="0"/>
              <a:t>10.1.2024</a:t>
            </a:fld>
            <a:endParaRPr lang="fi-FI"/>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29262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likenttä suurempi">
    <p:spTree>
      <p:nvGrpSpPr>
        <p:cNvPr id="1" name=""/>
        <p:cNvGrpSpPr/>
        <p:nvPr/>
      </p:nvGrpSpPr>
      <p:grpSpPr>
        <a:xfrm>
          <a:off x="0" y="0"/>
          <a:ext cx="0" cy="0"/>
          <a:chOff x="0" y="0"/>
          <a:chExt cx="0" cy="0"/>
        </a:xfrm>
      </p:grpSpPr>
      <p:cxnSp>
        <p:nvCxnSpPr>
          <p:cNvPr id="18" name="Straight Connector 9"/>
          <p:cNvCxnSpPr/>
          <p:nvPr userDrawn="1"/>
        </p:nvCxnSpPr>
        <p:spPr>
          <a:xfrm>
            <a:off x="4499992" y="1321062"/>
            <a:ext cx="0" cy="3122896"/>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p:cNvCxnSpPr/>
          <p:nvPr userDrawn="1"/>
        </p:nvCxnSpPr>
        <p:spPr>
          <a:xfrm rot="10800000">
            <a:off x="566273" y="2762373"/>
            <a:ext cx="8214046" cy="25400"/>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Tekstiruutu 29"/>
          <p:cNvSpPr txBox="1"/>
          <p:nvPr userDrawn="1"/>
        </p:nvSpPr>
        <p:spPr>
          <a:xfrm>
            <a:off x="4544800" y="1185506"/>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2</a:t>
            </a:r>
          </a:p>
        </p:txBody>
      </p:sp>
      <p:sp>
        <p:nvSpPr>
          <p:cNvPr id="31" name="Tekstiruutu 30"/>
          <p:cNvSpPr txBox="1"/>
          <p:nvPr userDrawn="1"/>
        </p:nvSpPr>
        <p:spPr>
          <a:xfrm>
            <a:off x="4533238" y="2708215"/>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4</a:t>
            </a:r>
          </a:p>
        </p:txBody>
      </p:sp>
      <p:sp>
        <p:nvSpPr>
          <p:cNvPr id="32" name="Tekstiruutu 31"/>
          <p:cNvSpPr txBox="1"/>
          <p:nvPr userDrawn="1"/>
        </p:nvSpPr>
        <p:spPr>
          <a:xfrm>
            <a:off x="342961" y="2756952"/>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3</a:t>
            </a:r>
          </a:p>
        </p:txBody>
      </p:sp>
      <p:sp>
        <p:nvSpPr>
          <p:cNvPr id="33" name="Tekstiruutu 32"/>
          <p:cNvSpPr txBox="1"/>
          <p:nvPr userDrawn="1"/>
        </p:nvSpPr>
        <p:spPr>
          <a:xfrm>
            <a:off x="342961" y="1185506"/>
            <a:ext cx="615553" cy="1015663"/>
          </a:xfrm>
          <a:prstGeom prst="rect">
            <a:avLst/>
          </a:prstGeom>
          <a:noFill/>
        </p:spPr>
        <p:txBody>
          <a:bodyPr wrap="none" rtlCol="0">
            <a:noAutofit/>
          </a:bodyPr>
          <a:lstStyle/>
          <a:p>
            <a:r>
              <a:rPr lang="en-US" sz="6000" spc="-50" baseline="0">
                <a:solidFill>
                  <a:srgbClr val="F15C00"/>
                </a:solidFill>
                <a:latin typeface="OP Chevin Pro Light"/>
                <a:cs typeface="OP Chevin Pro Light"/>
              </a:rPr>
              <a:t>1</a:t>
            </a:r>
          </a:p>
        </p:txBody>
      </p:sp>
      <p:sp>
        <p:nvSpPr>
          <p:cNvPr id="17" name="Tekstin paikkamerkki 3"/>
          <p:cNvSpPr>
            <a:spLocks noGrp="1"/>
          </p:cNvSpPr>
          <p:nvPr>
            <p:ph type="body" sz="quarter" idx="13"/>
          </p:nvPr>
        </p:nvSpPr>
        <p:spPr>
          <a:xfrm>
            <a:off x="919025" y="1338999"/>
            <a:ext cx="3447224" cy="1195804"/>
          </a:xfrm>
          <a:prstGeom prst="rect">
            <a:avLst/>
          </a:prstGeom>
        </p:spPr>
        <p:txBody>
          <a:bodyPr>
            <a:noAutofit/>
          </a:bodyPr>
          <a:lstStyle>
            <a:lvl1pPr marL="0" indent="0">
              <a:lnSpc>
                <a:spcPct val="80000"/>
              </a:lnSpc>
              <a:spcBef>
                <a:spcPts val="0"/>
              </a:spcBef>
              <a:buFont typeface="Arial" pitchFamily="34" charset="0"/>
              <a:buNone/>
              <a:defRPr spc="-50" baseline="0">
                <a:solidFill>
                  <a:schemeClr val="tx1"/>
                </a:solidFill>
              </a:defRPr>
            </a:lvl1pPr>
            <a:lvl2pPr>
              <a:defRPr/>
            </a:lvl2pPr>
          </a:lstStyle>
          <a:p>
            <a:pPr lvl="0"/>
            <a:r>
              <a:rPr lang="en-US"/>
              <a:t>Click to edit Master text styles</a:t>
            </a:r>
          </a:p>
        </p:txBody>
      </p:sp>
      <p:sp>
        <p:nvSpPr>
          <p:cNvPr id="20" name="Tekstin paikkamerkki 13"/>
          <p:cNvSpPr>
            <a:spLocks noGrp="1"/>
          </p:cNvSpPr>
          <p:nvPr>
            <p:ph type="body" sz="quarter" idx="14"/>
          </p:nvPr>
        </p:nvSpPr>
        <p:spPr>
          <a:xfrm>
            <a:off x="5172130" y="1338999"/>
            <a:ext cx="3594102" cy="1195804"/>
          </a:xfrm>
          <a:prstGeom prst="rect">
            <a:avLst/>
          </a:prstGeom>
        </p:spPr>
        <p:txBody>
          <a:bodyPr>
            <a:noAutofit/>
          </a:bodyPr>
          <a:lstStyle>
            <a:lvl1pPr marL="0" indent="0">
              <a:lnSpc>
                <a:spcPct val="80000"/>
              </a:lnSpc>
              <a:buNone/>
              <a:defRPr spc="-50" baseline="0">
                <a:solidFill>
                  <a:schemeClr val="tx1"/>
                </a:solidFill>
              </a:defRPr>
            </a:lvl1pPr>
          </a:lstStyle>
          <a:p>
            <a:pPr lvl="0"/>
            <a:r>
              <a:rPr lang="en-US"/>
              <a:t>Click to edit Master text styles</a:t>
            </a:r>
          </a:p>
        </p:txBody>
      </p:sp>
      <p:sp>
        <p:nvSpPr>
          <p:cNvPr id="21" name="Tekstin paikkamerkki 15"/>
          <p:cNvSpPr>
            <a:spLocks noGrp="1"/>
          </p:cNvSpPr>
          <p:nvPr>
            <p:ph type="body" sz="quarter" idx="15"/>
          </p:nvPr>
        </p:nvSpPr>
        <p:spPr>
          <a:xfrm>
            <a:off x="919025" y="2960122"/>
            <a:ext cx="3447224" cy="1195804"/>
          </a:xfrm>
          <a:prstGeom prst="rect">
            <a:avLst/>
          </a:prstGeom>
        </p:spPr>
        <p:txBody>
          <a:bodyPr>
            <a:noAutofit/>
          </a:bodyPr>
          <a:lstStyle>
            <a:lvl1pPr marL="0" indent="0">
              <a:lnSpc>
                <a:spcPct val="80000"/>
              </a:lnSpc>
              <a:buNone/>
              <a:defRPr spc="-50" baseline="0">
                <a:solidFill>
                  <a:schemeClr val="tx1"/>
                </a:solidFill>
              </a:defRPr>
            </a:lvl1pPr>
          </a:lstStyle>
          <a:p>
            <a:pPr lvl="0"/>
            <a:r>
              <a:rPr lang="en-US"/>
              <a:t>Click to edit Master text styles</a:t>
            </a:r>
          </a:p>
        </p:txBody>
      </p:sp>
      <p:sp>
        <p:nvSpPr>
          <p:cNvPr id="22" name="Tekstin paikkamerkki 17"/>
          <p:cNvSpPr>
            <a:spLocks noGrp="1"/>
          </p:cNvSpPr>
          <p:nvPr>
            <p:ph type="body" sz="quarter" idx="16"/>
          </p:nvPr>
        </p:nvSpPr>
        <p:spPr>
          <a:xfrm>
            <a:off x="5172259" y="2960122"/>
            <a:ext cx="3594102" cy="1195804"/>
          </a:xfrm>
          <a:prstGeom prst="rect">
            <a:avLst/>
          </a:prstGeom>
        </p:spPr>
        <p:txBody>
          <a:bodyPr>
            <a:noAutofit/>
          </a:bodyPr>
          <a:lstStyle>
            <a:lvl1pPr marL="0" indent="0">
              <a:lnSpc>
                <a:spcPct val="80000"/>
              </a:lnSpc>
              <a:buNone/>
              <a:defRPr spc="-50" baseline="0">
                <a:solidFill>
                  <a:schemeClr val="tx1"/>
                </a:solidFill>
              </a:defRPr>
            </a:lvl1pPr>
          </a:lstStyle>
          <a:p>
            <a:pPr lvl="0"/>
            <a:r>
              <a:rPr lang="en-US"/>
              <a:t>Click to edit Master text styles</a:t>
            </a:r>
          </a:p>
        </p:txBody>
      </p:sp>
      <p:sp>
        <p:nvSpPr>
          <p:cNvPr id="19" name="Title 1"/>
          <p:cNvSpPr>
            <a:spLocks noGrp="1"/>
          </p:cNvSpPr>
          <p:nvPr>
            <p:ph type="title"/>
          </p:nvPr>
        </p:nvSpPr>
        <p:spPr>
          <a:xfrm>
            <a:off x="510754" y="208800"/>
            <a:ext cx="8011454" cy="965985"/>
          </a:xfrm>
        </p:spPr>
        <p:txBody>
          <a:bodyPr/>
          <a:lstStyle>
            <a:lvl1pPr>
              <a:defRPr spc="-50" baseline="0"/>
            </a:lvl1pPr>
          </a:lstStyle>
          <a:p>
            <a:r>
              <a:rPr lang="en-US"/>
              <a:t>Click to edit Master title style</a:t>
            </a:r>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p:txBody>
          <a:bodyPr/>
          <a:lstStyle/>
          <a:p>
            <a:fld id="{52BCB961-163C-EA46-9D61-31FF7B6BCFC8}" type="datetime1">
              <a:rPr lang="fi-FI" smtClean="0"/>
              <a:t>10.1.2024</a:t>
            </a:fld>
            <a:endParaRPr lang="fi-FI"/>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947292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kuvapallo">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10754" y="1245772"/>
            <a:ext cx="4531146" cy="3267756"/>
          </a:xfrm>
          <a:prstGeom prst="rect">
            <a:avLst/>
          </a:prstGeo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10" name="Picture Placeholder 5"/>
          <p:cNvSpPr>
            <a:spLocks noGrp="1" noChangeAspect="1"/>
          </p:cNvSpPr>
          <p:nvPr>
            <p:ph type="pic" sz="quarter" idx="13"/>
          </p:nvPr>
        </p:nvSpPr>
        <p:spPr>
          <a:xfrm>
            <a:off x="5139268" y="1245772"/>
            <a:ext cx="3382940" cy="3382940"/>
          </a:xfrm>
          <a:prstGeom prst="ellipse">
            <a:avLst/>
          </a:prstGeom>
          <a:solidFill>
            <a:srgbClr val="F0F0F0"/>
          </a:solidFill>
          <a:effectLst/>
        </p:spPr>
        <p:txBody>
          <a:bodyPr/>
          <a:lstStyle>
            <a:lvl1pPr marL="0" indent="0" algn="ctr">
              <a:buFontTx/>
              <a:buNone/>
              <a:defRPr sz="1400" spc="-50" baseline="0"/>
            </a:lvl1pPr>
          </a:lstStyle>
          <a:p>
            <a:r>
              <a:rPr lang="en-US"/>
              <a:t>Click icon to add picture</a:t>
            </a:r>
            <a:endParaRPr lang="fi-FI"/>
          </a:p>
        </p:txBody>
      </p:sp>
      <p:sp>
        <p:nvSpPr>
          <p:cNvPr id="11" name="Title 1"/>
          <p:cNvSpPr>
            <a:spLocks noGrp="1"/>
          </p:cNvSpPr>
          <p:nvPr>
            <p:ph type="title"/>
          </p:nvPr>
        </p:nvSpPr>
        <p:spPr>
          <a:xfrm>
            <a:off x="510754" y="208799"/>
            <a:ext cx="8011454" cy="968400"/>
          </a:xfrm>
        </p:spPr>
        <p:txBody>
          <a:bodyPr/>
          <a:lstStyle>
            <a:lvl1pPr>
              <a:defRPr spc="-50" baseline="0"/>
            </a:lvl1pPr>
          </a:lstStyle>
          <a:p>
            <a:r>
              <a:rPr lang="en-US"/>
              <a:t>Click to edit Master title style</a:t>
            </a:r>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p:txBody>
          <a:bodyPr/>
          <a:lstStyle/>
          <a:p>
            <a:fld id="{8AD205EA-1B2B-5D45-A111-BFF01196A4D8}" type="datetime1">
              <a:rPr lang="fi-FI" smtClean="0"/>
              <a:t>10.1.2024</a:t>
            </a:fld>
            <a:endParaRPr lang="fi-FI"/>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74052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Yhteystiedot 3">
    <p:spTree>
      <p:nvGrpSpPr>
        <p:cNvPr id="1" name=""/>
        <p:cNvGrpSpPr/>
        <p:nvPr/>
      </p:nvGrpSpPr>
      <p:grpSpPr>
        <a:xfrm>
          <a:off x="0" y="0"/>
          <a:ext cx="0" cy="0"/>
          <a:chOff x="0" y="0"/>
          <a:chExt cx="0" cy="0"/>
        </a:xfrm>
      </p:grpSpPr>
      <p:sp>
        <p:nvSpPr>
          <p:cNvPr id="13" name="Picture Placeholder 5"/>
          <p:cNvSpPr>
            <a:spLocks noGrp="1" noChangeAspect="1"/>
          </p:cNvSpPr>
          <p:nvPr>
            <p:ph type="pic" sz="quarter" idx="26" hasCustomPrompt="1"/>
          </p:nvPr>
        </p:nvSpPr>
        <p:spPr>
          <a:xfrm>
            <a:off x="877983" y="1242153"/>
            <a:ext cx="1800000" cy="1800000"/>
          </a:xfrm>
          <a:prstGeom prst="ellipse">
            <a:avLst/>
          </a:prstGeom>
          <a:solidFill>
            <a:srgbClr val="F0F0F0"/>
          </a:solidFill>
        </p:spPr>
        <p:txBody>
          <a:bodyPr/>
          <a:lstStyle>
            <a:lvl1pPr marL="0" indent="0" algn="ctr">
              <a:buFontTx/>
              <a:buNone/>
              <a:defRPr sz="1400"/>
            </a:lvl1pPr>
          </a:lstStyle>
          <a:p>
            <a:r>
              <a:rPr lang="fi-FI"/>
              <a:t>Kuva</a:t>
            </a:r>
          </a:p>
        </p:txBody>
      </p:sp>
      <p:sp>
        <p:nvSpPr>
          <p:cNvPr id="16" name="Tekstin paikkamerkki 3"/>
          <p:cNvSpPr>
            <a:spLocks noGrp="1"/>
          </p:cNvSpPr>
          <p:nvPr>
            <p:ph type="body" sz="quarter" idx="13" hasCustomPrompt="1"/>
          </p:nvPr>
        </p:nvSpPr>
        <p:spPr>
          <a:xfrm>
            <a:off x="535152" y="3165806"/>
            <a:ext cx="2485662" cy="1309244"/>
          </a:xfrm>
          <a:prstGeom prst="rect">
            <a:avLst/>
          </a:prstGeom>
        </p:spPr>
        <p:txBody>
          <a:bodyPr lIns="0">
            <a:noAutofit/>
          </a:bodyPr>
          <a:lstStyle>
            <a:lvl1pPr marL="0" indent="0" algn="ctr">
              <a:lnSpc>
                <a:spcPct val="100000"/>
              </a:lnSpc>
              <a:spcBef>
                <a:spcPts val="240"/>
              </a:spcBef>
              <a:buNone/>
              <a:defRPr sz="1800" spc="-50" baseline="0">
                <a:solidFill>
                  <a:schemeClr val="tx1"/>
                </a:solidFill>
              </a:defRPr>
            </a:lvl1pPr>
          </a:lstStyle>
          <a:p>
            <a:pPr lvl="0"/>
            <a:r>
              <a:rPr lang="fi-FI"/>
              <a:t>Lisää yhteystieto</a:t>
            </a:r>
          </a:p>
        </p:txBody>
      </p:sp>
      <p:sp>
        <p:nvSpPr>
          <p:cNvPr id="17" name="Picture Placeholder 5"/>
          <p:cNvSpPr>
            <a:spLocks noGrp="1" noChangeAspect="1"/>
          </p:cNvSpPr>
          <p:nvPr>
            <p:ph type="pic" sz="quarter" idx="27" hasCustomPrompt="1"/>
          </p:nvPr>
        </p:nvSpPr>
        <p:spPr>
          <a:xfrm>
            <a:off x="3667047" y="1224874"/>
            <a:ext cx="1800000" cy="1800000"/>
          </a:xfrm>
          <a:prstGeom prst="ellipse">
            <a:avLst/>
          </a:prstGeom>
          <a:solidFill>
            <a:srgbClr val="F0F0F0"/>
          </a:solidFill>
        </p:spPr>
        <p:txBody>
          <a:bodyPr/>
          <a:lstStyle>
            <a:lvl1pPr marL="0" indent="0" algn="ctr">
              <a:buFontTx/>
              <a:buNone/>
              <a:defRPr sz="1400"/>
            </a:lvl1pPr>
          </a:lstStyle>
          <a:p>
            <a:r>
              <a:rPr lang="fi-FI"/>
              <a:t>Kuva</a:t>
            </a:r>
          </a:p>
        </p:txBody>
      </p:sp>
      <p:sp>
        <p:nvSpPr>
          <p:cNvPr id="23" name="Tekstin paikkamerkki 15"/>
          <p:cNvSpPr>
            <a:spLocks noGrp="1"/>
          </p:cNvSpPr>
          <p:nvPr>
            <p:ph type="body" sz="quarter" idx="14" hasCustomPrompt="1"/>
          </p:nvPr>
        </p:nvSpPr>
        <p:spPr>
          <a:xfrm>
            <a:off x="3324216" y="3165806"/>
            <a:ext cx="2485662" cy="1309244"/>
          </a:xfrm>
          <a:prstGeom prst="rect">
            <a:avLst/>
          </a:prstGeom>
        </p:spPr>
        <p:txBody>
          <a:bodyPr lIns="0">
            <a:noAutofit/>
          </a:bodyPr>
          <a:lstStyle>
            <a:lvl1pPr marL="0" indent="0" algn="ctr">
              <a:buNone/>
              <a:defRPr sz="1800" spc="-50" baseline="0">
                <a:solidFill>
                  <a:schemeClr val="tx1"/>
                </a:solidFill>
              </a:defRPr>
            </a:lvl1pPr>
          </a:lstStyle>
          <a:p>
            <a:pPr lvl="0"/>
            <a:r>
              <a:rPr lang="fi-FI"/>
              <a:t>Lisää yhteystieto</a:t>
            </a:r>
          </a:p>
        </p:txBody>
      </p:sp>
      <p:sp>
        <p:nvSpPr>
          <p:cNvPr id="24" name="Picture Placeholder 5"/>
          <p:cNvSpPr>
            <a:spLocks noGrp="1" noChangeAspect="1"/>
          </p:cNvSpPr>
          <p:nvPr>
            <p:ph type="pic" sz="quarter" idx="28" hasCustomPrompt="1"/>
          </p:nvPr>
        </p:nvSpPr>
        <p:spPr>
          <a:xfrm>
            <a:off x="6456112" y="1198957"/>
            <a:ext cx="1800000" cy="1800000"/>
          </a:xfrm>
          <a:prstGeom prst="ellipse">
            <a:avLst/>
          </a:prstGeom>
          <a:solidFill>
            <a:srgbClr val="F0F0F0"/>
          </a:solidFill>
        </p:spPr>
        <p:txBody>
          <a:bodyPr/>
          <a:lstStyle>
            <a:lvl1pPr marL="0" indent="0" algn="ctr">
              <a:buFontTx/>
              <a:buNone/>
              <a:defRPr sz="1400"/>
            </a:lvl1pPr>
          </a:lstStyle>
          <a:p>
            <a:r>
              <a:rPr lang="fi-FI"/>
              <a:t>Kuva</a:t>
            </a:r>
          </a:p>
        </p:txBody>
      </p:sp>
      <p:sp>
        <p:nvSpPr>
          <p:cNvPr id="25" name="Tekstin paikkamerkki 13"/>
          <p:cNvSpPr>
            <a:spLocks noGrp="1"/>
          </p:cNvSpPr>
          <p:nvPr>
            <p:ph type="body" sz="quarter" idx="15" hasCustomPrompt="1"/>
          </p:nvPr>
        </p:nvSpPr>
        <p:spPr>
          <a:xfrm>
            <a:off x="6113281" y="3165806"/>
            <a:ext cx="2485662" cy="1309244"/>
          </a:xfrm>
          <a:prstGeom prst="rect">
            <a:avLst/>
          </a:prstGeom>
        </p:spPr>
        <p:txBody>
          <a:bodyPr lIns="0">
            <a:noAutofit/>
          </a:bodyPr>
          <a:lstStyle>
            <a:lvl1pPr marL="0" indent="0" algn="ctr">
              <a:buNone/>
              <a:defRPr sz="1800" spc="-50" baseline="0">
                <a:solidFill>
                  <a:schemeClr val="tx1"/>
                </a:solidFill>
              </a:defRPr>
            </a:lvl1pPr>
          </a:lstStyle>
          <a:p>
            <a:pPr lvl="0"/>
            <a:r>
              <a:rPr lang="fi-FI"/>
              <a:t>Lisää yhteystieto</a:t>
            </a:r>
          </a:p>
        </p:txBody>
      </p:sp>
      <p:sp>
        <p:nvSpPr>
          <p:cNvPr id="14" name="Title 1"/>
          <p:cNvSpPr>
            <a:spLocks noGrp="1"/>
          </p:cNvSpPr>
          <p:nvPr>
            <p:ph type="title"/>
          </p:nvPr>
        </p:nvSpPr>
        <p:spPr>
          <a:xfrm>
            <a:off x="510754" y="208800"/>
            <a:ext cx="8011454" cy="965985"/>
          </a:xfrm>
        </p:spPr>
        <p:txBody>
          <a:bodyPr/>
          <a:lstStyle/>
          <a:p>
            <a:r>
              <a:rPr lang="en-US"/>
              <a:t>Click to edit Master title style</a:t>
            </a:r>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p:txBody>
          <a:bodyPr/>
          <a:lstStyle/>
          <a:p>
            <a:fld id="{FFF2CC32-92BB-6042-94DE-94CF9202B0DD}" type="datetime1">
              <a:rPr lang="fi-FI" smtClean="0"/>
              <a:t>10.1.2024</a:t>
            </a:fld>
            <a:endParaRPr lang="fi-FI"/>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507448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1547842" y="3003797"/>
            <a:ext cx="2880138" cy="1510145"/>
          </a:xfrm>
        </p:spPr>
        <p:txBody>
          <a:bodyPr>
            <a:noAutofit/>
          </a:bodyPr>
          <a:lstStyle>
            <a:lvl1pPr marL="0" indent="0" algn="ctr">
              <a:lnSpc>
                <a:spcPct val="10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Lähin konttori / konttorit</a:t>
            </a:r>
            <a:br>
              <a:rPr lang="fi-FI"/>
            </a:br>
            <a:r>
              <a:rPr lang="fi-FI"/>
              <a:t>Yhteystiedot</a:t>
            </a:r>
            <a:br>
              <a:rPr lang="fi-FI"/>
            </a:br>
            <a:r>
              <a:rPr lang="fi-FI"/>
              <a:t>Aukioloajat</a:t>
            </a:r>
            <a:br>
              <a:rPr lang="fi-FI"/>
            </a:br>
            <a:r>
              <a:rPr lang="fi-FI"/>
              <a:t>Verkkosivu</a:t>
            </a:r>
            <a:br>
              <a:rPr lang="fi-FI"/>
            </a:br>
            <a:r>
              <a:rPr lang="fi-FI"/>
              <a:t>Muu tieto</a:t>
            </a:r>
          </a:p>
        </p:txBody>
      </p:sp>
      <p:sp>
        <p:nvSpPr>
          <p:cNvPr id="10" name="Picture Placeholder 5"/>
          <p:cNvSpPr>
            <a:spLocks noGrp="1" noChangeAspect="1"/>
          </p:cNvSpPr>
          <p:nvPr>
            <p:ph type="pic" sz="quarter" idx="13" hasCustomPrompt="1"/>
          </p:nvPr>
        </p:nvSpPr>
        <p:spPr>
          <a:xfrm>
            <a:off x="5501537" y="1413111"/>
            <a:ext cx="1309575" cy="1309575"/>
          </a:xfrm>
          <a:prstGeom prst="ellipse">
            <a:avLst/>
          </a:prstGeom>
          <a:solidFill>
            <a:srgbClr val="F0F0F0"/>
          </a:solidFill>
        </p:spPr>
        <p:txBody>
          <a:bodyPr/>
          <a:lstStyle>
            <a:lvl1pPr marL="0" indent="0" algn="ctr">
              <a:buFontTx/>
              <a:buNone/>
              <a:defRPr sz="1400"/>
            </a:lvl1pPr>
          </a:lstStyle>
          <a:p>
            <a:r>
              <a:rPr lang="fi-FI"/>
              <a:t>Kuva</a:t>
            </a:r>
          </a:p>
        </p:txBody>
      </p:sp>
      <p:sp>
        <p:nvSpPr>
          <p:cNvPr id="11" name="Text Placeholder 12"/>
          <p:cNvSpPr>
            <a:spLocks noGrp="1"/>
          </p:cNvSpPr>
          <p:nvPr>
            <p:ph type="body" sz="quarter" idx="15" hasCustomPrompt="1"/>
          </p:nvPr>
        </p:nvSpPr>
        <p:spPr>
          <a:xfrm>
            <a:off x="4716256" y="3003797"/>
            <a:ext cx="2880138" cy="1510145"/>
          </a:xfrm>
        </p:spPr>
        <p:txBody>
          <a:bodyPr>
            <a:noAutofit/>
          </a:bodyPr>
          <a:lstStyle>
            <a:lvl1pPr marL="0" indent="0" algn="ctr">
              <a:lnSpc>
                <a:spcPct val="10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p>
        </p:txBody>
      </p:sp>
      <p:sp>
        <p:nvSpPr>
          <p:cNvPr id="12" name="Title 1"/>
          <p:cNvSpPr>
            <a:spLocks noGrp="1"/>
          </p:cNvSpPr>
          <p:nvPr>
            <p:ph type="title"/>
          </p:nvPr>
        </p:nvSpPr>
        <p:spPr>
          <a:xfrm>
            <a:off x="510754" y="208800"/>
            <a:ext cx="8011454" cy="965985"/>
          </a:xfrm>
        </p:spPr>
        <p:txBody>
          <a:bodyPr/>
          <a:lstStyle/>
          <a:p>
            <a:r>
              <a:rPr lang="en-US"/>
              <a:t>Click to edit Master title style</a:t>
            </a:r>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p:txBody>
          <a:bodyPr/>
          <a:lstStyle/>
          <a:p>
            <a:fld id="{D7A8A09B-DC0C-D249-8454-FB8C12F8A1E7}" type="datetime1">
              <a:rPr lang="fi-FI" smtClean="0"/>
              <a:t>10.1.2024</a:t>
            </a:fld>
            <a:endParaRPr lang="fi-FI"/>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a:t>© OP Ryhmä / OP-Luottamuksellinen</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smtClean="0"/>
              <a:pPr/>
              <a:t>‹#›</a:t>
            </a:fld>
            <a:endParaRPr lang="fi-FI"/>
          </a:p>
        </p:txBody>
      </p:sp>
      <p:pic>
        <p:nvPicPr>
          <p:cNvPr id="18" name="Kuva 17">
            <a:extLst>
              <a:ext uri="{FF2B5EF4-FFF2-40B4-BE49-F238E27FC236}">
                <a16:creationId xmlns:a16="http://schemas.microsoft.com/office/drawing/2014/main" id="{69A85528-7428-434C-B70E-40C08182C3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4225" y="1516504"/>
            <a:ext cx="2138888" cy="1087570"/>
          </a:xfrm>
          <a:prstGeom prst="rect">
            <a:avLst/>
          </a:prstGeom>
        </p:spPr>
      </p:pic>
    </p:spTree>
    <p:extLst>
      <p:ext uri="{BB962C8B-B14F-4D97-AF65-F5344CB8AC3E}">
        <p14:creationId xmlns:p14="http://schemas.microsoft.com/office/powerpoint/2010/main" val="15740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50" baseline="0"/>
            </a:lvl1pPr>
          </a:lstStyle>
          <a:p>
            <a:r>
              <a:rPr lang="en-US"/>
              <a:t>Click to edit Master title style</a:t>
            </a:r>
          </a:p>
        </p:txBody>
      </p:sp>
      <p:sp>
        <p:nvSpPr>
          <p:cNvPr id="3" name="Content Placeholder 2"/>
          <p:cNvSpPr>
            <a:spLocks noGrp="1"/>
          </p:cNvSpPr>
          <p:nvPr>
            <p:ph idx="1"/>
          </p:nvPr>
        </p:nvSpPr>
        <p:spPr>
          <a:xfrm>
            <a:off x="510754" y="1246592"/>
            <a:ext cx="8004596" cy="3401839"/>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DD4A4B80-7411-A84B-890C-2BC1F849D659}" type="datetime1">
              <a:rPr lang="fi-FI" smtClean="0"/>
              <a:t>10.1.2024</a:t>
            </a:fld>
            <a:endParaRPr lang="fi-FI"/>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19204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Yhteystiedot2">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053721" y="2944981"/>
            <a:ext cx="2376330" cy="1439692"/>
          </a:xfrm>
        </p:spPr>
        <p:txBody>
          <a:bodyPr>
            <a:noAutofit/>
          </a:bodyPr>
          <a:lstStyle>
            <a:lvl1pPr marL="0" indent="0" algn="l">
              <a:lnSpc>
                <a:spcPct val="8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Lähin konttori / konttorit</a:t>
            </a:r>
            <a:br>
              <a:rPr lang="fi-FI"/>
            </a:br>
            <a:r>
              <a:rPr lang="fi-FI"/>
              <a:t>Yhteystiedot</a:t>
            </a:r>
            <a:br>
              <a:rPr lang="fi-FI"/>
            </a:br>
            <a:r>
              <a:rPr lang="fi-FI"/>
              <a:t>Aukioloajat</a:t>
            </a:r>
            <a:br>
              <a:rPr lang="fi-FI"/>
            </a:br>
            <a:r>
              <a:rPr lang="fi-FI"/>
              <a:t>Verkkosivu</a:t>
            </a:r>
            <a:br>
              <a:rPr lang="fi-FI"/>
            </a:br>
            <a:r>
              <a:rPr lang="fi-FI"/>
              <a:t>Muu tieto</a:t>
            </a:r>
            <a:endParaRPr lang="en-US"/>
          </a:p>
        </p:txBody>
      </p:sp>
      <p:sp>
        <p:nvSpPr>
          <p:cNvPr id="22" name="Picture Placeholder 5"/>
          <p:cNvSpPr>
            <a:spLocks noGrp="1" noChangeAspect="1"/>
          </p:cNvSpPr>
          <p:nvPr>
            <p:ph type="pic" sz="quarter" idx="13" hasCustomPrompt="1"/>
          </p:nvPr>
        </p:nvSpPr>
        <p:spPr>
          <a:xfrm>
            <a:off x="4716160" y="1131625"/>
            <a:ext cx="1080010" cy="1080010"/>
          </a:xfrm>
          <a:prstGeom prst="ellipse">
            <a:avLst/>
          </a:prstGeom>
          <a:solidFill>
            <a:srgbClr val="F0F0F0"/>
          </a:solidFill>
        </p:spPr>
        <p:txBody>
          <a:bodyPr>
            <a:noAutofit/>
          </a:bodyPr>
          <a:lstStyle>
            <a:lvl1pPr marL="0" indent="0" algn="ctr">
              <a:buFontTx/>
              <a:buNone/>
              <a:defRPr sz="1400" spc="-50"/>
            </a:lvl1pPr>
          </a:lstStyle>
          <a:p>
            <a:r>
              <a:rPr lang="fi-FI"/>
              <a:t>Kuva</a:t>
            </a:r>
          </a:p>
        </p:txBody>
      </p:sp>
      <p:sp>
        <p:nvSpPr>
          <p:cNvPr id="23" name="Text Placeholder 12"/>
          <p:cNvSpPr>
            <a:spLocks noGrp="1"/>
          </p:cNvSpPr>
          <p:nvPr>
            <p:ph type="body" sz="quarter" idx="15" hasCustomPrompt="1"/>
          </p:nvPr>
        </p:nvSpPr>
        <p:spPr>
          <a:xfrm>
            <a:off x="6012200" y="1131953"/>
            <a:ext cx="2448340" cy="1151692"/>
          </a:xfrm>
        </p:spPr>
        <p:txBody>
          <a:bodyPr>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endParaRPr lang="en-US"/>
          </a:p>
        </p:txBody>
      </p:sp>
      <p:sp>
        <p:nvSpPr>
          <p:cNvPr id="24" name="Picture Placeholder 5"/>
          <p:cNvSpPr>
            <a:spLocks noGrp="1" noChangeAspect="1"/>
          </p:cNvSpPr>
          <p:nvPr>
            <p:ph type="pic" sz="quarter" idx="18" hasCustomPrompt="1"/>
          </p:nvPr>
        </p:nvSpPr>
        <p:spPr>
          <a:xfrm>
            <a:off x="4716160" y="2427665"/>
            <a:ext cx="1080010" cy="1080010"/>
          </a:xfrm>
          <a:prstGeom prst="ellipse">
            <a:avLst/>
          </a:prstGeom>
          <a:solidFill>
            <a:srgbClr val="F0F0F0"/>
          </a:solidFill>
        </p:spPr>
        <p:txBody>
          <a:bodyPr>
            <a:noAutofit/>
          </a:bodyPr>
          <a:lstStyle>
            <a:lvl1pPr marL="0" indent="0" algn="ctr">
              <a:buFontTx/>
              <a:buNone/>
              <a:defRPr sz="1400" spc="-50"/>
            </a:lvl1pPr>
          </a:lstStyle>
          <a:p>
            <a:r>
              <a:rPr lang="fi-FI"/>
              <a:t>Kuva</a:t>
            </a:r>
          </a:p>
        </p:txBody>
      </p:sp>
      <p:sp>
        <p:nvSpPr>
          <p:cNvPr id="25" name="Text Placeholder 12"/>
          <p:cNvSpPr>
            <a:spLocks noGrp="1"/>
          </p:cNvSpPr>
          <p:nvPr>
            <p:ph type="body" sz="quarter" idx="16" hasCustomPrompt="1"/>
          </p:nvPr>
        </p:nvSpPr>
        <p:spPr>
          <a:xfrm>
            <a:off x="6012200" y="2427665"/>
            <a:ext cx="2448340" cy="1152160"/>
          </a:xfrm>
        </p:spPr>
        <p:txBody>
          <a:bodyPr>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endParaRPr lang="en-US"/>
          </a:p>
        </p:txBody>
      </p:sp>
      <p:sp>
        <p:nvSpPr>
          <p:cNvPr id="26" name="Picture Placeholder 5"/>
          <p:cNvSpPr>
            <a:spLocks noGrp="1" noChangeAspect="1"/>
          </p:cNvSpPr>
          <p:nvPr>
            <p:ph type="pic" sz="quarter" idx="19" hasCustomPrompt="1"/>
          </p:nvPr>
        </p:nvSpPr>
        <p:spPr>
          <a:xfrm>
            <a:off x="4716160" y="3723985"/>
            <a:ext cx="1080010" cy="1080010"/>
          </a:xfrm>
          <a:prstGeom prst="ellipse">
            <a:avLst/>
          </a:prstGeom>
          <a:solidFill>
            <a:srgbClr val="F0F0F0"/>
          </a:solidFill>
        </p:spPr>
        <p:txBody>
          <a:bodyPr>
            <a:noAutofit/>
          </a:bodyPr>
          <a:lstStyle>
            <a:lvl1pPr marL="0" indent="0" algn="ctr">
              <a:buFontTx/>
              <a:buNone/>
              <a:defRPr sz="1400" spc="-50"/>
            </a:lvl1pPr>
          </a:lstStyle>
          <a:p>
            <a:r>
              <a:rPr lang="fi-FI"/>
              <a:t>Kuva</a:t>
            </a:r>
          </a:p>
        </p:txBody>
      </p:sp>
      <p:sp>
        <p:nvSpPr>
          <p:cNvPr id="27" name="Text Placeholder 12"/>
          <p:cNvSpPr>
            <a:spLocks noGrp="1"/>
          </p:cNvSpPr>
          <p:nvPr>
            <p:ph type="body" sz="quarter" idx="17" hasCustomPrompt="1"/>
          </p:nvPr>
        </p:nvSpPr>
        <p:spPr>
          <a:xfrm>
            <a:off x="6012200" y="3723846"/>
            <a:ext cx="2448340" cy="1152160"/>
          </a:xfrm>
        </p:spPr>
        <p:txBody>
          <a:bodyPr>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a:r>
              <a:rPr lang="fi-FI"/>
              <a:t>Etunimi Sukunimi</a:t>
            </a:r>
            <a:br>
              <a:rPr lang="fi-FI"/>
            </a:br>
            <a:r>
              <a:rPr lang="fi-FI"/>
              <a:t>Tehtävä</a:t>
            </a:r>
            <a:br>
              <a:rPr lang="fi-FI"/>
            </a:br>
            <a:r>
              <a:rPr lang="fi-FI"/>
              <a:t>Sähköposti@op.fi</a:t>
            </a:r>
            <a:br>
              <a:rPr lang="fi-FI"/>
            </a:br>
            <a:r>
              <a:rPr lang="fi-FI"/>
              <a:t>+358 XX XXX XXXX</a:t>
            </a:r>
            <a:endParaRPr lang="en-US"/>
          </a:p>
        </p:txBody>
      </p:sp>
      <p:sp>
        <p:nvSpPr>
          <p:cNvPr id="11" name="Title 1"/>
          <p:cNvSpPr>
            <a:spLocks noGrp="1"/>
          </p:cNvSpPr>
          <p:nvPr>
            <p:ph type="title"/>
          </p:nvPr>
        </p:nvSpPr>
        <p:spPr>
          <a:xfrm>
            <a:off x="510754" y="208801"/>
            <a:ext cx="8011454" cy="778804"/>
          </a:xfrm>
        </p:spPr>
        <p:txBody>
          <a:bodyPr/>
          <a:lstStyle/>
          <a:p>
            <a:r>
              <a:rPr lang="en-US"/>
              <a:t>Click to edit Master title style</a:t>
            </a:r>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p:txBody>
          <a:bodyPr/>
          <a:lstStyle/>
          <a:p>
            <a:fld id="{87750C16-8517-BC4D-88C5-CBC69FF7C787}" type="datetime1">
              <a:rPr lang="fi-FI" smtClean="0"/>
              <a:t>10.1.2024</a:t>
            </a:fld>
            <a:endParaRPr lang="fi-FI"/>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a:t>© OP Ryhmä / OP-Luottamuksellinen</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smtClean="0"/>
              <a:pPr/>
              <a:t>‹#›</a:t>
            </a:fld>
            <a:endParaRPr lang="fi-FI"/>
          </a:p>
        </p:txBody>
      </p:sp>
      <p:pic>
        <p:nvPicPr>
          <p:cNvPr id="30" name="Kuva 29">
            <a:extLst>
              <a:ext uri="{FF2B5EF4-FFF2-40B4-BE49-F238E27FC236}">
                <a16:creationId xmlns:a16="http://schemas.microsoft.com/office/drawing/2014/main" id="{1D1C455C-3A11-094D-AA7B-04CAE66889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1821" y="1608712"/>
            <a:ext cx="2138888" cy="1087570"/>
          </a:xfrm>
          <a:prstGeom prst="rect">
            <a:avLst/>
          </a:prstGeom>
        </p:spPr>
      </p:pic>
    </p:spTree>
    <p:extLst>
      <p:ext uri="{BB962C8B-B14F-4D97-AF65-F5344CB8AC3E}">
        <p14:creationId xmlns:p14="http://schemas.microsoft.com/office/powerpoint/2010/main" val="31999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hteystiedot 3">
    <p:spTree>
      <p:nvGrpSpPr>
        <p:cNvPr id="1" name=""/>
        <p:cNvGrpSpPr/>
        <p:nvPr/>
      </p:nvGrpSpPr>
      <p:grpSpPr>
        <a:xfrm>
          <a:off x="0" y="0"/>
          <a:ext cx="0" cy="0"/>
          <a:chOff x="0" y="0"/>
          <a:chExt cx="0" cy="0"/>
        </a:xfrm>
      </p:grpSpPr>
      <p:sp>
        <p:nvSpPr>
          <p:cNvPr id="13" name="Picture Placeholder 5"/>
          <p:cNvSpPr>
            <a:spLocks noGrp="1" noChangeAspect="1"/>
          </p:cNvSpPr>
          <p:nvPr>
            <p:ph type="pic" sz="quarter" idx="26" hasCustomPrompt="1"/>
          </p:nvPr>
        </p:nvSpPr>
        <p:spPr>
          <a:xfrm>
            <a:off x="456393" y="1242153"/>
            <a:ext cx="1044000" cy="1044000"/>
          </a:xfrm>
          <a:prstGeom prst="ellipse">
            <a:avLst/>
          </a:prstGeom>
          <a:solidFill>
            <a:srgbClr val="F0F0F0"/>
          </a:solidFill>
        </p:spPr>
        <p:txBody>
          <a:bodyPr/>
          <a:lstStyle>
            <a:lvl1pPr marL="0" indent="0" algn="ctr">
              <a:buFontTx/>
              <a:buNone/>
              <a:defRPr sz="1400"/>
            </a:lvl1pPr>
          </a:lstStyle>
          <a:p>
            <a:r>
              <a:rPr lang="fi-FI"/>
              <a:t>Kuva</a:t>
            </a:r>
          </a:p>
        </p:txBody>
      </p:sp>
      <p:sp>
        <p:nvSpPr>
          <p:cNvPr id="16" name="Tekstin paikkamerkki 3"/>
          <p:cNvSpPr>
            <a:spLocks noGrp="1"/>
          </p:cNvSpPr>
          <p:nvPr>
            <p:ph type="body" sz="quarter" idx="13" hasCustomPrompt="1"/>
          </p:nvPr>
        </p:nvSpPr>
        <p:spPr>
          <a:xfrm>
            <a:off x="440112" y="2405574"/>
            <a:ext cx="2485662" cy="1620000"/>
          </a:xfrm>
          <a:prstGeom prst="rect">
            <a:avLst/>
          </a:prstGeom>
        </p:spPr>
        <p:txBody>
          <a:bodyPr lIns="0">
            <a:noAutofit/>
          </a:bodyPr>
          <a:lstStyle>
            <a:lvl1pPr marL="0" indent="0">
              <a:lnSpc>
                <a:spcPct val="100000"/>
              </a:lnSpc>
              <a:spcBef>
                <a:spcPts val="240"/>
              </a:spcBef>
              <a:buNone/>
              <a:defRPr sz="1800" spc="-50">
                <a:solidFill>
                  <a:schemeClr val="tx1"/>
                </a:solidFill>
              </a:defRPr>
            </a:lvl1pPr>
          </a:lstStyle>
          <a:p>
            <a:pPr lvl="0"/>
            <a:r>
              <a:rPr lang="fi-FI"/>
              <a:t>Lisää yhteystieto</a:t>
            </a:r>
          </a:p>
        </p:txBody>
      </p:sp>
      <p:sp>
        <p:nvSpPr>
          <p:cNvPr id="17" name="Picture Placeholder 5"/>
          <p:cNvSpPr>
            <a:spLocks noGrp="1" noChangeAspect="1"/>
          </p:cNvSpPr>
          <p:nvPr>
            <p:ph type="pic" sz="quarter" idx="27" hasCustomPrompt="1"/>
          </p:nvPr>
        </p:nvSpPr>
        <p:spPr>
          <a:xfrm>
            <a:off x="3238329" y="1242153"/>
            <a:ext cx="1044000" cy="1044000"/>
          </a:xfrm>
          <a:prstGeom prst="ellipse">
            <a:avLst/>
          </a:prstGeom>
          <a:solidFill>
            <a:srgbClr val="F0F0F0"/>
          </a:solidFill>
        </p:spPr>
        <p:txBody>
          <a:bodyPr/>
          <a:lstStyle>
            <a:lvl1pPr marL="0" indent="0" algn="ctr">
              <a:buFontTx/>
              <a:buNone/>
              <a:defRPr sz="1400"/>
            </a:lvl1pPr>
          </a:lstStyle>
          <a:p>
            <a:r>
              <a:rPr lang="fi-FI"/>
              <a:t>Kuva</a:t>
            </a:r>
          </a:p>
        </p:txBody>
      </p:sp>
      <p:sp>
        <p:nvSpPr>
          <p:cNvPr id="23" name="Tekstin paikkamerkki 15"/>
          <p:cNvSpPr>
            <a:spLocks noGrp="1"/>
          </p:cNvSpPr>
          <p:nvPr>
            <p:ph type="body" sz="quarter" idx="14" hasCustomPrompt="1"/>
          </p:nvPr>
        </p:nvSpPr>
        <p:spPr>
          <a:xfrm>
            <a:off x="3238329" y="2405574"/>
            <a:ext cx="2485662" cy="1620000"/>
          </a:xfrm>
          <a:prstGeom prst="rect">
            <a:avLst/>
          </a:prstGeom>
        </p:spPr>
        <p:txBody>
          <a:bodyPr lIns="0">
            <a:noAutofit/>
          </a:bodyPr>
          <a:lstStyle>
            <a:lvl1pPr marL="0" indent="0">
              <a:buNone/>
              <a:defRPr sz="1800" spc="-50">
                <a:solidFill>
                  <a:schemeClr val="tx1"/>
                </a:solidFill>
              </a:defRPr>
            </a:lvl1pPr>
          </a:lstStyle>
          <a:p>
            <a:pPr lvl="0"/>
            <a:r>
              <a:rPr lang="fi-FI"/>
              <a:t>Lisää yhteystieto</a:t>
            </a:r>
          </a:p>
        </p:txBody>
      </p:sp>
      <p:sp>
        <p:nvSpPr>
          <p:cNvPr id="24" name="Picture Placeholder 5"/>
          <p:cNvSpPr>
            <a:spLocks noGrp="1" noChangeAspect="1"/>
          </p:cNvSpPr>
          <p:nvPr>
            <p:ph type="pic" sz="quarter" idx="28" hasCustomPrompt="1"/>
          </p:nvPr>
        </p:nvSpPr>
        <p:spPr>
          <a:xfrm>
            <a:off x="6228184" y="1242153"/>
            <a:ext cx="1044000" cy="1044000"/>
          </a:xfrm>
          <a:prstGeom prst="ellipse">
            <a:avLst/>
          </a:prstGeom>
          <a:solidFill>
            <a:srgbClr val="F0F0F0"/>
          </a:solidFill>
        </p:spPr>
        <p:txBody>
          <a:bodyPr/>
          <a:lstStyle>
            <a:lvl1pPr marL="0" indent="0" algn="ctr">
              <a:buFontTx/>
              <a:buNone/>
              <a:defRPr sz="1400"/>
            </a:lvl1pPr>
          </a:lstStyle>
          <a:p>
            <a:r>
              <a:rPr lang="fi-FI"/>
              <a:t>Kuva</a:t>
            </a:r>
          </a:p>
        </p:txBody>
      </p:sp>
      <p:sp>
        <p:nvSpPr>
          <p:cNvPr id="25" name="Tekstin paikkamerkki 13"/>
          <p:cNvSpPr>
            <a:spLocks noGrp="1"/>
          </p:cNvSpPr>
          <p:nvPr>
            <p:ph type="body" sz="quarter" idx="15" hasCustomPrompt="1"/>
          </p:nvPr>
        </p:nvSpPr>
        <p:spPr>
          <a:xfrm>
            <a:off x="6036546" y="2405574"/>
            <a:ext cx="2485662" cy="1620000"/>
          </a:xfrm>
          <a:prstGeom prst="rect">
            <a:avLst/>
          </a:prstGeom>
        </p:spPr>
        <p:txBody>
          <a:bodyPr lIns="0">
            <a:noAutofit/>
          </a:bodyPr>
          <a:lstStyle>
            <a:lvl1pPr marL="0" indent="0">
              <a:buNone/>
              <a:defRPr sz="1800" spc="-50">
                <a:solidFill>
                  <a:schemeClr val="tx1"/>
                </a:solidFill>
              </a:defRPr>
            </a:lvl1pPr>
          </a:lstStyle>
          <a:p>
            <a:pPr lvl="0"/>
            <a:r>
              <a:rPr lang="fi-FI"/>
              <a:t>Lisää yhteystieto</a:t>
            </a:r>
          </a:p>
        </p:txBody>
      </p:sp>
      <p:sp>
        <p:nvSpPr>
          <p:cNvPr id="14" name="Title 1"/>
          <p:cNvSpPr>
            <a:spLocks noGrp="1"/>
          </p:cNvSpPr>
          <p:nvPr>
            <p:ph type="title"/>
          </p:nvPr>
        </p:nvSpPr>
        <p:spPr>
          <a:xfrm>
            <a:off x="510754" y="208800"/>
            <a:ext cx="8011454" cy="965985"/>
          </a:xfrm>
        </p:spPr>
        <p:txBody>
          <a:bodyPr/>
          <a:lstStyle/>
          <a:p>
            <a:r>
              <a:rPr lang="en-US"/>
              <a:t>Click to edit Master title style</a:t>
            </a:r>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p:txBody>
          <a:bodyPr/>
          <a:lstStyle/>
          <a:p>
            <a:fld id="{646734F6-D18D-434B-9151-C37DC84E4FA0}" type="datetime1">
              <a:rPr lang="fi-FI" smtClean="0"/>
              <a:t>10.1.2024</a:t>
            </a:fld>
            <a:endParaRPr lang="fi-FI"/>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231415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Yhteystiedot 6">
    <p:spTree>
      <p:nvGrpSpPr>
        <p:cNvPr id="1" name=""/>
        <p:cNvGrpSpPr/>
        <p:nvPr/>
      </p:nvGrpSpPr>
      <p:grpSpPr>
        <a:xfrm>
          <a:off x="0" y="0"/>
          <a:ext cx="0" cy="0"/>
          <a:chOff x="0" y="0"/>
          <a:chExt cx="0" cy="0"/>
        </a:xfrm>
      </p:grpSpPr>
      <p:sp>
        <p:nvSpPr>
          <p:cNvPr id="20" name="Picture Placeholder 5"/>
          <p:cNvSpPr>
            <a:spLocks noGrp="1" noChangeAspect="1"/>
          </p:cNvSpPr>
          <p:nvPr>
            <p:ph type="pic" sz="quarter" idx="27" hasCustomPrompt="1"/>
          </p:nvPr>
        </p:nvSpPr>
        <p:spPr>
          <a:xfrm>
            <a:off x="383823" y="1275606"/>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1" name="Tekstin paikkamerkki 3"/>
          <p:cNvSpPr>
            <a:spLocks noGrp="1"/>
          </p:cNvSpPr>
          <p:nvPr>
            <p:ph type="body" sz="quarter" idx="13" hasCustomPrompt="1"/>
          </p:nvPr>
        </p:nvSpPr>
        <p:spPr>
          <a:xfrm>
            <a:off x="1268982" y="1275606"/>
            <a:ext cx="1897079" cy="1472727"/>
          </a:xfrm>
          <a:prstGeom prst="rect">
            <a:avLst/>
          </a:prstGeom>
        </p:spPr>
        <p:txBody>
          <a:bodyPr lIns="0">
            <a:noAutofit/>
          </a:bodyPr>
          <a:lstStyle>
            <a:lvl1pPr marL="0" indent="0">
              <a:lnSpc>
                <a:spcPct val="90000"/>
              </a:lnSpc>
              <a:spcBef>
                <a:spcPts val="240"/>
              </a:spcBef>
              <a:buNone/>
              <a:defRPr sz="1600" spc="-50" baseline="0">
                <a:solidFill>
                  <a:schemeClr val="tx1"/>
                </a:solidFill>
              </a:defRPr>
            </a:lvl1pPr>
          </a:lstStyle>
          <a:p>
            <a:pPr lvl="0"/>
            <a:r>
              <a:rPr lang="fi-FI"/>
              <a:t>Lisää yhteystieto</a:t>
            </a:r>
          </a:p>
        </p:txBody>
      </p:sp>
      <p:sp>
        <p:nvSpPr>
          <p:cNvPr id="22" name="Picture Placeholder 5"/>
          <p:cNvSpPr>
            <a:spLocks noGrp="1" noChangeAspect="1"/>
          </p:cNvSpPr>
          <p:nvPr>
            <p:ph type="pic" sz="quarter" idx="28" hasCustomPrompt="1"/>
          </p:nvPr>
        </p:nvSpPr>
        <p:spPr>
          <a:xfrm>
            <a:off x="3275294" y="1275606"/>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3" name="Tekstin paikkamerkki 15"/>
          <p:cNvSpPr>
            <a:spLocks noGrp="1"/>
          </p:cNvSpPr>
          <p:nvPr>
            <p:ph type="body" sz="quarter" idx="14" hasCustomPrompt="1"/>
          </p:nvPr>
        </p:nvSpPr>
        <p:spPr>
          <a:xfrm>
            <a:off x="4152520" y="1275606"/>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24" name="Picture Placeholder 5"/>
          <p:cNvSpPr>
            <a:spLocks noGrp="1" noChangeAspect="1"/>
          </p:cNvSpPr>
          <p:nvPr>
            <p:ph type="pic" sz="quarter" idx="29" hasCustomPrompt="1"/>
          </p:nvPr>
        </p:nvSpPr>
        <p:spPr>
          <a:xfrm>
            <a:off x="6155614" y="1275606"/>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5" name="Tekstin paikkamerkki 13"/>
          <p:cNvSpPr>
            <a:spLocks noGrp="1"/>
          </p:cNvSpPr>
          <p:nvPr>
            <p:ph type="body" sz="quarter" idx="15" hasCustomPrompt="1"/>
          </p:nvPr>
        </p:nvSpPr>
        <p:spPr>
          <a:xfrm>
            <a:off x="7046347" y="1275606"/>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26" name="Picture Placeholder 5"/>
          <p:cNvSpPr>
            <a:spLocks noGrp="1" noChangeAspect="1"/>
          </p:cNvSpPr>
          <p:nvPr>
            <p:ph type="pic" sz="quarter" idx="25" hasCustomPrompt="1"/>
          </p:nvPr>
        </p:nvSpPr>
        <p:spPr>
          <a:xfrm>
            <a:off x="383823" y="2825625"/>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7" name="Tekstin paikkamerkki 3"/>
          <p:cNvSpPr>
            <a:spLocks noGrp="1"/>
          </p:cNvSpPr>
          <p:nvPr>
            <p:ph type="body" sz="quarter" idx="20" hasCustomPrompt="1"/>
          </p:nvPr>
        </p:nvSpPr>
        <p:spPr>
          <a:xfrm>
            <a:off x="1268982" y="2830699"/>
            <a:ext cx="1897079" cy="1472727"/>
          </a:xfrm>
          <a:prstGeom prst="rect">
            <a:avLst/>
          </a:prstGeom>
        </p:spPr>
        <p:txBody>
          <a:bodyPr lIns="0">
            <a:noAutofit/>
          </a:bodyPr>
          <a:lstStyle>
            <a:lvl1pPr marL="0" indent="0">
              <a:lnSpc>
                <a:spcPct val="90000"/>
              </a:lnSpc>
              <a:spcBef>
                <a:spcPts val="240"/>
              </a:spcBef>
              <a:buNone/>
              <a:defRPr sz="1600" spc="-50" baseline="0">
                <a:solidFill>
                  <a:schemeClr val="tx1"/>
                </a:solidFill>
              </a:defRPr>
            </a:lvl1pPr>
          </a:lstStyle>
          <a:p>
            <a:pPr lvl="0"/>
            <a:r>
              <a:rPr lang="fi-FI"/>
              <a:t>Lisää yhteystieto</a:t>
            </a:r>
          </a:p>
        </p:txBody>
      </p:sp>
      <p:sp>
        <p:nvSpPr>
          <p:cNvPr id="28" name="Picture Placeholder 5"/>
          <p:cNvSpPr>
            <a:spLocks noGrp="1" noChangeAspect="1"/>
          </p:cNvSpPr>
          <p:nvPr>
            <p:ph type="pic" sz="quarter" idx="26" hasCustomPrompt="1"/>
          </p:nvPr>
        </p:nvSpPr>
        <p:spPr>
          <a:xfrm>
            <a:off x="3275294" y="2825625"/>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29" name="Tekstin paikkamerkki 15"/>
          <p:cNvSpPr>
            <a:spLocks noGrp="1"/>
          </p:cNvSpPr>
          <p:nvPr>
            <p:ph type="body" sz="quarter" idx="22" hasCustomPrompt="1"/>
          </p:nvPr>
        </p:nvSpPr>
        <p:spPr>
          <a:xfrm>
            <a:off x="4152520" y="2830699"/>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30" name="Picture Placeholder 5"/>
          <p:cNvSpPr>
            <a:spLocks noGrp="1" noChangeAspect="1"/>
          </p:cNvSpPr>
          <p:nvPr>
            <p:ph type="pic" sz="quarter" idx="18" hasCustomPrompt="1"/>
          </p:nvPr>
        </p:nvSpPr>
        <p:spPr>
          <a:xfrm>
            <a:off x="6155614" y="2825625"/>
            <a:ext cx="828000" cy="828000"/>
          </a:xfrm>
          <a:prstGeom prst="ellipse">
            <a:avLst/>
          </a:prstGeom>
          <a:solidFill>
            <a:srgbClr val="F0F0F0"/>
          </a:solidFill>
        </p:spPr>
        <p:txBody>
          <a:bodyPr>
            <a:noAutofit/>
          </a:bodyPr>
          <a:lstStyle>
            <a:lvl1pPr marL="0" indent="0" algn="ctr">
              <a:buFontTx/>
              <a:buNone/>
              <a:defRPr sz="1400" spc="-50" baseline="0">
                <a:solidFill>
                  <a:srgbClr val="6E6E6E"/>
                </a:solidFill>
              </a:defRPr>
            </a:lvl1pPr>
          </a:lstStyle>
          <a:p>
            <a:r>
              <a:rPr lang="fi-FI"/>
              <a:t>Kuva</a:t>
            </a:r>
          </a:p>
        </p:txBody>
      </p:sp>
      <p:sp>
        <p:nvSpPr>
          <p:cNvPr id="43" name="Tekstin paikkamerkki 13"/>
          <p:cNvSpPr>
            <a:spLocks noGrp="1"/>
          </p:cNvSpPr>
          <p:nvPr>
            <p:ph type="body" sz="quarter" idx="24" hasCustomPrompt="1"/>
          </p:nvPr>
        </p:nvSpPr>
        <p:spPr>
          <a:xfrm>
            <a:off x="7046347" y="2830699"/>
            <a:ext cx="1897079" cy="1472727"/>
          </a:xfrm>
          <a:prstGeom prst="rect">
            <a:avLst/>
          </a:prstGeom>
        </p:spPr>
        <p:txBody>
          <a:bodyPr lIns="0">
            <a:noAutofit/>
          </a:bodyPr>
          <a:lstStyle>
            <a:lvl1pPr marL="0" indent="0">
              <a:lnSpc>
                <a:spcPct val="90000"/>
              </a:lnSpc>
              <a:buNone/>
              <a:defRPr sz="1600" spc="-50" baseline="0">
                <a:solidFill>
                  <a:schemeClr val="tx1"/>
                </a:solidFill>
              </a:defRPr>
            </a:lvl1pPr>
          </a:lstStyle>
          <a:p>
            <a:pPr lvl="0"/>
            <a:r>
              <a:rPr lang="fi-FI"/>
              <a:t>Lisää yhteystieto</a:t>
            </a:r>
          </a:p>
        </p:txBody>
      </p:sp>
      <p:sp>
        <p:nvSpPr>
          <p:cNvPr id="19" name="Title 1"/>
          <p:cNvSpPr>
            <a:spLocks noGrp="1"/>
          </p:cNvSpPr>
          <p:nvPr>
            <p:ph type="title"/>
          </p:nvPr>
        </p:nvSpPr>
        <p:spPr>
          <a:xfrm>
            <a:off x="510754" y="208800"/>
            <a:ext cx="8011454" cy="965985"/>
          </a:xfrm>
        </p:spPr>
        <p:txBody>
          <a:bodyPr/>
          <a:lstStyle>
            <a:lvl1pPr>
              <a:defRPr spc="-50" baseline="0"/>
            </a:lvl1pPr>
          </a:lstStyle>
          <a:p>
            <a:r>
              <a:rPr lang="en-US"/>
              <a:t>Click to edit Master title style</a:t>
            </a:r>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p:txBody>
          <a:bodyPr/>
          <a:lstStyle/>
          <a:p>
            <a:fld id="{88D618C8-BBF4-9C4B-BACD-8CFDA4FD6847}" type="datetime1">
              <a:rPr lang="fi-FI" smtClean="0"/>
              <a:t>10.1.2024</a:t>
            </a:fld>
            <a:endParaRPr lang="fi-FI"/>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a:t>© OP Ryhmä / OP-Luottamuksellinen</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816532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Yhteystiedot 6">
    <p:spTree>
      <p:nvGrpSpPr>
        <p:cNvPr id="1" name=""/>
        <p:cNvGrpSpPr/>
        <p:nvPr/>
      </p:nvGrpSpPr>
      <p:grpSpPr>
        <a:xfrm>
          <a:off x="0" y="0"/>
          <a:ext cx="0" cy="0"/>
          <a:chOff x="0" y="0"/>
          <a:chExt cx="0" cy="0"/>
        </a:xfrm>
      </p:grpSpPr>
      <p:sp>
        <p:nvSpPr>
          <p:cNvPr id="24" name="Picture Placeholder 5"/>
          <p:cNvSpPr>
            <a:spLocks noGrp="1" noChangeAspect="1"/>
          </p:cNvSpPr>
          <p:nvPr>
            <p:ph type="pic" sz="quarter" idx="29" hasCustomPrompt="1"/>
          </p:nvPr>
        </p:nvSpPr>
        <p:spPr>
          <a:xfrm>
            <a:off x="7497817" y="1342449"/>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25" name="Tekstin paikkamerkki 13"/>
          <p:cNvSpPr>
            <a:spLocks noGrp="1"/>
          </p:cNvSpPr>
          <p:nvPr>
            <p:ph type="body" sz="quarter" idx="15" hasCustomPrompt="1"/>
          </p:nvPr>
        </p:nvSpPr>
        <p:spPr>
          <a:xfrm>
            <a:off x="6963278" y="2182524"/>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0" name="Picture Placeholder 5"/>
          <p:cNvSpPr>
            <a:spLocks noGrp="1" noChangeAspect="1"/>
          </p:cNvSpPr>
          <p:nvPr>
            <p:ph type="pic" sz="quarter" idx="18" hasCustomPrompt="1"/>
          </p:nvPr>
        </p:nvSpPr>
        <p:spPr>
          <a:xfrm>
            <a:off x="7497817" y="2892468"/>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43" name="Tekstin paikkamerkki 13"/>
          <p:cNvSpPr>
            <a:spLocks noGrp="1"/>
          </p:cNvSpPr>
          <p:nvPr>
            <p:ph type="body" sz="quarter" idx="24" hasCustomPrompt="1"/>
          </p:nvPr>
        </p:nvSpPr>
        <p:spPr>
          <a:xfrm>
            <a:off x="6963278"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19" name="Title 1"/>
          <p:cNvSpPr>
            <a:spLocks noGrp="1"/>
          </p:cNvSpPr>
          <p:nvPr>
            <p:ph type="title"/>
          </p:nvPr>
        </p:nvSpPr>
        <p:spPr>
          <a:xfrm>
            <a:off x="300541" y="208800"/>
            <a:ext cx="8449759" cy="965985"/>
          </a:xfrm>
        </p:spPr>
        <p:txBody>
          <a:bodyPr/>
          <a:lstStyle>
            <a:lvl1pPr algn="ctr">
              <a:defRPr/>
            </a:lvl1pPr>
          </a:lstStyle>
          <a:p>
            <a:r>
              <a:rPr lang="en-US"/>
              <a:t>Click to edit Master title style</a:t>
            </a:r>
          </a:p>
        </p:txBody>
      </p:sp>
      <p:sp>
        <p:nvSpPr>
          <p:cNvPr id="18" name="Picture Placeholder 5"/>
          <p:cNvSpPr>
            <a:spLocks noGrp="1" noChangeAspect="1"/>
          </p:cNvSpPr>
          <p:nvPr>
            <p:ph type="pic" sz="quarter" idx="30" hasCustomPrompt="1"/>
          </p:nvPr>
        </p:nvSpPr>
        <p:spPr>
          <a:xfrm>
            <a:off x="3055992" y="1352001"/>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31" name="Tekstin paikkamerkki 13"/>
          <p:cNvSpPr>
            <a:spLocks noGrp="1"/>
          </p:cNvSpPr>
          <p:nvPr>
            <p:ph type="body" sz="quarter" idx="31" hasCustomPrompt="1"/>
          </p:nvPr>
        </p:nvSpPr>
        <p:spPr>
          <a:xfrm>
            <a:off x="2521453" y="2192076"/>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2" name="Picture Placeholder 5"/>
          <p:cNvSpPr>
            <a:spLocks noGrp="1" noChangeAspect="1"/>
          </p:cNvSpPr>
          <p:nvPr>
            <p:ph type="pic" sz="quarter" idx="32" hasCustomPrompt="1"/>
          </p:nvPr>
        </p:nvSpPr>
        <p:spPr>
          <a:xfrm>
            <a:off x="3055992" y="2902020"/>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33" name="Tekstin paikkamerkki 13"/>
          <p:cNvSpPr>
            <a:spLocks noGrp="1"/>
          </p:cNvSpPr>
          <p:nvPr>
            <p:ph type="body" sz="quarter" idx="33" hasCustomPrompt="1"/>
          </p:nvPr>
        </p:nvSpPr>
        <p:spPr>
          <a:xfrm>
            <a:off x="2521453"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4" name="Picture Placeholder 5"/>
          <p:cNvSpPr>
            <a:spLocks noGrp="1" noChangeAspect="1"/>
          </p:cNvSpPr>
          <p:nvPr>
            <p:ph type="pic" sz="quarter" idx="34" hasCustomPrompt="1"/>
          </p:nvPr>
        </p:nvSpPr>
        <p:spPr>
          <a:xfrm>
            <a:off x="835080" y="1342452"/>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35" name="Tekstin paikkamerkki 13"/>
          <p:cNvSpPr>
            <a:spLocks noGrp="1"/>
          </p:cNvSpPr>
          <p:nvPr>
            <p:ph type="body" sz="quarter" idx="35" hasCustomPrompt="1"/>
          </p:nvPr>
        </p:nvSpPr>
        <p:spPr>
          <a:xfrm>
            <a:off x="300541" y="2182527"/>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6" name="Picture Placeholder 5"/>
          <p:cNvSpPr>
            <a:spLocks noGrp="1" noChangeAspect="1"/>
          </p:cNvSpPr>
          <p:nvPr>
            <p:ph type="pic" sz="quarter" idx="36" hasCustomPrompt="1"/>
          </p:nvPr>
        </p:nvSpPr>
        <p:spPr>
          <a:xfrm>
            <a:off x="835080" y="2892471"/>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37" name="Tekstin paikkamerkki 13"/>
          <p:cNvSpPr>
            <a:spLocks noGrp="1"/>
          </p:cNvSpPr>
          <p:nvPr>
            <p:ph type="body" sz="quarter" idx="37" hasCustomPrompt="1"/>
          </p:nvPr>
        </p:nvSpPr>
        <p:spPr>
          <a:xfrm>
            <a:off x="300541"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38" name="Picture Placeholder 5"/>
          <p:cNvSpPr>
            <a:spLocks noGrp="1" noChangeAspect="1"/>
          </p:cNvSpPr>
          <p:nvPr>
            <p:ph type="pic" sz="quarter" idx="38" hasCustomPrompt="1"/>
          </p:nvPr>
        </p:nvSpPr>
        <p:spPr>
          <a:xfrm>
            <a:off x="5276904" y="1342451"/>
            <a:ext cx="828000" cy="828000"/>
          </a:xfrm>
          <a:prstGeom prst="ellipse">
            <a:avLst/>
          </a:prstGeom>
          <a:solidFill>
            <a:srgbClr val="F0F0F0"/>
          </a:solidFill>
        </p:spPr>
        <p:txBody>
          <a:bodyPr>
            <a:noAutofit/>
          </a:bodyPr>
          <a:lstStyle>
            <a:lvl1pPr marL="0" indent="0" algn="ctr">
              <a:buFontTx/>
              <a:buNone/>
              <a:defRPr sz="1400" spc="-50">
                <a:solidFill>
                  <a:srgbClr val="505150"/>
                </a:solidFill>
              </a:defRPr>
            </a:lvl1pPr>
          </a:lstStyle>
          <a:p>
            <a:r>
              <a:rPr lang="fi-FI"/>
              <a:t>Kuva</a:t>
            </a:r>
          </a:p>
        </p:txBody>
      </p:sp>
      <p:sp>
        <p:nvSpPr>
          <p:cNvPr id="39" name="Tekstin paikkamerkki 13"/>
          <p:cNvSpPr>
            <a:spLocks noGrp="1"/>
          </p:cNvSpPr>
          <p:nvPr>
            <p:ph type="body" sz="quarter" idx="39" hasCustomPrompt="1"/>
          </p:nvPr>
        </p:nvSpPr>
        <p:spPr>
          <a:xfrm>
            <a:off x="4742365" y="2182526"/>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40" name="Picture Placeholder 5"/>
          <p:cNvSpPr>
            <a:spLocks noGrp="1" noChangeAspect="1"/>
          </p:cNvSpPr>
          <p:nvPr>
            <p:ph type="pic" sz="quarter" idx="40" hasCustomPrompt="1"/>
          </p:nvPr>
        </p:nvSpPr>
        <p:spPr>
          <a:xfrm>
            <a:off x="5276904" y="2892470"/>
            <a:ext cx="828000" cy="828000"/>
          </a:xfrm>
          <a:prstGeom prst="ellipse">
            <a:avLst/>
          </a:prstGeom>
          <a:solidFill>
            <a:srgbClr val="F0F0F0"/>
          </a:solidFill>
        </p:spPr>
        <p:txBody>
          <a:bodyPr>
            <a:noAutofit/>
          </a:bodyPr>
          <a:lstStyle>
            <a:lvl1pPr marL="0" indent="0" algn="ctr">
              <a:buFontTx/>
              <a:buNone/>
              <a:defRPr sz="1400" spc="-50">
                <a:solidFill>
                  <a:srgbClr val="6E6E6E"/>
                </a:solidFill>
              </a:defRPr>
            </a:lvl1pPr>
          </a:lstStyle>
          <a:p>
            <a:r>
              <a:rPr lang="fi-FI"/>
              <a:t>Kuva</a:t>
            </a:r>
          </a:p>
        </p:txBody>
      </p:sp>
      <p:sp>
        <p:nvSpPr>
          <p:cNvPr id="41" name="Tekstin paikkamerkki 13"/>
          <p:cNvSpPr>
            <a:spLocks noGrp="1"/>
          </p:cNvSpPr>
          <p:nvPr>
            <p:ph type="body" sz="quarter" idx="41" hasCustomPrompt="1"/>
          </p:nvPr>
        </p:nvSpPr>
        <p:spPr>
          <a:xfrm>
            <a:off x="4742365" y="3742393"/>
            <a:ext cx="1897079" cy="578672"/>
          </a:xfrm>
          <a:prstGeom prst="rect">
            <a:avLst/>
          </a:prstGeom>
        </p:spPr>
        <p:txBody>
          <a:bodyPr lIns="0">
            <a:noAutofit/>
          </a:bodyPr>
          <a:lstStyle>
            <a:lvl1pPr marL="0" indent="0" algn="ctr">
              <a:lnSpc>
                <a:spcPct val="90000"/>
              </a:lnSpc>
              <a:buNone/>
              <a:defRPr sz="1600" spc="-50">
                <a:solidFill>
                  <a:schemeClr val="tx1"/>
                </a:solidFill>
              </a:defRPr>
            </a:lvl1pPr>
          </a:lstStyle>
          <a:p>
            <a:pPr lvl="0"/>
            <a:r>
              <a:rPr lang="fi-FI"/>
              <a:t>Lisää yhteystieto</a:t>
            </a:r>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p:txBody>
          <a:bodyPr/>
          <a:lstStyle/>
          <a:p>
            <a:fld id="{640BA391-2F0C-3F46-9815-B8A0CE38F0FA}" type="datetime1">
              <a:rPr lang="fi-FI" smtClean="0"/>
              <a:t>10.1.2024</a:t>
            </a:fld>
            <a:endParaRPr lang="fi-FI"/>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529670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koinen kansilehti">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54143"/>
            <a:ext cx="6858000" cy="924791"/>
          </a:xfrm>
          <a:effectLst/>
        </p:spPr>
        <p:txBody>
          <a:bodyPr anchor="b">
            <a:noAutofit/>
          </a:bodyPr>
          <a:lstStyle>
            <a:lvl1pPr algn="ctr">
              <a:defRPr sz="4000" spc="-100" baseline="0">
                <a:solidFill>
                  <a:schemeClr val="tx1"/>
                </a:solidFill>
                <a:effectLst/>
              </a:defRPr>
            </a:lvl1pPr>
          </a:lstStyle>
          <a:p>
            <a:r>
              <a:rPr lang="en-US"/>
              <a:t>Click to edit Master title style</a:t>
            </a:r>
          </a:p>
        </p:txBody>
      </p:sp>
      <p:sp>
        <p:nvSpPr>
          <p:cNvPr id="3" name="Subtitle 2"/>
          <p:cNvSpPr>
            <a:spLocks noGrp="1"/>
          </p:cNvSpPr>
          <p:nvPr>
            <p:ph type="subTitle" idx="1"/>
          </p:nvPr>
        </p:nvSpPr>
        <p:spPr>
          <a:xfrm>
            <a:off x="1143000" y="2854820"/>
            <a:ext cx="6858000" cy="448856"/>
          </a:xfrm>
          <a:effectLst/>
        </p:spPr>
        <p:txBody>
          <a:bodyPr>
            <a:noAutofit/>
          </a:bodyPr>
          <a:lstStyle>
            <a:lvl1pPr marL="0" indent="0" algn="ctr">
              <a:buNone/>
              <a:defRPr sz="2400" spc="-5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p:txBody>
          <a:bodyPr/>
          <a:lstStyle/>
          <a:p>
            <a:fld id="{128D655E-1D82-764E-9249-D5FE358EB296}" type="datetime1">
              <a:rPr lang="fi-FI" smtClean="0"/>
              <a:t>10.1.2024</a:t>
            </a:fld>
            <a:endParaRPr lang="fi-FI"/>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4828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767776"/>
            <a:ext cx="6858000" cy="748145"/>
          </a:xfrm>
          <a:effectLst/>
        </p:spPr>
        <p:txBody>
          <a:bodyPr anchor="t" anchorCtr="0">
            <a:noAutofit/>
          </a:bodyPr>
          <a:lstStyle>
            <a:lvl1pPr algn="ctr">
              <a:defRPr sz="4000" spc="-100" baseline="0">
                <a:solidFill>
                  <a:schemeClr val="tx1"/>
                </a:solidFill>
                <a:effectLst/>
              </a:defRPr>
            </a:lvl1pPr>
          </a:lstStyle>
          <a:p>
            <a:r>
              <a:rPr lang="fi-FI"/>
              <a:t>Kirjoita esityksen otsikko tähän</a:t>
            </a:r>
            <a:endParaRPr lang="en-US"/>
          </a:p>
        </p:txBody>
      </p:sp>
      <p:sp>
        <p:nvSpPr>
          <p:cNvPr id="3" name="Subtitle 2"/>
          <p:cNvSpPr>
            <a:spLocks noGrp="1"/>
          </p:cNvSpPr>
          <p:nvPr>
            <p:ph type="subTitle" idx="1" hasCustomPrompt="1"/>
          </p:nvPr>
        </p:nvSpPr>
        <p:spPr>
          <a:xfrm>
            <a:off x="1143000" y="3962089"/>
            <a:ext cx="6858000" cy="448856"/>
          </a:xfrm>
          <a:effectLst/>
        </p:spPr>
        <p:txBody>
          <a:bodyPr>
            <a:normAutofit/>
          </a:bodyPr>
          <a:lstStyle>
            <a:lvl1pPr marL="0" indent="0" algn="ctr">
              <a:buNone/>
              <a:defRPr sz="2400" spc="-50" baseline="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Lisätiedot</a:t>
            </a:r>
            <a:endParaRPr lang="en-US"/>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p:txBody>
          <a:bodyPr/>
          <a:lstStyle/>
          <a:p>
            <a:fld id="{9EC0DA3B-29D2-D642-B298-60BBAD80FB15}" type="datetime1">
              <a:rPr lang="fi-FI" smtClean="0"/>
              <a:t>10.1.2024</a:t>
            </a:fld>
            <a:endParaRPr lang="fi-FI"/>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p:txBody>
          <a:bodyPr/>
          <a:lstStyle/>
          <a:p>
            <a:r>
              <a:rPr lang="fi-FI"/>
              <a:t>© OP Ryhmä / OP-Luottamuksellinen</a:t>
            </a:r>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smtClean="0"/>
              <a:pPr/>
              <a:t>‹#›</a:t>
            </a:fld>
            <a:endParaRPr lang="fi-FI"/>
          </a:p>
        </p:txBody>
      </p:sp>
      <p:pic>
        <p:nvPicPr>
          <p:cNvPr id="5" name="Kuva 4">
            <a:extLst>
              <a:ext uri="{FF2B5EF4-FFF2-40B4-BE49-F238E27FC236}">
                <a16:creationId xmlns:a16="http://schemas.microsoft.com/office/drawing/2014/main" id="{67BDBAA8-180A-C247-8384-B6C5446818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464" y="1293617"/>
            <a:ext cx="4841072" cy="1296000"/>
          </a:xfrm>
          <a:prstGeom prst="rect">
            <a:avLst/>
          </a:prstGeom>
        </p:spPr>
      </p:pic>
    </p:spTree>
    <p:extLst>
      <p:ext uri="{BB962C8B-B14F-4D97-AF65-F5344CB8AC3E}">
        <p14:creationId xmlns:p14="http://schemas.microsoft.com/office/powerpoint/2010/main" val="1770985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nsilehti omalla kuvalla iso kuvake">
    <p:spTree>
      <p:nvGrpSpPr>
        <p:cNvPr id="1" name=""/>
        <p:cNvGrpSpPr/>
        <p:nvPr/>
      </p:nvGrpSpPr>
      <p:grpSpPr>
        <a:xfrm>
          <a:off x="0" y="0"/>
          <a:ext cx="0" cy="0"/>
          <a:chOff x="0" y="0"/>
          <a:chExt cx="0" cy="0"/>
        </a:xfrm>
      </p:grpSpPr>
      <p:sp>
        <p:nvSpPr>
          <p:cNvPr id="11"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8" name="Picture Placeholder 4"/>
          <p:cNvSpPr>
            <a:spLocks noGrp="1" noChangeAspect="1"/>
          </p:cNvSpPr>
          <p:nvPr>
            <p:ph type="pic" sz="quarter" idx="20" hasCustomPrompt="1"/>
          </p:nvPr>
        </p:nvSpPr>
        <p:spPr>
          <a:xfrm>
            <a:off x="2934003" y="373064"/>
            <a:ext cx="3275995" cy="3275998"/>
          </a:xfrm>
          <a:noFill/>
        </p:spPr>
        <p:txBody>
          <a:bodyPr anchor="ctr"/>
          <a:lstStyle>
            <a:lvl1pPr marL="0" indent="0" algn="ctr">
              <a:buNone/>
              <a:defRPr/>
            </a:lvl1pPr>
          </a:lstStyle>
          <a:p>
            <a:r>
              <a:rPr lang="en-US" err="1"/>
              <a:t>Liitä</a:t>
            </a:r>
            <a:r>
              <a:rPr lang="en-US"/>
              <a:t> </a:t>
            </a:r>
            <a:r>
              <a:rPr lang="en-US" err="1"/>
              <a:t>iso</a:t>
            </a:r>
            <a:r>
              <a:rPr lang="en-US"/>
              <a:t> </a:t>
            </a:r>
            <a:r>
              <a:rPr lang="en-US" err="1"/>
              <a:t>ikoni</a:t>
            </a:r>
            <a:r>
              <a:rPr lang="en-US"/>
              <a:t> </a:t>
            </a:r>
            <a:r>
              <a:rPr lang="en-US" err="1"/>
              <a:t>tähän</a:t>
            </a:r>
            <a:endParaRPr lang="en-US"/>
          </a:p>
          <a:p>
            <a:r>
              <a:rPr lang="en-US" err="1"/>
              <a:t>Muotoile</a:t>
            </a:r>
            <a:r>
              <a:rPr lang="en-US"/>
              <a:t> </a:t>
            </a:r>
            <a:r>
              <a:rPr lang="en-US" err="1"/>
              <a:t>muotoa</a:t>
            </a:r>
            <a:r>
              <a:rPr lang="en-US"/>
              <a:t> </a:t>
            </a:r>
            <a:r>
              <a:rPr lang="en-US" err="1"/>
              <a:t>toiminnan</a:t>
            </a:r>
            <a:r>
              <a:rPr lang="en-US"/>
              <a:t> </a:t>
            </a:r>
            <a:r>
              <a:rPr lang="en-US" err="1"/>
              <a:t>kautta</a:t>
            </a:r>
            <a:r>
              <a:rPr lang="en-US"/>
              <a:t>, </a:t>
            </a:r>
            <a:r>
              <a:rPr lang="en-US" err="1"/>
              <a:t>valitsemalla</a:t>
            </a:r>
            <a:r>
              <a:rPr lang="en-US"/>
              <a:t> </a:t>
            </a:r>
            <a:r>
              <a:rPr lang="en-US" err="1"/>
              <a:t>kuva</a:t>
            </a:r>
            <a:r>
              <a:rPr lang="en-US"/>
              <a:t>- tai </a:t>
            </a:r>
            <a:r>
              <a:rPr lang="en-US" err="1"/>
              <a:t>pintakuviotäyttö</a:t>
            </a:r>
            <a:endParaRPr lang="en-US"/>
          </a:p>
        </p:txBody>
      </p:sp>
      <p:sp>
        <p:nvSpPr>
          <p:cNvPr id="14" name="Otsikko 1"/>
          <p:cNvSpPr>
            <a:spLocks noGrp="1"/>
          </p:cNvSpPr>
          <p:nvPr>
            <p:ph type="ctrTitle" hasCustomPrompt="1"/>
          </p:nvPr>
        </p:nvSpPr>
        <p:spPr>
          <a:xfrm>
            <a:off x="450851" y="3626804"/>
            <a:ext cx="8242300" cy="788753"/>
          </a:xfrm>
          <a:prstGeom prst="rect">
            <a:avLst/>
          </a:prstGeom>
          <a:effectLst>
            <a:outerShdw blurRad="88900" dist="50800" dir="2700000" algn="tl" rotWithShape="0">
              <a:prstClr val="black">
                <a:alpha val="20000"/>
              </a:prstClr>
            </a:outerShdw>
          </a:effectLst>
        </p:spPr>
        <p:txBody>
          <a:bodyPr>
            <a:noAutofit/>
          </a:bodyPr>
          <a:lstStyle>
            <a:lvl1pPr algn="ctr">
              <a:defRPr sz="3600" b="0" spc="-50">
                <a:solidFill>
                  <a:schemeClr val="bg1"/>
                </a:solidFill>
                <a:effectLst/>
              </a:defRPr>
            </a:lvl1pPr>
          </a:lstStyle>
          <a:p>
            <a:r>
              <a:rPr lang="fi-FI"/>
              <a:t>Kansilehti, kuvalla</a:t>
            </a:r>
          </a:p>
        </p:txBody>
      </p:sp>
      <p:sp>
        <p:nvSpPr>
          <p:cNvPr id="15" name="Alaotsikko 2"/>
          <p:cNvSpPr>
            <a:spLocks noGrp="1"/>
          </p:cNvSpPr>
          <p:nvPr>
            <p:ph type="subTitle" idx="1"/>
          </p:nvPr>
        </p:nvSpPr>
        <p:spPr>
          <a:xfrm>
            <a:off x="451195" y="4443413"/>
            <a:ext cx="8238477" cy="540792"/>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000" spc="-5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p:txBody>
          <a:bodyPr/>
          <a:lstStyle>
            <a:lvl1pPr>
              <a:defRPr>
                <a:solidFill>
                  <a:schemeClr val="bg1"/>
                </a:solidFill>
              </a:defRPr>
            </a:lvl1pPr>
          </a:lstStyle>
          <a:p>
            <a:fld id="{3966D577-E023-FD47-B187-D831FDA9E6B0}" type="datetime1">
              <a:rPr lang="fi-FI" smtClean="0"/>
              <a:pPr/>
              <a:t>10.1.2024</a:t>
            </a:fld>
            <a:endParaRPr lang="fi-FI"/>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Ryhmä / OP-Luottamuksellinen</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10" name="Kuvan paikkamerkki 5">
            <a:extLst>
              <a:ext uri="{FF2B5EF4-FFF2-40B4-BE49-F238E27FC236}">
                <a16:creationId xmlns:a16="http://schemas.microsoft.com/office/drawing/2014/main" id="{3DA4306F-141F-584C-B459-15A6A969FAD0}"/>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1630062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YHJÄ">
    <p:spTree>
      <p:nvGrpSpPr>
        <p:cNvPr id="1" name=""/>
        <p:cNvGrpSpPr/>
        <p:nvPr/>
      </p:nvGrpSpPr>
      <p:grpSpPr>
        <a:xfrm>
          <a:off x="0" y="0"/>
          <a:ext cx="0" cy="0"/>
          <a:chOff x="0" y="0"/>
          <a:chExt cx="0" cy="0"/>
        </a:xfrm>
      </p:grpSpPr>
      <p:sp>
        <p:nvSpPr>
          <p:cNvPr id="13"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5" name="Otsikko 1"/>
          <p:cNvSpPr>
            <a:spLocks noGrp="1"/>
          </p:cNvSpPr>
          <p:nvPr>
            <p:ph type="ctrTitle" hasCustomPrompt="1"/>
          </p:nvPr>
        </p:nvSpPr>
        <p:spPr>
          <a:xfrm>
            <a:off x="462776" y="3560777"/>
            <a:ext cx="8242300" cy="601375"/>
          </a:xfrm>
          <a:prstGeom prst="rect">
            <a:avLst/>
          </a:prstGeom>
          <a:effectLst>
            <a:outerShdw blurRad="114300" dist="38100" dir="2700000" algn="tl" rotWithShape="0">
              <a:srgbClr val="000000">
                <a:alpha val="20000"/>
              </a:srgbClr>
            </a:outerShdw>
          </a:effectLst>
        </p:spPr>
        <p:txBody>
          <a:bodyPr>
            <a:noAutofit/>
          </a:bodyPr>
          <a:lstStyle>
            <a:lvl1pPr algn="ctr">
              <a:defRPr sz="3600" b="0" spc="-50">
                <a:solidFill>
                  <a:schemeClr val="bg1"/>
                </a:solidFill>
              </a:defRPr>
            </a:lvl1pPr>
          </a:lstStyle>
          <a:p>
            <a:r>
              <a:rPr lang="fi-FI"/>
              <a:t>Kansilehti, kuvalla</a:t>
            </a:r>
          </a:p>
        </p:txBody>
      </p:sp>
      <p:sp>
        <p:nvSpPr>
          <p:cNvPr id="8" name="Tekstin paikkamerkki 3"/>
          <p:cNvSpPr>
            <a:spLocks noGrp="1"/>
          </p:cNvSpPr>
          <p:nvPr>
            <p:ph type="body" sz="quarter" idx="16" hasCustomPrompt="1"/>
          </p:nvPr>
        </p:nvSpPr>
        <p:spPr>
          <a:xfrm>
            <a:off x="469484" y="4235658"/>
            <a:ext cx="2450863" cy="475373"/>
          </a:xfrm>
          <a:effectLst>
            <a:outerShdw blurRad="88900" dist="38100" dir="2700000" algn="tl" rotWithShape="0">
              <a:srgbClr val="000000">
                <a:alpha val="20000"/>
              </a:srgbClr>
            </a:outerShdw>
          </a:effectLst>
        </p:spPr>
        <p:txBody>
          <a:bodyPr>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a:r>
              <a:rPr lang="en-US" err="1"/>
              <a:t>Nimi</a:t>
            </a:r>
            <a:r>
              <a:rPr lang="en-US"/>
              <a:t>/</a:t>
            </a:r>
            <a:r>
              <a:rPr lang="en-US" err="1"/>
              <a:t>nimet</a:t>
            </a:r>
            <a:endParaRPr lang="en-US"/>
          </a:p>
        </p:txBody>
      </p:sp>
      <p:sp>
        <p:nvSpPr>
          <p:cNvPr id="10" name="Tekstin paikkamerkki 3"/>
          <p:cNvSpPr>
            <a:spLocks noGrp="1"/>
          </p:cNvSpPr>
          <p:nvPr>
            <p:ph type="body" sz="quarter" idx="17" hasCustomPrompt="1"/>
          </p:nvPr>
        </p:nvSpPr>
        <p:spPr>
          <a:xfrm>
            <a:off x="3360989" y="4235658"/>
            <a:ext cx="2450863" cy="475373"/>
          </a:xfrm>
          <a:effectLst>
            <a:outerShdw blurRad="88900" dist="38100" dir="2700000" algn="tl" rotWithShape="0">
              <a:srgbClr val="000000">
                <a:alpha val="20000"/>
              </a:srgbClr>
            </a:outerShdw>
          </a:effectLst>
        </p:spPr>
        <p:txBody>
          <a:bodyPr>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a:r>
              <a:rPr lang="en-US" err="1"/>
              <a:t>Nimi</a:t>
            </a:r>
            <a:r>
              <a:rPr lang="en-US"/>
              <a:t>/</a:t>
            </a:r>
            <a:r>
              <a:rPr lang="en-US" err="1"/>
              <a:t>nimet</a:t>
            </a:r>
            <a:endParaRPr lang="en-US"/>
          </a:p>
        </p:txBody>
      </p:sp>
      <p:sp>
        <p:nvSpPr>
          <p:cNvPr id="22" name="Tekstin paikkamerkki 3"/>
          <p:cNvSpPr>
            <a:spLocks noGrp="1"/>
          </p:cNvSpPr>
          <p:nvPr>
            <p:ph type="body" sz="quarter" idx="19" hasCustomPrompt="1"/>
          </p:nvPr>
        </p:nvSpPr>
        <p:spPr>
          <a:xfrm>
            <a:off x="6252494" y="4235658"/>
            <a:ext cx="2450863" cy="475373"/>
          </a:xfrm>
          <a:effectLst>
            <a:outerShdw blurRad="88900" dist="38100" dir="2700000" algn="tl" rotWithShape="0">
              <a:srgbClr val="000000">
                <a:alpha val="20000"/>
              </a:srgbClr>
            </a:outerShdw>
          </a:effectLst>
        </p:spPr>
        <p:txBody>
          <a:bodyPr>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a:r>
              <a:rPr lang="en-US" err="1"/>
              <a:t>Nimi</a:t>
            </a:r>
            <a:r>
              <a:rPr lang="en-US"/>
              <a:t>/</a:t>
            </a:r>
            <a:r>
              <a:rPr lang="en-US" err="1"/>
              <a:t>nimet</a:t>
            </a:r>
            <a:endParaRPr lang="en-US"/>
          </a:p>
        </p:txBody>
      </p:sp>
      <p:sp>
        <p:nvSpPr>
          <p:cNvPr id="5" name="Picture Placeholder 4"/>
          <p:cNvSpPr>
            <a:spLocks noGrp="1" noChangeAspect="1"/>
          </p:cNvSpPr>
          <p:nvPr>
            <p:ph type="pic" sz="quarter" idx="20" hasCustomPrompt="1"/>
          </p:nvPr>
        </p:nvSpPr>
        <p:spPr>
          <a:xfrm>
            <a:off x="3042002" y="373064"/>
            <a:ext cx="3059996" cy="3059999"/>
          </a:xfrm>
        </p:spPr>
        <p:txBody>
          <a:bodyPr anchor="ctr"/>
          <a:lstStyle>
            <a:lvl1pPr marL="0" marR="0" indent="0" algn="ctr" defTabSz="685800" rtl="0" eaLnBrk="1" fontAlgn="auto" latinLnBrk="0" hangingPunct="1">
              <a:lnSpc>
                <a:spcPct val="90000"/>
              </a:lnSpc>
              <a:spcBef>
                <a:spcPts val="750"/>
              </a:spcBef>
              <a:spcAft>
                <a:spcPts val="0"/>
              </a:spcAft>
              <a:buClr>
                <a:schemeClr val="accent1"/>
              </a:buClr>
              <a:buSzTx/>
              <a:buFont typeface="Arial" panose="020B0604020202020204" pitchFamily="34" charset="0"/>
              <a:buNone/>
              <a:tabLst/>
              <a:defRPr sz="1800"/>
            </a:lvl1pPr>
          </a:lstStyle>
          <a:p>
            <a:r>
              <a:rPr lang="en-US" err="1"/>
              <a:t>Liitä</a:t>
            </a:r>
            <a:r>
              <a:rPr lang="en-US"/>
              <a:t> </a:t>
            </a:r>
            <a:r>
              <a:rPr lang="en-US" err="1"/>
              <a:t>iso</a:t>
            </a:r>
            <a:r>
              <a:rPr lang="en-US"/>
              <a:t> </a:t>
            </a:r>
            <a:r>
              <a:rPr lang="en-US" err="1"/>
              <a:t>ikoni</a:t>
            </a:r>
            <a:r>
              <a:rPr lang="en-US"/>
              <a:t> </a:t>
            </a:r>
            <a:r>
              <a:rPr lang="en-US" err="1"/>
              <a:t>tähän</a:t>
            </a:r>
            <a:endParaRPr lang="en-US"/>
          </a:p>
          <a:p>
            <a:r>
              <a:rPr lang="en-US" err="1"/>
              <a:t>Muotoile</a:t>
            </a:r>
            <a:r>
              <a:rPr lang="en-US"/>
              <a:t> </a:t>
            </a:r>
            <a:r>
              <a:rPr lang="en-US" err="1"/>
              <a:t>muotoa</a:t>
            </a:r>
            <a:r>
              <a:rPr lang="en-US"/>
              <a:t> </a:t>
            </a:r>
            <a:r>
              <a:rPr lang="en-US" err="1"/>
              <a:t>toiminnan</a:t>
            </a:r>
            <a:r>
              <a:rPr lang="en-US"/>
              <a:t> </a:t>
            </a:r>
            <a:r>
              <a:rPr lang="en-US" err="1"/>
              <a:t>kautta</a:t>
            </a:r>
            <a:r>
              <a:rPr lang="en-US"/>
              <a:t>, </a:t>
            </a:r>
            <a:r>
              <a:rPr lang="en-US" err="1"/>
              <a:t>valitsemalla</a:t>
            </a:r>
            <a:r>
              <a:rPr lang="en-US"/>
              <a:t> </a:t>
            </a:r>
            <a:r>
              <a:rPr lang="en-US" err="1"/>
              <a:t>kuva</a:t>
            </a:r>
            <a:r>
              <a:rPr lang="en-US"/>
              <a:t>- tai </a:t>
            </a:r>
            <a:r>
              <a:rPr lang="en-US" err="1"/>
              <a:t>pintakuviotäyttö</a:t>
            </a:r>
            <a:endParaRPr lang="en-US"/>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7750504" y="4709436"/>
            <a:ext cx="742950" cy="235633"/>
          </a:xfrm>
        </p:spPr>
        <p:txBody>
          <a:bodyPr/>
          <a:lstStyle>
            <a:lvl1pPr>
              <a:defRPr>
                <a:solidFill>
                  <a:schemeClr val="bg1"/>
                </a:solidFill>
              </a:defRPr>
            </a:lvl1pPr>
          </a:lstStyle>
          <a:p>
            <a:fld id="{6DAD0FF2-1D25-BE40-8B29-8332D4ADBB96}" type="datetime1">
              <a:rPr lang="fi-FI" smtClean="0"/>
              <a:pPr/>
              <a:t>10.1.2024</a:t>
            </a:fld>
            <a:endParaRPr lang="fi-FI"/>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a:t>© OP Ryhmä / OP-Luottamuksellinen</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8750300" y="-57827"/>
            <a:ext cx="393700" cy="238125"/>
          </a:xfrm>
        </p:spPr>
        <p:txBody>
          <a:bodyPr/>
          <a:lstStyle>
            <a:lvl1pPr>
              <a:defRPr>
                <a:solidFill>
                  <a:schemeClr val="bg1"/>
                </a:solidFill>
              </a:defRPr>
            </a:lvl1pPr>
          </a:lstStyle>
          <a:p>
            <a:fld id="{2CFBC310-412D-4841-958B-3949C676B8F0}" type="slidenum">
              <a:rPr lang="fi-FI" smtClean="0"/>
              <a:pPr/>
              <a:t>‹#›</a:t>
            </a:fld>
            <a:endParaRPr lang="fi-FI"/>
          </a:p>
        </p:txBody>
      </p:sp>
      <p:sp>
        <p:nvSpPr>
          <p:cNvPr id="12" name="Kuvan paikkamerkki 5">
            <a:extLst>
              <a:ext uri="{FF2B5EF4-FFF2-40B4-BE49-F238E27FC236}">
                <a16:creationId xmlns:a16="http://schemas.microsoft.com/office/drawing/2014/main" id="{8B04622B-6CDB-7F44-971C-E0E3CDA83F55}"/>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2683746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dia_omalla kuvalla_Logo">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p:nvPr>
        </p:nvSpPr>
        <p:spPr>
          <a:xfrm>
            <a:off x="1143000" y="1174815"/>
            <a:ext cx="6858000" cy="1413761"/>
          </a:xfrm>
          <a:effectLst>
            <a:outerShdw blurRad="88900" dist="50800" dir="2700000" algn="tl" rotWithShape="0">
              <a:prstClr val="black">
                <a:alpha val="20000"/>
              </a:prstClr>
            </a:outerShdw>
          </a:effectLst>
        </p:spPr>
        <p:txBody>
          <a:bodyPr anchor="b">
            <a:noAutofit/>
          </a:bodyPr>
          <a:lstStyle>
            <a:lvl1pPr algn="ctr">
              <a:defRPr sz="4000" spc="-100" baseline="0">
                <a:solidFill>
                  <a:schemeClr val="bg1"/>
                </a:solidFill>
                <a:effectLst/>
              </a:defRPr>
            </a:lvl1pPr>
          </a:lstStyle>
          <a:p>
            <a:r>
              <a:rPr lang="en-US"/>
              <a:t>Click to edit Master title style</a:t>
            </a:r>
          </a:p>
        </p:txBody>
      </p:sp>
      <p:sp>
        <p:nvSpPr>
          <p:cNvPr id="3" name="Subtitle 2"/>
          <p:cNvSpPr>
            <a:spLocks noGrp="1"/>
          </p:cNvSpPr>
          <p:nvPr>
            <p:ph type="subTitle" idx="1"/>
          </p:nvPr>
        </p:nvSpPr>
        <p:spPr>
          <a:xfrm>
            <a:off x="1143000" y="2792544"/>
            <a:ext cx="6858000" cy="443816"/>
          </a:xfrm>
          <a:effectLst>
            <a:outerShdw blurRad="88900" dist="50800" dir="2700000" algn="tl" rotWithShape="0">
              <a:prstClr val="black">
                <a:alpha val="20000"/>
              </a:prstClr>
            </a:outerShdw>
          </a:effectLst>
        </p:spPr>
        <p:txBody>
          <a:bodyPr>
            <a:noAutofit/>
          </a:bodyPr>
          <a:lstStyle>
            <a:lvl1pPr marL="0" indent="0" algn="ctr">
              <a:buNone/>
              <a:defRPr sz="2400" spc="-5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p:txBody>
          <a:bodyPr/>
          <a:lstStyle>
            <a:lvl1pPr>
              <a:defRPr>
                <a:solidFill>
                  <a:schemeClr val="bg1"/>
                </a:solidFill>
              </a:defRPr>
            </a:lvl1pPr>
          </a:lstStyle>
          <a:p>
            <a:fld id="{2C1ABE96-39AD-E247-9950-F1E2C6CD532F}" type="datetime1">
              <a:rPr lang="fi-FI" smtClean="0"/>
              <a:pPr/>
              <a:t>10.1.2024</a:t>
            </a:fld>
            <a:endParaRPr lang="fi-FI"/>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9" name="Kuvan paikkamerkki 5">
            <a:extLst>
              <a:ext uri="{FF2B5EF4-FFF2-40B4-BE49-F238E27FC236}">
                <a16:creationId xmlns:a16="http://schemas.microsoft.com/office/drawing/2014/main" id="{AD2111E8-962D-C743-AE7F-716329C664EA}"/>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1353544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Otsikkodia_omalla kuvalla_Logo">
    <p:bg>
      <p:bgRef idx="1001">
        <a:schemeClr val="bg1"/>
      </p:bgRef>
    </p:bg>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p:nvPr>
        </p:nvSpPr>
        <p:spPr>
          <a:xfrm>
            <a:off x="1143000" y="1708150"/>
            <a:ext cx="6858000" cy="1413761"/>
          </a:xfrm>
          <a:effectLst>
            <a:outerShdw blurRad="88900" dist="50800" dir="2700000" algn="tl" rotWithShape="0">
              <a:prstClr val="black">
                <a:alpha val="20000"/>
              </a:prstClr>
            </a:outerShdw>
          </a:effectLst>
        </p:spPr>
        <p:txBody>
          <a:bodyPr anchor="ctr">
            <a:noAutofit/>
          </a:bodyPr>
          <a:lstStyle>
            <a:lvl1pPr algn="ctr">
              <a:defRPr sz="4000" spc="-100" baseline="0">
                <a:solidFill>
                  <a:schemeClr val="bg1"/>
                </a:solidFill>
                <a:effectLst/>
              </a:defRPr>
            </a:lvl1pPr>
          </a:lstStyle>
          <a:p>
            <a:r>
              <a:rPr lang="en-US"/>
              <a:t>Click to edit Master title style</a:t>
            </a:r>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p:txBody>
          <a:bodyPr/>
          <a:lstStyle>
            <a:lvl1pPr>
              <a:defRPr>
                <a:solidFill>
                  <a:schemeClr val="bg1"/>
                </a:solidFill>
              </a:defRPr>
            </a:lvl1pPr>
          </a:lstStyle>
          <a:p>
            <a:fld id="{851A088E-F13A-EE47-8AFC-8285EFF70BC9}" type="datetime1">
              <a:rPr lang="fi-FI" smtClean="0"/>
              <a:pPr/>
              <a:t>10.1.2024</a:t>
            </a:fld>
            <a:endParaRPr lang="fi-FI"/>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12" name="Kuvan paikkamerkki 5">
            <a:extLst>
              <a:ext uri="{FF2B5EF4-FFF2-40B4-BE49-F238E27FC236}">
                <a16:creationId xmlns:a16="http://schemas.microsoft.com/office/drawing/2014/main" id="{C1114D00-3F56-AA42-9858-FF04C7183F9D}"/>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50" baseline="0"/>
            </a:lvl1pPr>
          </a:lstStyle>
          <a:p>
            <a:r>
              <a:rPr lang="en-US"/>
              <a:t>Click to edit Master title style</a:t>
            </a:r>
          </a:p>
        </p:txBody>
      </p:sp>
      <p:sp>
        <p:nvSpPr>
          <p:cNvPr id="3" name="Content Placeholder 2"/>
          <p:cNvSpPr>
            <a:spLocks noGrp="1"/>
          </p:cNvSpPr>
          <p:nvPr>
            <p:ph idx="1"/>
          </p:nvPr>
        </p:nvSpPr>
        <p:spPr>
          <a:xfrm>
            <a:off x="510754" y="1246592"/>
            <a:ext cx="3997746" cy="3401839"/>
          </a:xfrm>
        </p:spPr>
        <p:txBody>
          <a:bodyPr>
            <a:noAutofit/>
          </a:bodyPr>
          <a:lstStyle>
            <a:lvl1pPr>
              <a:defRPr spc="-50" baseline="0"/>
            </a:lvl1pPr>
            <a:lvl2pPr>
              <a:defRPr spc="-50" baseline="0"/>
            </a:lvl2pPr>
            <a:lvl3pPr>
              <a:defRPr spc="-50" baseline="0"/>
            </a:lvl3pPr>
            <a:lvl4pPr>
              <a:defRPr spc="-50" baseline="0"/>
            </a:lvl4pPr>
            <a:lvl5pPr>
              <a:defRPr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p:txBody>
          <a:bodyPr/>
          <a:lstStyle/>
          <a:p>
            <a:fld id="{7E43FB7D-5E3B-5845-8238-AFE780285B01}" type="datetime1">
              <a:rPr lang="fi-FI" smtClean="0"/>
              <a:t>10.1.2024</a:t>
            </a:fld>
            <a:endParaRPr lang="fi-FI"/>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1690558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387157" y="1250398"/>
            <a:ext cx="4140000" cy="576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3500">
                <a:solidFill>
                  <a:schemeClr val="bg1"/>
                </a:solidFill>
                <a:effectLst/>
              </a:defRPr>
            </a:lvl1pPr>
          </a:lstStyle>
          <a:p>
            <a:r>
              <a:rPr lang="fi-FI"/>
              <a:t>Välikansi</a:t>
            </a:r>
            <a:endParaRPr lang="en-US"/>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p:txBody>
          <a:bodyPr/>
          <a:lstStyle>
            <a:lvl1pPr>
              <a:defRPr>
                <a:solidFill>
                  <a:schemeClr val="bg1"/>
                </a:solidFill>
              </a:defRPr>
            </a:lvl1pPr>
          </a:lstStyle>
          <a:p>
            <a:fld id="{DF1DA8A0-6509-A84A-813A-1DE96461AB9D}" type="datetime1">
              <a:rPr lang="fi-FI" smtClean="0"/>
              <a:pPr/>
              <a:t>10.1.2024</a:t>
            </a:fld>
            <a:endParaRPr lang="fi-FI"/>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a:t>© OP Ryhmä / OP-Luottamuksellinen</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8" name="Kuvan paikkamerkki 5">
            <a:extLst>
              <a:ext uri="{FF2B5EF4-FFF2-40B4-BE49-F238E27FC236}">
                <a16:creationId xmlns:a16="http://schemas.microsoft.com/office/drawing/2014/main" id="{0BCC934A-7745-A945-B940-83DD5717AF5B}"/>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500"/>
            </a:lvl1pPr>
          </a:lstStyle>
          <a:p>
            <a:r>
              <a:rPr lang="fi-FI"/>
              <a:t> </a:t>
            </a:r>
          </a:p>
        </p:txBody>
      </p:sp>
    </p:spTree>
    <p:extLst>
      <p:ext uri="{BB962C8B-B14F-4D97-AF65-F5344CB8AC3E}">
        <p14:creationId xmlns:p14="http://schemas.microsoft.com/office/powerpoint/2010/main" val="3637685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Otsikkodia_omalla kuvalla_Logo">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baseline="0">
                <a:solidFill>
                  <a:srgbClr val="D1D2D3"/>
                </a:solidFill>
              </a:defRPr>
            </a:lvl1pPr>
          </a:lstStyle>
          <a:p>
            <a:r>
              <a:rPr lang="fi-FI"/>
              <a:t>Lisää kuva napsauttamalla kuvaketta</a:t>
            </a:r>
            <a:endParaRPr lang="en-US"/>
          </a:p>
        </p:txBody>
      </p:sp>
      <p:sp>
        <p:nvSpPr>
          <p:cNvPr id="2" name="Title 1"/>
          <p:cNvSpPr>
            <a:spLocks noGrp="1"/>
          </p:cNvSpPr>
          <p:nvPr>
            <p:ph type="ctrTitle"/>
          </p:nvPr>
        </p:nvSpPr>
        <p:spPr>
          <a:xfrm>
            <a:off x="1143000" y="1174815"/>
            <a:ext cx="6858000" cy="1413761"/>
          </a:xfrm>
          <a:effectLst>
            <a:outerShdw blurRad="88900" dist="50800" dir="2700000" algn="tl" rotWithShape="0">
              <a:prstClr val="black">
                <a:alpha val="20000"/>
              </a:prstClr>
            </a:outerShdw>
          </a:effectLst>
        </p:spPr>
        <p:txBody>
          <a:bodyPr anchor="b">
            <a:noAutofit/>
          </a:bodyPr>
          <a:lstStyle>
            <a:lvl1pPr algn="ctr">
              <a:defRPr sz="4000" spc="-100" baseline="0">
                <a:solidFill>
                  <a:schemeClr val="bg1"/>
                </a:solidFill>
                <a:effectLst/>
              </a:defRPr>
            </a:lvl1pPr>
          </a:lstStyle>
          <a:p>
            <a:r>
              <a:rPr lang="fi-FI"/>
              <a:t>Muokkaa ots. perustyyl. napsautt.</a:t>
            </a:r>
            <a:endParaRPr lang="en-US"/>
          </a:p>
        </p:txBody>
      </p:sp>
      <p:sp>
        <p:nvSpPr>
          <p:cNvPr id="3" name="Subtitle 2"/>
          <p:cNvSpPr>
            <a:spLocks noGrp="1"/>
          </p:cNvSpPr>
          <p:nvPr>
            <p:ph type="subTitle" idx="1"/>
          </p:nvPr>
        </p:nvSpPr>
        <p:spPr>
          <a:xfrm>
            <a:off x="1143000" y="2792544"/>
            <a:ext cx="6858000" cy="443816"/>
          </a:xfrm>
          <a:effectLst>
            <a:outerShdw blurRad="88900" dist="50800" dir="2700000" algn="tl" rotWithShape="0">
              <a:prstClr val="black">
                <a:alpha val="20000"/>
              </a:prstClr>
            </a:outerShdw>
          </a:effectLst>
        </p:spPr>
        <p:txBody>
          <a:bodyPr>
            <a:noAutofit/>
          </a:bodyPr>
          <a:lstStyle>
            <a:lvl1pPr marL="0" indent="0" algn="ctr">
              <a:buNone/>
              <a:defRPr sz="2400" spc="-5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lgn="l">
              <a:defRPr>
                <a:solidFill>
                  <a:schemeClr val="bg1"/>
                </a:solidFill>
              </a:defRPr>
            </a:lvl1pPr>
          </a:lstStyle>
          <a:p>
            <a:r>
              <a:rPr lang="fi-FI"/>
              <a:t>© OP Ryhmä / OP-Julkinen</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9" name="Date Placeholder 9">
            <a:extLst>
              <a:ext uri="{FF2B5EF4-FFF2-40B4-BE49-F238E27FC236}">
                <a16:creationId xmlns:a16="http://schemas.microsoft.com/office/drawing/2014/main" id="{0D631575-6FC5-9C40-8E24-BC2AED3E3934}"/>
              </a:ext>
            </a:extLst>
          </p:cNvPr>
          <p:cNvSpPr>
            <a:spLocks noGrp="1"/>
          </p:cNvSpPr>
          <p:nvPr>
            <p:ph type="dt" sz="half" idx="15"/>
          </p:nvPr>
        </p:nvSpPr>
        <p:spPr>
          <a:xfrm>
            <a:off x="7294890" y="4767263"/>
            <a:ext cx="742950" cy="235633"/>
          </a:xfrm>
          <a:prstGeom prst="rect">
            <a:avLst/>
          </a:prstGeom>
        </p:spPr>
        <p:txBody>
          <a:bodyPr/>
          <a:lstStyle>
            <a:lvl1pPr>
              <a:defRPr>
                <a:solidFill>
                  <a:schemeClr val="bg1"/>
                </a:solidFill>
              </a:defRPr>
            </a:lvl1pPr>
          </a:lstStyle>
          <a:p>
            <a:endParaRPr lang="fi-FI"/>
          </a:p>
        </p:txBody>
      </p:sp>
      <p:sp>
        <p:nvSpPr>
          <p:cNvPr id="15" name="Kuvan paikkamerkki 17">
            <a:extLst>
              <a:ext uri="{FF2B5EF4-FFF2-40B4-BE49-F238E27FC236}">
                <a16:creationId xmlns:a16="http://schemas.microsoft.com/office/drawing/2014/main" id="{3962C587-62AF-584C-860E-9727F3791401}"/>
              </a:ext>
            </a:extLst>
          </p:cNvPr>
          <p:cNvSpPr>
            <a:spLocks noGrp="1"/>
          </p:cNvSpPr>
          <p:nvPr>
            <p:ph type="pic" sz="quarter" idx="19" hasCustomPrompt="1"/>
          </p:nvPr>
        </p:nvSpPr>
        <p:spPr>
          <a:xfrm>
            <a:off x="8060763" y="4736263"/>
            <a:ext cx="968400" cy="273600"/>
          </a:xfrm>
          <a:blipFill dpi="0" rotWithShape="0">
            <a:blip r:embed="rId3" cstate="screen">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a:t> </a:t>
            </a:r>
          </a:p>
        </p:txBody>
      </p:sp>
    </p:spTree>
    <p:extLst>
      <p:ext uri="{BB962C8B-B14F-4D97-AF65-F5344CB8AC3E}">
        <p14:creationId xmlns:p14="http://schemas.microsoft.com/office/powerpoint/2010/main" val="2310308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Vain otsikko Keskitet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0754" y="208801"/>
            <a:ext cx="8011454" cy="969680"/>
          </a:xfrm>
        </p:spPr>
        <p:txBody>
          <a:bodyPr anchor="ctr"/>
          <a:lstStyle>
            <a:lvl1pPr algn="ctr">
              <a:defRPr sz="44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6" name="Date Placeholder 5">
            <a:extLst>
              <a:ext uri="{FF2B5EF4-FFF2-40B4-BE49-F238E27FC236}">
                <a16:creationId xmlns:a16="http://schemas.microsoft.com/office/drawing/2014/main" id="{193EBD1A-5D2B-0A49-B5D9-25FCF2419BAB}"/>
              </a:ext>
            </a:extLst>
          </p:cNvPr>
          <p:cNvSpPr>
            <a:spLocks noGrp="1"/>
          </p:cNvSpPr>
          <p:nvPr>
            <p:ph type="dt" sz="half" idx="10"/>
          </p:nvPr>
        </p:nvSpPr>
        <p:spPr/>
        <p:txBody>
          <a:bodyPr/>
          <a:lstStyle/>
          <a:p>
            <a:fld id="{C24F58BB-1621-AE44-AF24-758EE46A8754}" type="datetime1">
              <a:rPr lang="fi-FI" smtClean="0"/>
              <a:t>10.1.2024</a:t>
            </a:fld>
            <a:endParaRPr lang="fi-FI"/>
          </a:p>
        </p:txBody>
      </p:sp>
      <p:sp>
        <p:nvSpPr>
          <p:cNvPr id="7" name="Footer Placeholder 6">
            <a:extLst>
              <a:ext uri="{FF2B5EF4-FFF2-40B4-BE49-F238E27FC236}">
                <a16:creationId xmlns:a16="http://schemas.microsoft.com/office/drawing/2014/main" id="{D9007F0B-AD44-A448-83E8-93C9FE993D2E}"/>
              </a:ext>
            </a:extLst>
          </p:cNvPr>
          <p:cNvSpPr>
            <a:spLocks noGrp="1"/>
          </p:cNvSpPr>
          <p:nvPr>
            <p:ph type="ftr" sz="quarter" idx="11"/>
          </p:nvPr>
        </p:nvSpPr>
        <p:spPr/>
        <p:txBody>
          <a:bodyPr/>
          <a:lstStyle/>
          <a:p>
            <a:r>
              <a:rPr lang="fi-FI"/>
              <a:t>© OP Ryhmä / OP-Julkinen</a:t>
            </a:r>
          </a:p>
        </p:txBody>
      </p:sp>
      <p:sp>
        <p:nvSpPr>
          <p:cNvPr id="8" name="Slide Number Placeholder 7">
            <a:extLst>
              <a:ext uri="{FF2B5EF4-FFF2-40B4-BE49-F238E27FC236}">
                <a16:creationId xmlns:a16="http://schemas.microsoft.com/office/drawing/2014/main" id="{79336EC6-AB1C-864C-9EB7-AA8002AA3C8B}"/>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466021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Otsikkodia">
    <p:bg>
      <p:bgRef idx="1001">
        <a:schemeClr val="bg1"/>
      </p:bgRef>
    </p:bg>
    <p:spTree>
      <p:nvGrpSpPr>
        <p:cNvPr id="1" name=""/>
        <p:cNvGrpSpPr/>
        <p:nvPr/>
      </p:nvGrpSpPr>
      <p:grpSpPr>
        <a:xfrm>
          <a:off x="0" y="0"/>
          <a:ext cx="0" cy="0"/>
          <a:chOff x="0" y="0"/>
          <a:chExt cx="0" cy="0"/>
        </a:xfrm>
      </p:grpSpPr>
      <p:sp>
        <p:nvSpPr>
          <p:cNvPr id="44"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rtlCol="0"/>
          <a:lstStyle>
            <a:lvl1pPr marL="0" indent="0">
              <a:buNone/>
              <a:defRPr baseline="0">
                <a:solidFill>
                  <a:srgbClr val="D1D2D3"/>
                </a:solidFill>
              </a:defRPr>
            </a:lvl1pPr>
          </a:lstStyle>
          <a:p>
            <a:pPr rtl="0"/>
            <a:r>
              <a:rPr lang="sv-se"/>
              <a:t>Click icon to add picture</a:t>
            </a:r>
          </a:p>
        </p:txBody>
      </p:sp>
      <p:sp>
        <p:nvSpPr>
          <p:cNvPr id="2" name="Title 1"/>
          <p:cNvSpPr>
            <a:spLocks noGrp="1"/>
          </p:cNvSpPr>
          <p:nvPr>
            <p:ph type="ctrTitle" hasCustomPrompt="1"/>
          </p:nvPr>
        </p:nvSpPr>
        <p:spPr>
          <a:xfrm>
            <a:off x="1143000" y="2725750"/>
            <a:ext cx="6858000" cy="748145"/>
          </a:xfrm>
          <a:effectLst>
            <a:outerShdw blurRad="88900" dist="50800" dir="2700000" algn="tl" rotWithShape="0">
              <a:srgbClr val="000000">
                <a:alpha val="20000"/>
              </a:srgbClr>
            </a:outerShdw>
          </a:effectLst>
        </p:spPr>
        <p:txBody>
          <a:bodyPr rtlCol="0" anchor="ctr">
            <a:noAutofit/>
          </a:bodyPr>
          <a:lstStyle>
            <a:lvl1pPr algn="ctr">
              <a:defRPr sz="4000" spc="-100" baseline="0">
                <a:solidFill>
                  <a:schemeClr val="bg1"/>
                </a:solidFill>
                <a:effectLst/>
              </a:defRPr>
            </a:lvl1pPr>
          </a:lstStyle>
          <a:p>
            <a:pPr rtl="0"/>
            <a:r>
              <a:rPr lang="sv-se"/>
              <a:t>Kirjoita esityksen otsikko tähän</a:t>
            </a:r>
            <a:endParaRPr lang="en-US"/>
          </a:p>
        </p:txBody>
      </p:sp>
      <p:sp>
        <p:nvSpPr>
          <p:cNvPr id="3" name="Subtitle 2"/>
          <p:cNvSpPr>
            <a:spLocks noGrp="1"/>
          </p:cNvSpPr>
          <p:nvPr>
            <p:ph type="subTitle" idx="1" hasCustomPrompt="1"/>
          </p:nvPr>
        </p:nvSpPr>
        <p:spPr>
          <a:xfrm>
            <a:off x="1143000" y="3962089"/>
            <a:ext cx="6858000" cy="448856"/>
          </a:xfrm>
          <a:effectLst>
            <a:outerShdw blurRad="50800" dist="38100" dir="2700000" algn="tl" rotWithShape="0">
              <a:srgbClr val="000000">
                <a:alpha val="20000"/>
              </a:srgbClr>
            </a:outerShdw>
          </a:effectLst>
        </p:spPr>
        <p:txBody>
          <a:bodyPr rtlCol="0">
            <a:normAutofit/>
          </a:bodyPr>
          <a:lstStyle>
            <a:lvl1pPr marL="0" indent="0" algn="ctr">
              <a:buNone/>
              <a:defRPr sz="2400" baseline="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sv-se"/>
              <a:t>Lisätiedot</a:t>
            </a:r>
            <a:endParaRPr lang="en-US"/>
          </a:p>
        </p:txBody>
      </p:sp>
      <p:sp>
        <p:nvSpPr>
          <p:cNvPr id="6" name="Kuvan paikkamerkki 5"/>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rtlCol="0">
            <a:normAutofit/>
          </a:bodyPr>
          <a:lstStyle>
            <a:lvl1pPr marL="0" indent="0">
              <a:buNone/>
              <a:defRPr sz="500"/>
            </a:lvl1pPr>
          </a:lstStyle>
          <a:p>
            <a:pPr rtl="0"/>
            <a:r>
              <a:rPr lang="sv-se"/>
              <a:t> </a:t>
            </a:r>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p:txBody>
          <a:bodyPr rtlCol="0"/>
          <a:lstStyle>
            <a:lvl1pPr>
              <a:defRPr>
                <a:solidFill>
                  <a:schemeClr val="bg1"/>
                </a:solidFill>
              </a:defRPr>
            </a:lvl1pPr>
          </a:lstStyle>
          <a:p>
            <a:pPr rtl="0"/>
            <a:r>
              <a:rPr lang="fi-FI"/>
              <a:t>21.4.2023</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p:txBody>
          <a:bodyPr rtlCol="0"/>
          <a:lstStyle>
            <a:lvl1pPr>
              <a:defRPr>
                <a:solidFill>
                  <a:schemeClr val="bg1"/>
                </a:solidFill>
              </a:defRPr>
            </a:lvl1pPr>
          </a:lstStyle>
          <a:p>
            <a:pPr rtl="0"/>
            <a:r>
              <a:rPr lang="sv-se"/>
              <a:t>© OP Ryhmä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14" name="Kuvan paikkamerkki 26">
            <a:extLst>
              <a:ext uri="{FF2B5EF4-FFF2-40B4-BE49-F238E27FC236}">
                <a16:creationId xmlns:a16="http://schemas.microsoft.com/office/drawing/2014/main" id="{217FD3E2-566E-E849-879F-3234DAB0855C}"/>
              </a:ext>
            </a:extLst>
          </p:cNvPr>
          <p:cNvSpPr>
            <a:spLocks noGrp="1"/>
          </p:cNvSpPr>
          <p:nvPr>
            <p:ph type="pic" sz="quarter" idx="20" hasCustomPrompt="1"/>
          </p:nvPr>
        </p:nvSpPr>
        <p:spPr>
          <a:xfrm>
            <a:off x="2307118" y="1347750"/>
            <a:ext cx="4529765" cy="1224000"/>
          </a:xfrm>
          <a:blipFill>
            <a:blip r:embed="rId5">
              <a:extLst>
                <a:ext uri="{96DAC541-7B7A-43D3-8B79-37D633B846F1}">
                  <asvg:svgBlip xmlns:asvg="http://schemas.microsoft.com/office/drawing/2016/SVG/main" r:embed="rId6"/>
                </a:ext>
              </a:extLst>
            </a:blip>
            <a:stretch>
              <a:fillRect/>
            </a:stretch>
          </a:blipFill>
        </p:spPr>
        <p:txBody>
          <a:bodyPr rtlCol="0"/>
          <a:lstStyle>
            <a:lvl1pPr marL="0" indent="0">
              <a:buNone/>
              <a:defRPr/>
            </a:lvl1pPr>
          </a:lstStyle>
          <a:p>
            <a:pPr rtl="0"/>
            <a:r>
              <a:rPr lang="sv-se"/>
              <a:t> </a:t>
            </a:r>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t"/>
          <a:lstStyle>
            <a:lvl1pPr>
              <a:defRPr spc="-50" baseline="0"/>
            </a:lvl1pPr>
          </a:lstStyle>
          <a:p>
            <a:pPr rtl="0"/>
            <a:r>
              <a:rPr lang="sv-se"/>
              <a:t>Click to edit Master title style</a:t>
            </a:r>
          </a:p>
        </p:txBody>
      </p:sp>
      <p:sp>
        <p:nvSpPr>
          <p:cNvPr id="3" name="Content Placeholder 2"/>
          <p:cNvSpPr>
            <a:spLocks noGrp="1"/>
          </p:cNvSpPr>
          <p:nvPr>
            <p:ph idx="1"/>
          </p:nvPr>
        </p:nvSpPr>
        <p:spPr>
          <a:xfrm>
            <a:off x="510754" y="1246592"/>
            <a:ext cx="8004596" cy="3401839"/>
          </a:xfrm>
        </p:spPr>
        <p:txBody>
          <a:bodyPr rtlCol="0">
            <a:noAutofit/>
          </a:bodyPr>
          <a:lstStyle>
            <a:lvl1pPr>
              <a:defRPr spc="-50" baseline="0"/>
            </a:lvl1pPr>
            <a:lvl2pPr>
              <a:defRPr spc="-50" baseline="0"/>
            </a:lvl2pPr>
            <a:lvl3pPr>
              <a:defRPr spc="-50" baseline="0"/>
            </a:lvl3pPr>
            <a:lvl4pPr>
              <a:defRPr spc="-50" baseline="0"/>
            </a:lvl4pPr>
            <a:lvl5pPr>
              <a:defRPr spc="-50" baseline="0"/>
            </a:lvl5p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rtlCol="0"/>
          <a:lstStyle/>
          <a:p>
            <a:pPr rtl="0"/>
            <a:r>
              <a:rPr lang="fi-FI"/>
              <a:t>21.4.2023</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rtlCol="0"/>
          <a:lstStyle/>
          <a:p>
            <a:pPr rtl="0"/>
            <a:r>
              <a:rPr lang="sv-se"/>
              <a:t>© OP Ryhmä / OP-Luottamuksellinen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1192045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spc="-50" baseline="0"/>
            </a:lvl1pPr>
          </a:lstStyle>
          <a:p>
            <a:pPr rtl="0"/>
            <a:r>
              <a:rPr lang="sv-se"/>
              <a:t>Click to edit Master title style</a:t>
            </a:r>
          </a:p>
        </p:txBody>
      </p:sp>
      <p:sp>
        <p:nvSpPr>
          <p:cNvPr id="3" name="Content Placeholder 2"/>
          <p:cNvSpPr>
            <a:spLocks noGrp="1"/>
          </p:cNvSpPr>
          <p:nvPr>
            <p:ph idx="1"/>
          </p:nvPr>
        </p:nvSpPr>
        <p:spPr>
          <a:xfrm>
            <a:off x="510754" y="1246592"/>
            <a:ext cx="3997746" cy="3401839"/>
          </a:xfrm>
        </p:spPr>
        <p:txBody>
          <a:bodyPr rtlCol="0">
            <a:noAutofit/>
          </a:bodyPr>
          <a:lstStyle>
            <a:lvl1pPr>
              <a:defRPr spc="-50" baseline="0"/>
            </a:lvl1pPr>
            <a:lvl2pPr>
              <a:defRPr spc="-50" baseline="0"/>
            </a:lvl2pPr>
            <a:lvl3pPr>
              <a:defRPr spc="-50" baseline="0"/>
            </a:lvl3pPr>
            <a:lvl4pPr>
              <a:defRPr spc="-50" baseline="0"/>
            </a:lvl4pPr>
            <a:lvl5pPr>
              <a:defRPr spc="-50" baseline="0"/>
            </a:lvl5p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p:txBody>
          <a:bodyPr rtlCol="0"/>
          <a:lstStyle/>
          <a:p>
            <a:pPr rtl="0"/>
            <a:r>
              <a:rPr lang="fi-FI"/>
              <a:t>21.4.2023</a:t>
            </a:r>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rtlCol="0"/>
          <a:lstStyle/>
          <a:p>
            <a:pPr rtl="0"/>
            <a:r>
              <a:rPr lang="sv-se"/>
              <a:t>© OP Ryhmä / OP-Luottamuksellinen</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1690558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sällysluette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baseline="0"/>
            </a:lvl1pPr>
          </a:lstStyle>
          <a:p>
            <a:pPr rtl="0"/>
            <a:r>
              <a:rPr lang="sv-se"/>
              <a:t>Kirjoita sisällysluettelon otsikko</a:t>
            </a:r>
            <a:endParaRPr lang="en-US"/>
          </a:p>
        </p:txBody>
      </p:sp>
      <p:sp>
        <p:nvSpPr>
          <p:cNvPr id="3" name="Content Placeholder 2"/>
          <p:cNvSpPr>
            <a:spLocks noGrp="1"/>
          </p:cNvSpPr>
          <p:nvPr>
            <p:ph idx="1"/>
          </p:nvPr>
        </p:nvSpPr>
        <p:spPr>
          <a:xfrm>
            <a:off x="510754" y="1246592"/>
            <a:ext cx="8004596" cy="3401839"/>
          </a:xfrm>
        </p:spPr>
        <p:txBody>
          <a:bodyPr rtlCol="0">
            <a:noAutofit/>
          </a:bodyPr>
          <a:lstStyle>
            <a:lvl1pPr marL="533400" indent="-533400">
              <a:buClr>
                <a:schemeClr val="accent1"/>
              </a:buClr>
              <a:buFont typeface="+mj-lt"/>
              <a:buAutoNum type="arabicPeriod"/>
              <a:defRPr sz="1800" spc="-50">
                <a:solidFill>
                  <a:schemeClr val="tx1"/>
                </a:solidFill>
              </a:defRPr>
            </a:lvl1pPr>
            <a:lvl2pPr marL="1252538" indent="-534988">
              <a:buFont typeface="+mj-lt"/>
              <a:buAutoNum type="arabicPeriod"/>
              <a:defRPr sz="1800" spc="-50"/>
            </a:lvl2pPr>
            <a:lvl3pPr marL="1970088" indent="-536575">
              <a:buFont typeface="+mj-lt"/>
              <a:buAutoNum type="arabicPeriod"/>
              <a:defRPr sz="1800" spc="-50"/>
            </a:lvl3pPr>
            <a:lvl4pPr marL="1970088" indent="-536575">
              <a:buFont typeface="+mj-lt"/>
              <a:buAutoNum type="arabicPeriod"/>
              <a:defRPr sz="1800" spc="-50"/>
            </a:lvl4pPr>
            <a:lvl5pPr marL="1970088" indent="-536575">
              <a:buFont typeface="+mj-lt"/>
              <a:buAutoNum type="arabicPeriod"/>
              <a:defRPr sz="1800" spc="-50"/>
            </a:lvl5pPr>
            <a:lvl6pPr marL="2151063" indent="-717550">
              <a:buFont typeface="+mj-lt"/>
              <a:buAutoNum type="arabicPeriod"/>
              <a:defRPr sz="1800"/>
            </a:lvl6pPr>
            <a:lvl7pPr marL="2151063" indent="-717550">
              <a:buFont typeface="+mj-lt"/>
              <a:buAutoNum type="arabicPeriod"/>
              <a:defRPr sz="1800"/>
            </a:lvl7pPr>
            <a:lvl8pPr marL="2151063" indent="-717550">
              <a:buFont typeface="+mj-lt"/>
              <a:buAutoNum type="arabicPeriod"/>
              <a:defRPr sz="1800"/>
            </a:lvl8pPr>
            <a:lvl9pPr marL="2151063" indent="-717550">
              <a:buFont typeface="+mj-lt"/>
              <a:buAutoNum type="arabicPeriod"/>
              <a:defRPr sz="1800"/>
            </a:lvl9p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endParaRPr lang="fi-FI"/>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p:txBody>
          <a:bodyPr rtlCol="0"/>
          <a:lstStyle/>
          <a:p>
            <a:pPr rtl="0"/>
            <a:r>
              <a:rPr lang="fi-FI"/>
              <a:t>21.4.2023</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rtlCol="0"/>
          <a:lstStyle/>
          <a:p>
            <a:pPr rtl="0"/>
            <a:r>
              <a:rPr lang="sv-se"/>
              <a:t>© OP Ryhmä / OP-Luottamuksellinen</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p:txBody>
          <a:bodyPr rtlCol="0"/>
          <a:lstStyle/>
          <a:p>
            <a:pPr rtl="0"/>
            <a:r>
              <a:rPr lang="fi-FI"/>
              <a:t>21.4.2023</a:t>
            </a:r>
          </a:p>
        </p:txBody>
      </p:sp>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rtlCol="0"/>
          <a:lstStyle/>
          <a:p>
            <a:pPr rtl="0"/>
            <a:r>
              <a:rPr lang="sv-se"/>
              <a:t>© OP Ryhmä / OP-Luottamuksellinen</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2021160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510754" y="208800"/>
            <a:ext cx="8011454" cy="969680"/>
          </a:xfrm>
        </p:spPr>
        <p:txBody>
          <a:bodyPr rtlCol="0" anchor="t"/>
          <a:lstStyle/>
          <a:p>
            <a:pPr rtl="0"/>
            <a:r>
              <a:rPr lang="sv-se"/>
              <a:t>Click to edit Master title style</a:t>
            </a:r>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p:txBody>
          <a:bodyPr rtlCol="0"/>
          <a:lstStyle/>
          <a:p>
            <a:pPr rtl="0"/>
            <a:r>
              <a:rPr lang="fi-FI"/>
              <a:t>21.4.2023</a:t>
            </a:r>
          </a:p>
        </p:txBody>
      </p:sp>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rtlCol="0"/>
          <a:lstStyle/>
          <a:p>
            <a:pPr rtl="0"/>
            <a:r>
              <a:rPr lang="sv-se"/>
              <a:t>© OP Ryhmä / OP-Luottamuksellinen</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2537365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510754" y="209847"/>
            <a:ext cx="8011454" cy="969680"/>
          </a:xfrm>
        </p:spPr>
        <p:txBody>
          <a:bodyPr rtlCol="0"/>
          <a:lstStyle/>
          <a:p>
            <a:pPr rtl="0"/>
            <a:r>
              <a:rPr lang="sv-se"/>
              <a:t>Click to edit Master title style</a:t>
            </a:r>
          </a:p>
        </p:txBody>
      </p:sp>
      <p:sp>
        <p:nvSpPr>
          <p:cNvPr id="3" name="Content Placeholder 2"/>
          <p:cNvSpPr>
            <a:spLocks noGrp="1"/>
          </p:cNvSpPr>
          <p:nvPr>
            <p:ph sz="half" idx="1"/>
          </p:nvPr>
        </p:nvSpPr>
        <p:spPr>
          <a:xfrm>
            <a:off x="510754" y="1245772"/>
            <a:ext cx="3960000" cy="3384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4" name="Content Placeholder 3"/>
          <p:cNvSpPr>
            <a:spLocks noGrp="1"/>
          </p:cNvSpPr>
          <p:nvPr>
            <p:ph sz="half" idx="2"/>
          </p:nvPr>
        </p:nvSpPr>
        <p:spPr>
          <a:xfrm>
            <a:off x="4562475" y="1245772"/>
            <a:ext cx="3960000" cy="3384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p:txBody>
          <a:bodyPr rtlCol="0"/>
          <a:lstStyle/>
          <a:p>
            <a:pPr rtl="0"/>
            <a:r>
              <a:rPr lang="fi-FI"/>
              <a:t>21.4.2023</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rtlCol="0"/>
          <a:lstStyle/>
          <a:p>
            <a:pPr rtl="0"/>
            <a:r>
              <a:rPr lang="sv-se"/>
              <a:t>© OP Ryhmä / OP-Luottamuksellinen</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sällysluette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fi-FI"/>
              <a:t>Kirjoita sisällysluettelon otsikko</a:t>
            </a:r>
            <a:endParaRPr lang="en-US"/>
          </a:p>
        </p:txBody>
      </p:sp>
      <p:sp>
        <p:nvSpPr>
          <p:cNvPr id="3" name="Content Placeholder 2"/>
          <p:cNvSpPr>
            <a:spLocks noGrp="1"/>
          </p:cNvSpPr>
          <p:nvPr>
            <p:ph idx="1"/>
          </p:nvPr>
        </p:nvSpPr>
        <p:spPr>
          <a:xfrm>
            <a:off x="510754" y="1246592"/>
            <a:ext cx="8004596" cy="3401839"/>
          </a:xfrm>
        </p:spPr>
        <p:txBody>
          <a:bodyPr>
            <a:noAutofit/>
          </a:bodyPr>
          <a:lstStyle>
            <a:lvl1pPr marL="533400" indent="-533400">
              <a:buClr>
                <a:schemeClr val="accent1"/>
              </a:buClr>
              <a:buFont typeface="+mj-lt"/>
              <a:buAutoNum type="arabicPeriod"/>
              <a:defRPr sz="1800" spc="-50">
                <a:solidFill>
                  <a:schemeClr val="tx1"/>
                </a:solidFill>
              </a:defRPr>
            </a:lvl1pPr>
            <a:lvl2pPr marL="1252538" indent="-534988">
              <a:buFont typeface="+mj-lt"/>
              <a:buAutoNum type="arabicPeriod"/>
              <a:defRPr sz="1800" spc="-50"/>
            </a:lvl2pPr>
            <a:lvl3pPr marL="1970088" indent="-536575">
              <a:buFont typeface="+mj-lt"/>
              <a:buAutoNum type="arabicPeriod"/>
              <a:defRPr sz="1800" spc="-50"/>
            </a:lvl3pPr>
            <a:lvl4pPr marL="1970088" indent="-536575">
              <a:buFont typeface="+mj-lt"/>
              <a:buAutoNum type="arabicPeriod"/>
              <a:defRPr sz="1800" spc="-50"/>
            </a:lvl4pPr>
            <a:lvl5pPr marL="1970088" indent="-536575">
              <a:buFont typeface="+mj-lt"/>
              <a:buAutoNum type="arabicPeriod"/>
              <a:defRPr sz="1800" spc="-50"/>
            </a:lvl5pPr>
            <a:lvl6pPr marL="2151063" indent="-717550">
              <a:buFont typeface="+mj-lt"/>
              <a:buAutoNum type="arabicPeriod"/>
              <a:defRPr sz="1800"/>
            </a:lvl6pPr>
            <a:lvl7pPr marL="2151063" indent="-717550">
              <a:buFont typeface="+mj-lt"/>
              <a:buAutoNum type="arabicPeriod"/>
              <a:defRPr sz="1800"/>
            </a:lvl7pPr>
            <a:lvl8pPr marL="2151063" indent="-717550">
              <a:buFont typeface="+mj-lt"/>
              <a:buAutoNum type="arabicPeriod"/>
              <a:defRPr sz="1800"/>
            </a:lvl8pPr>
            <a:lvl9pPr marL="2151063" indent="-717550">
              <a:buFont typeface="+mj-lt"/>
              <a:buAutoNum type="arabicPeriod"/>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p:txBody>
          <a:bodyPr/>
          <a:lstStyle/>
          <a:p>
            <a:fld id="{91BD6FD9-B6C8-1248-B3A5-C9D1A3973779}" type="datetime1">
              <a:rPr lang="fi-FI" smtClean="0"/>
              <a:t>10.1.2024</a:t>
            </a:fld>
            <a:endParaRPr lang="fi-FI"/>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a:t>© OP Ryhmä / OP-Luottamuksellinen</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12" name="Title 1"/>
          <p:cNvSpPr>
            <a:spLocks noGrp="1"/>
          </p:cNvSpPr>
          <p:nvPr>
            <p:ph type="title"/>
          </p:nvPr>
        </p:nvSpPr>
        <p:spPr>
          <a:xfrm>
            <a:off x="510754" y="207819"/>
            <a:ext cx="8011454" cy="969680"/>
          </a:xfrm>
        </p:spPr>
        <p:txBody>
          <a:bodyPr rtlCol="0"/>
          <a:lstStyle/>
          <a:p>
            <a:pPr rtl="0"/>
            <a:r>
              <a:rPr lang="sv-se"/>
              <a:t>Click to edit Master title style</a:t>
            </a:r>
          </a:p>
        </p:txBody>
      </p:sp>
      <p:sp>
        <p:nvSpPr>
          <p:cNvPr id="13" name="Content Placeholder 2"/>
          <p:cNvSpPr>
            <a:spLocks noGrp="1"/>
          </p:cNvSpPr>
          <p:nvPr>
            <p:ph sz="half" idx="1"/>
          </p:nvPr>
        </p:nvSpPr>
        <p:spPr>
          <a:xfrm>
            <a:off x="510754" y="1245772"/>
            <a:ext cx="3960000" cy="1656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4" name="Content Placeholder 3"/>
          <p:cNvSpPr>
            <a:spLocks noGrp="1"/>
          </p:cNvSpPr>
          <p:nvPr>
            <p:ph sz="half" idx="2"/>
          </p:nvPr>
        </p:nvSpPr>
        <p:spPr>
          <a:xfrm>
            <a:off x="4562475" y="1245772"/>
            <a:ext cx="3960000" cy="1656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5" name="Content Placeholder 2"/>
          <p:cNvSpPr>
            <a:spLocks noGrp="1"/>
          </p:cNvSpPr>
          <p:nvPr>
            <p:ph sz="half" idx="13"/>
          </p:nvPr>
        </p:nvSpPr>
        <p:spPr>
          <a:xfrm>
            <a:off x="510754" y="2962106"/>
            <a:ext cx="3960000" cy="1656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6" name="Content Placeholder 3"/>
          <p:cNvSpPr>
            <a:spLocks noGrp="1"/>
          </p:cNvSpPr>
          <p:nvPr>
            <p:ph sz="half" idx="14"/>
          </p:nvPr>
        </p:nvSpPr>
        <p:spPr>
          <a:xfrm>
            <a:off x="4562475" y="2962106"/>
            <a:ext cx="3960000" cy="1656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rtlCol="0"/>
          <a:lstStyle/>
          <a:p>
            <a:pPr rtl="0"/>
            <a:r>
              <a:rPr lang="sv-se"/>
              <a:t>© OP Ryhmä / OP-Luottamuksellinen</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2432946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ailu 2">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10755" y="1245772"/>
            <a:ext cx="3960000" cy="617934"/>
          </a:xfrm>
        </p:spPr>
        <p:txBody>
          <a:bodyPr rtlCol="0"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sv-se"/>
              <a:t>Click to edit Master text styles</a:t>
            </a:r>
          </a:p>
        </p:txBody>
      </p:sp>
      <p:sp>
        <p:nvSpPr>
          <p:cNvPr id="12" name="Content Placeholder 3"/>
          <p:cNvSpPr>
            <a:spLocks noGrp="1"/>
          </p:cNvSpPr>
          <p:nvPr>
            <p:ph sz="half" idx="2"/>
          </p:nvPr>
        </p:nvSpPr>
        <p:spPr>
          <a:xfrm>
            <a:off x="510755" y="1874452"/>
            <a:ext cx="3960000" cy="2763441"/>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3" name="Text Placeholder 4"/>
          <p:cNvSpPr>
            <a:spLocks noGrp="1"/>
          </p:cNvSpPr>
          <p:nvPr>
            <p:ph type="body" sz="quarter" idx="3"/>
          </p:nvPr>
        </p:nvSpPr>
        <p:spPr>
          <a:xfrm>
            <a:off x="4561199" y="1245772"/>
            <a:ext cx="3960000" cy="617934"/>
          </a:xfrm>
        </p:spPr>
        <p:txBody>
          <a:bodyPr rtlCol="0"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sv-se"/>
              <a:t>Click to edit Master text styles</a:t>
            </a:r>
          </a:p>
        </p:txBody>
      </p:sp>
      <p:sp>
        <p:nvSpPr>
          <p:cNvPr id="14" name="Content Placeholder 5"/>
          <p:cNvSpPr>
            <a:spLocks noGrp="1"/>
          </p:cNvSpPr>
          <p:nvPr>
            <p:ph sz="quarter" idx="4"/>
          </p:nvPr>
        </p:nvSpPr>
        <p:spPr>
          <a:xfrm>
            <a:off x="4561199" y="1874452"/>
            <a:ext cx="3960000" cy="2763441"/>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5" name="Title 1"/>
          <p:cNvSpPr>
            <a:spLocks noGrp="1"/>
          </p:cNvSpPr>
          <p:nvPr>
            <p:ph type="title"/>
          </p:nvPr>
        </p:nvSpPr>
        <p:spPr>
          <a:xfrm>
            <a:off x="510754" y="207819"/>
            <a:ext cx="8011454" cy="969680"/>
          </a:xfrm>
        </p:spPr>
        <p:txBody>
          <a:bodyPr rtlCol="0"/>
          <a:lstStyle/>
          <a:p>
            <a:pPr rtl="0"/>
            <a:r>
              <a:rPr lang="sv-se"/>
              <a:t>Click to edit Master title style</a:t>
            </a:r>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rtlCol="0"/>
          <a:lstStyle/>
          <a:p>
            <a:pPr rtl="0"/>
            <a:r>
              <a:rPr lang="sv-se"/>
              <a:t>© OP Ryhmä / OP-Luottamuksellinen</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3646560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ailu 3">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10755" y="1245772"/>
            <a:ext cx="2556000" cy="619200"/>
          </a:xfrm>
        </p:spPr>
        <p:txBody>
          <a:bodyPr rtlCol="0"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sv-se"/>
              <a:t>Click to edit Master text styles</a:t>
            </a:r>
          </a:p>
        </p:txBody>
      </p:sp>
      <p:sp>
        <p:nvSpPr>
          <p:cNvPr id="14" name="Content Placeholder 3"/>
          <p:cNvSpPr>
            <a:spLocks noGrp="1"/>
          </p:cNvSpPr>
          <p:nvPr>
            <p:ph sz="half" idx="2"/>
          </p:nvPr>
        </p:nvSpPr>
        <p:spPr>
          <a:xfrm>
            <a:off x="510755" y="1875772"/>
            <a:ext cx="2556000" cy="2772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5" name="Text Placeholder 4"/>
          <p:cNvSpPr>
            <a:spLocks noGrp="1"/>
          </p:cNvSpPr>
          <p:nvPr>
            <p:ph type="body" sz="quarter" idx="3"/>
          </p:nvPr>
        </p:nvSpPr>
        <p:spPr>
          <a:xfrm>
            <a:off x="3240000" y="1245772"/>
            <a:ext cx="2556000" cy="619200"/>
          </a:xfrm>
        </p:spPr>
        <p:txBody>
          <a:bodyPr rtlCol="0"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sv-se"/>
              <a:t>Click to edit Master text styles</a:t>
            </a:r>
          </a:p>
        </p:txBody>
      </p:sp>
      <p:sp>
        <p:nvSpPr>
          <p:cNvPr id="16" name="Content Placeholder 5"/>
          <p:cNvSpPr>
            <a:spLocks noGrp="1"/>
          </p:cNvSpPr>
          <p:nvPr>
            <p:ph sz="quarter" idx="4"/>
          </p:nvPr>
        </p:nvSpPr>
        <p:spPr>
          <a:xfrm>
            <a:off x="3240000" y="1875772"/>
            <a:ext cx="2556000" cy="2772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7" name="Text Placeholder 4"/>
          <p:cNvSpPr>
            <a:spLocks noGrp="1"/>
          </p:cNvSpPr>
          <p:nvPr>
            <p:ph type="body" sz="quarter" idx="13"/>
          </p:nvPr>
        </p:nvSpPr>
        <p:spPr>
          <a:xfrm>
            <a:off x="5958000" y="1245772"/>
            <a:ext cx="2556000" cy="619200"/>
          </a:xfrm>
        </p:spPr>
        <p:txBody>
          <a:bodyPr rtlCol="0" anchor="b">
            <a:no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sv-se"/>
              <a:t>Click to edit Master text styles</a:t>
            </a:r>
          </a:p>
        </p:txBody>
      </p:sp>
      <p:sp>
        <p:nvSpPr>
          <p:cNvPr id="18" name="Content Placeholder 5"/>
          <p:cNvSpPr>
            <a:spLocks noGrp="1"/>
          </p:cNvSpPr>
          <p:nvPr>
            <p:ph sz="quarter" idx="14"/>
          </p:nvPr>
        </p:nvSpPr>
        <p:spPr>
          <a:xfrm>
            <a:off x="5958000" y="1875772"/>
            <a:ext cx="2556000" cy="2772000"/>
          </a:xfrm>
        </p:spPr>
        <p:txBody>
          <a:bodyPr rtlCol="0">
            <a:noAutofit/>
          </a:body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9" name="Title 1"/>
          <p:cNvSpPr>
            <a:spLocks noGrp="1"/>
          </p:cNvSpPr>
          <p:nvPr>
            <p:ph type="title"/>
          </p:nvPr>
        </p:nvSpPr>
        <p:spPr>
          <a:xfrm>
            <a:off x="510754" y="207819"/>
            <a:ext cx="8011454" cy="969680"/>
          </a:xfrm>
        </p:spPr>
        <p:txBody>
          <a:bodyPr rtlCol="0"/>
          <a:lstStyle/>
          <a:p>
            <a:pPr rtl="0"/>
            <a:r>
              <a:rPr lang="sv-se"/>
              <a:t>Click to edit Master title style</a:t>
            </a:r>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rtlCol="0"/>
          <a:lstStyle/>
          <a:p>
            <a:pPr rtl="0"/>
            <a:r>
              <a:rPr lang="sv-se"/>
              <a:t>© OP Ryhmä / OP-Luottamuksellinen</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2561264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9" name="Title 1"/>
          <p:cNvSpPr>
            <a:spLocks noGrp="1"/>
          </p:cNvSpPr>
          <p:nvPr>
            <p:ph type="title"/>
          </p:nvPr>
        </p:nvSpPr>
        <p:spPr>
          <a:xfrm>
            <a:off x="510754" y="207819"/>
            <a:ext cx="8011454" cy="969680"/>
          </a:xfrm>
        </p:spPr>
        <p:txBody>
          <a:bodyPr rtlCol="0"/>
          <a:lstStyle>
            <a:lvl1pPr>
              <a:defRPr spc="-50" baseline="0"/>
            </a:lvl1pPr>
          </a:lstStyle>
          <a:p>
            <a:pPr rtl="0"/>
            <a:r>
              <a:rPr lang="sv-se"/>
              <a:t>Click to edit Master title style</a:t>
            </a:r>
          </a:p>
        </p:txBody>
      </p:sp>
      <p:sp>
        <p:nvSpPr>
          <p:cNvPr id="10" name="Content Placeholder 2"/>
          <p:cNvSpPr>
            <a:spLocks noGrp="1"/>
          </p:cNvSpPr>
          <p:nvPr>
            <p:ph sz="half" idx="1"/>
          </p:nvPr>
        </p:nvSpPr>
        <p:spPr>
          <a:xfrm>
            <a:off x="511200" y="1245772"/>
            <a:ext cx="2556000" cy="3420000"/>
          </a:xfrm>
        </p:spPr>
        <p:txBody>
          <a:bodyPr rtlCol="0">
            <a:noAutofit/>
          </a:bodyPr>
          <a:lstStyle>
            <a:lvl1pPr>
              <a:defRPr spc="-50" baseline="0"/>
            </a:lvl1pPr>
            <a:lvl2pPr>
              <a:defRPr spc="-50" baseline="0"/>
            </a:lvl2pPr>
            <a:lvl3pPr>
              <a:defRPr spc="-50" baseline="0"/>
            </a:lvl3pPr>
            <a:lvl4pPr>
              <a:defRPr spc="-50" baseline="0"/>
            </a:lvl4pPr>
            <a:lvl5pPr>
              <a:defRPr spc="-50" baseline="0"/>
            </a:lvl5p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1" name="Content Placeholder 3"/>
          <p:cNvSpPr>
            <a:spLocks noGrp="1"/>
          </p:cNvSpPr>
          <p:nvPr>
            <p:ph sz="half" idx="2"/>
          </p:nvPr>
        </p:nvSpPr>
        <p:spPr>
          <a:xfrm>
            <a:off x="3238481" y="1245772"/>
            <a:ext cx="2556000" cy="3420000"/>
          </a:xfrm>
        </p:spPr>
        <p:txBody>
          <a:bodyPr rtlCol="0">
            <a:noAutofit/>
          </a:bodyPr>
          <a:lstStyle>
            <a:lvl1pPr>
              <a:defRPr spc="-50" baseline="0"/>
            </a:lvl1pPr>
            <a:lvl2pPr>
              <a:defRPr spc="-50" baseline="0"/>
            </a:lvl2pPr>
            <a:lvl3pPr>
              <a:defRPr spc="-50" baseline="0"/>
            </a:lvl3pPr>
            <a:lvl4pPr>
              <a:defRPr spc="-50" baseline="0"/>
            </a:lvl4pPr>
            <a:lvl5pPr>
              <a:defRPr spc="-50" baseline="0"/>
            </a:lvl5p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12" name="Content Placeholder 3"/>
          <p:cNvSpPr>
            <a:spLocks noGrp="1"/>
          </p:cNvSpPr>
          <p:nvPr>
            <p:ph sz="half" idx="13"/>
          </p:nvPr>
        </p:nvSpPr>
        <p:spPr>
          <a:xfrm>
            <a:off x="5956262" y="1245772"/>
            <a:ext cx="2556000" cy="3420000"/>
          </a:xfrm>
        </p:spPr>
        <p:txBody>
          <a:bodyPr rtlCol="0">
            <a:noAutofit/>
          </a:bodyPr>
          <a:lstStyle>
            <a:lvl1pPr>
              <a:defRPr spc="-50" baseline="0"/>
            </a:lvl1pPr>
            <a:lvl2pPr>
              <a:defRPr spc="-50" baseline="0"/>
            </a:lvl2pPr>
            <a:lvl3pPr>
              <a:defRPr spc="-50" baseline="0"/>
            </a:lvl3pPr>
            <a:lvl4pPr>
              <a:defRPr spc="-50" baseline="0"/>
            </a:lvl4pPr>
            <a:lvl5pPr>
              <a:defRPr spc="-50" baseline="0"/>
            </a:lvl5pPr>
          </a:lstStyle>
          <a:p>
            <a:pPr lvl="0" rtl="0"/>
            <a:r>
              <a:rPr lang="sv-se"/>
              <a:t>Click to edit Master text styles</a:t>
            </a:r>
          </a:p>
          <a:p>
            <a:pPr lvl="1" rtl="0"/>
            <a:r>
              <a:rPr lang="sv-se"/>
              <a:t>Second level</a:t>
            </a:r>
          </a:p>
          <a:p>
            <a:pPr lvl="2" rtl="0"/>
            <a:r>
              <a:rPr lang="sv-se"/>
              <a:t>Third level</a:t>
            </a:r>
          </a:p>
          <a:p>
            <a:pPr lvl="3" rtl="0"/>
            <a:r>
              <a:rPr lang="sv-se"/>
              <a:t>Fourth level</a:t>
            </a:r>
          </a:p>
          <a:p>
            <a:pPr lvl="4" rtl="0"/>
            <a:r>
              <a:rPr lang="sv-se"/>
              <a:t>Fifth level</a:t>
            </a:r>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rtlCol="0"/>
          <a:lstStyle/>
          <a:p>
            <a:pPr rtl="0"/>
            <a:r>
              <a:rPr lang="sv-se"/>
              <a:t>© OP Ryhmä / OP-Luottamuksellinen</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2433464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ailu 3 sisältöä">
    <p:spTree>
      <p:nvGrpSpPr>
        <p:cNvPr id="1" name=""/>
        <p:cNvGrpSpPr/>
        <p:nvPr/>
      </p:nvGrpSpPr>
      <p:grpSpPr>
        <a:xfrm>
          <a:off x="0" y="0"/>
          <a:ext cx="0" cy="0"/>
          <a:chOff x="0" y="0"/>
          <a:chExt cx="0" cy="0"/>
        </a:xfrm>
      </p:grpSpPr>
      <p:sp>
        <p:nvSpPr>
          <p:cNvPr id="9" name="Title 1"/>
          <p:cNvSpPr>
            <a:spLocks noGrp="1"/>
          </p:cNvSpPr>
          <p:nvPr>
            <p:ph type="title"/>
          </p:nvPr>
        </p:nvSpPr>
        <p:spPr>
          <a:xfrm>
            <a:off x="510754" y="208800"/>
            <a:ext cx="8011454" cy="969680"/>
          </a:xfrm>
        </p:spPr>
        <p:txBody>
          <a:bodyPr rtlCol="0"/>
          <a:lstStyle>
            <a:lvl1pPr>
              <a:defRPr spc="-50" baseline="0"/>
            </a:lvl1pPr>
          </a:lstStyle>
          <a:p>
            <a:pPr rtl="0"/>
            <a:r>
              <a:rPr lang="sv-se"/>
              <a:t>Click to edit Master title style</a:t>
            </a:r>
          </a:p>
        </p:txBody>
      </p:sp>
      <p:sp>
        <p:nvSpPr>
          <p:cNvPr id="10" name="Content Placeholder 2"/>
          <p:cNvSpPr>
            <a:spLocks noGrp="1"/>
          </p:cNvSpPr>
          <p:nvPr>
            <p:ph idx="1"/>
          </p:nvPr>
        </p:nvSpPr>
        <p:spPr>
          <a:xfrm>
            <a:off x="510754" y="1246591"/>
            <a:ext cx="8004596" cy="1080000"/>
          </a:xfrm>
        </p:spPr>
        <p:txBody>
          <a:bodyPr rtlCol="0">
            <a:noAutofit/>
          </a:bodyPr>
          <a:lstStyle>
            <a:lvl1pPr>
              <a:buClr>
                <a:schemeClr val="accent1"/>
              </a:buClr>
              <a:defRPr spc="-50" baseline="0"/>
            </a:lvl1pPr>
            <a:lvl2pPr>
              <a:defRPr spc="-50" baseline="0"/>
            </a:lvl2pPr>
            <a:lvl3pPr>
              <a:defRPr spc="-50" baseline="0"/>
            </a:lvl3pPr>
          </a:lstStyle>
          <a:p>
            <a:pPr lvl="0" rtl="0"/>
            <a:r>
              <a:rPr lang="sv-se"/>
              <a:t>Click to edit Master text styles</a:t>
            </a:r>
          </a:p>
          <a:p>
            <a:pPr lvl="1" rtl="0"/>
            <a:r>
              <a:rPr lang="sv-se"/>
              <a:t>Second level</a:t>
            </a:r>
          </a:p>
          <a:p>
            <a:pPr lvl="2" rtl="0"/>
            <a:r>
              <a:rPr lang="sv-se"/>
              <a:t>Third level</a:t>
            </a:r>
          </a:p>
        </p:txBody>
      </p:sp>
      <p:sp>
        <p:nvSpPr>
          <p:cNvPr id="11" name="Content Placeholder 2"/>
          <p:cNvSpPr>
            <a:spLocks noGrp="1"/>
          </p:cNvSpPr>
          <p:nvPr>
            <p:ph idx="13"/>
          </p:nvPr>
        </p:nvSpPr>
        <p:spPr>
          <a:xfrm>
            <a:off x="510754" y="2386611"/>
            <a:ext cx="8004596" cy="1080000"/>
          </a:xfrm>
        </p:spPr>
        <p:txBody>
          <a:bodyPr rtlCol="0">
            <a:noAutofit/>
          </a:bodyPr>
          <a:lstStyle>
            <a:lvl1pPr>
              <a:buClr>
                <a:schemeClr val="accent1"/>
              </a:buClr>
              <a:defRPr spc="-50" baseline="0"/>
            </a:lvl1pPr>
            <a:lvl2pPr>
              <a:defRPr spc="-50" baseline="0"/>
            </a:lvl2pPr>
            <a:lvl3pPr>
              <a:defRPr spc="-50" baseline="0"/>
            </a:lvl3pPr>
          </a:lstStyle>
          <a:p>
            <a:pPr lvl="0" rtl="0"/>
            <a:r>
              <a:rPr lang="sv-se"/>
              <a:t>Click to edit Master text styles</a:t>
            </a:r>
          </a:p>
          <a:p>
            <a:pPr lvl="1" rtl="0"/>
            <a:r>
              <a:rPr lang="sv-se"/>
              <a:t>Second level</a:t>
            </a:r>
          </a:p>
          <a:p>
            <a:pPr lvl="2" rtl="0"/>
            <a:r>
              <a:rPr lang="sv-se"/>
              <a:t>Third level</a:t>
            </a:r>
          </a:p>
        </p:txBody>
      </p:sp>
      <p:sp>
        <p:nvSpPr>
          <p:cNvPr id="12" name="Content Placeholder 2"/>
          <p:cNvSpPr>
            <a:spLocks noGrp="1"/>
          </p:cNvSpPr>
          <p:nvPr>
            <p:ph idx="14"/>
          </p:nvPr>
        </p:nvSpPr>
        <p:spPr>
          <a:xfrm>
            <a:off x="510754" y="3526631"/>
            <a:ext cx="8004596" cy="1080000"/>
          </a:xfrm>
        </p:spPr>
        <p:txBody>
          <a:bodyPr rtlCol="0">
            <a:noAutofit/>
          </a:bodyPr>
          <a:lstStyle>
            <a:lvl1pPr>
              <a:buClr>
                <a:schemeClr val="accent1"/>
              </a:buClr>
              <a:defRPr spc="-50" baseline="0"/>
            </a:lvl1pPr>
            <a:lvl2pPr>
              <a:defRPr spc="-50" baseline="0"/>
            </a:lvl2pPr>
            <a:lvl3pPr>
              <a:defRPr spc="-50" baseline="0"/>
            </a:lvl3pPr>
          </a:lstStyle>
          <a:p>
            <a:pPr lvl="0" rtl="0"/>
            <a:r>
              <a:rPr lang="sv-se"/>
              <a:t>Click to edit Master text styles</a:t>
            </a:r>
          </a:p>
          <a:p>
            <a:pPr lvl="1" rtl="0"/>
            <a:r>
              <a:rPr lang="sv-se"/>
              <a:t>Second level</a:t>
            </a:r>
          </a:p>
          <a:p>
            <a:pPr lvl="2" rtl="0"/>
            <a:r>
              <a:rPr lang="sv-se"/>
              <a:t>Third level</a:t>
            </a:r>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rtlCol="0"/>
          <a:lstStyle/>
          <a:p>
            <a:pPr rtl="0"/>
            <a:r>
              <a:rPr lang="sv-se"/>
              <a:t>© OP Ryhmä / OP-Luottamuksellinen</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1409002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Vertailu 3 sisältöä">
    <p:spTree>
      <p:nvGrpSpPr>
        <p:cNvPr id="1" name=""/>
        <p:cNvGrpSpPr/>
        <p:nvPr/>
      </p:nvGrpSpPr>
      <p:grpSpPr>
        <a:xfrm>
          <a:off x="0" y="0"/>
          <a:ext cx="0" cy="0"/>
          <a:chOff x="0" y="0"/>
          <a:chExt cx="0" cy="0"/>
        </a:xfrm>
      </p:grpSpPr>
      <p:sp>
        <p:nvSpPr>
          <p:cNvPr id="18" name="Title 1"/>
          <p:cNvSpPr>
            <a:spLocks noGrp="1"/>
          </p:cNvSpPr>
          <p:nvPr>
            <p:ph type="title"/>
          </p:nvPr>
        </p:nvSpPr>
        <p:spPr>
          <a:xfrm>
            <a:off x="510754" y="208799"/>
            <a:ext cx="8011454" cy="968400"/>
          </a:xfrm>
        </p:spPr>
        <p:txBody>
          <a:bodyPr rtlCol="0"/>
          <a:lstStyle>
            <a:lvl1pPr>
              <a:defRPr spc="-50" baseline="0"/>
            </a:lvl1pPr>
          </a:lstStyle>
          <a:p>
            <a:pPr rtl="0"/>
            <a:r>
              <a:rPr lang="sv-se"/>
              <a:t>Click to edit Master title style</a:t>
            </a:r>
          </a:p>
        </p:txBody>
      </p:sp>
      <p:sp>
        <p:nvSpPr>
          <p:cNvPr id="19" name="Tekstin paikkamerkki 9"/>
          <p:cNvSpPr>
            <a:spLocks noGrp="1"/>
          </p:cNvSpPr>
          <p:nvPr>
            <p:ph type="body" sz="quarter" idx="13" hasCustomPrompt="1"/>
          </p:nvPr>
        </p:nvSpPr>
        <p:spPr>
          <a:xfrm>
            <a:off x="511175" y="1247322"/>
            <a:ext cx="1504950" cy="1079500"/>
          </a:xfrm>
        </p:spPr>
        <p:txBody>
          <a:bodyPr rtlCol="0" anchor="t" anchorCtr="0">
            <a:noAutofit/>
          </a:bodyPr>
          <a:lstStyle>
            <a:lvl1pPr marL="0" indent="0" algn="l">
              <a:buNone/>
              <a:defRPr spc="-50" baseline="0">
                <a:solidFill>
                  <a:schemeClr val="accent1"/>
                </a:solidFill>
              </a:defRPr>
            </a:lvl1pPr>
          </a:lstStyle>
          <a:p>
            <a:pPr lvl="0" rtl="0"/>
            <a:r>
              <a:rPr lang="sv-se"/>
              <a:t>Otsikko 1</a:t>
            </a:r>
          </a:p>
        </p:txBody>
      </p:sp>
      <p:sp>
        <p:nvSpPr>
          <p:cNvPr id="20" name="Content Placeholder 2"/>
          <p:cNvSpPr>
            <a:spLocks noGrp="1"/>
          </p:cNvSpPr>
          <p:nvPr>
            <p:ph idx="1"/>
          </p:nvPr>
        </p:nvSpPr>
        <p:spPr>
          <a:xfrm>
            <a:off x="2098964" y="1246591"/>
            <a:ext cx="6416386" cy="1080000"/>
          </a:xfrm>
        </p:spPr>
        <p:txBody>
          <a:bodyPr rtlCol="0" anchor="t" anchorCtr="0">
            <a:noAutofit/>
          </a:bodyPr>
          <a:lstStyle>
            <a:lvl1pPr>
              <a:buClr>
                <a:schemeClr val="accent1"/>
              </a:buClr>
              <a:defRPr spc="-50" baseline="0">
                <a:solidFill>
                  <a:schemeClr val="tx1"/>
                </a:solidFill>
              </a:defRPr>
            </a:lvl1pPr>
            <a:lvl2pPr>
              <a:defRPr spc="-50" baseline="0"/>
            </a:lvl2pPr>
            <a:lvl3pPr>
              <a:defRPr spc="-50" baseline="0"/>
            </a:lvl3pPr>
          </a:lstStyle>
          <a:p>
            <a:pPr lvl="0" rtl="0"/>
            <a:r>
              <a:rPr lang="sv-se"/>
              <a:t>Click to edit Master text styles</a:t>
            </a:r>
          </a:p>
          <a:p>
            <a:pPr lvl="1" rtl="0"/>
            <a:r>
              <a:rPr lang="sv-se"/>
              <a:t>Second level</a:t>
            </a:r>
          </a:p>
          <a:p>
            <a:pPr lvl="2" rtl="0"/>
            <a:r>
              <a:rPr lang="sv-se"/>
              <a:t>Third level</a:t>
            </a:r>
          </a:p>
        </p:txBody>
      </p:sp>
      <p:sp>
        <p:nvSpPr>
          <p:cNvPr id="21" name="Tekstin paikkamerkki 9"/>
          <p:cNvSpPr>
            <a:spLocks noGrp="1"/>
          </p:cNvSpPr>
          <p:nvPr>
            <p:ph type="body" sz="quarter" idx="14" hasCustomPrompt="1"/>
          </p:nvPr>
        </p:nvSpPr>
        <p:spPr>
          <a:xfrm>
            <a:off x="511175" y="2387227"/>
            <a:ext cx="1504950" cy="1079500"/>
          </a:xfrm>
        </p:spPr>
        <p:txBody>
          <a:bodyPr rtlCol="0" anchor="t" anchorCtr="0">
            <a:noAutofit/>
          </a:bodyPr>
          <a:lstStyle>
            <a:lvl1pPr marL="0" indent="0" algn="l">
              <a:buNone/>
              <a:defRPr spc="-50" baseline="0">
                <a:solidFill>
                  <a:schemeClr val="accent1"/>
                </a:solidFill>
              </a:defRPr>
            </a:lvl1pPr>
          </a:lstStyle>
          <a:p>
            <a:pPr lvl="0" rtl="0"/>
            <a:r>
              <a:rPr lang="sv-se"/>
              <a:t>Otsikko 2</a:t>
            </a:r>
          </a:p>
        </p:txBody>
      </p:sp>
      <p:sp>
        <p:nvSpPr>
          <p:cNvPr id="22" name="Content Placeholder 2"/>
          <p:cNvSpPr>
            <a:spLocks noGrp="1"/>
          </p:cNvSpPr>
          <p:nvPr>
            <p:ph idx="15"/>
          </p:nvPr>
        </p:nvSpPr>
        <p:spPr>
          <a:xfrm>
            <a:off x="2098964" y="2386496"/>
            <a:ext cx="6416386" cy="1080000"/>
          </a:xfrm>
        </p:spPr>
        <p:txBody>
          <a:bodyPr rtlCol="0" anchor="t" anchorCtr="0">
            <a:noAutofit/>
          </a:bodyPr>
          <a:lstStyle>
            <a:lvl1pPr>
              <a:defRPr spc="-50" baseline="0"/>
            </a:lvl1pPr>
            <a:lvl2pPr>
              <a:defRPr spc="-50" baseline="0"/>
            </a:lvl2pPr>
            <a:lvl3pPr>
              <a:defRPr spc="-50" baseline="0"/>
            </a:lvl3pPr>
          </a:lstStyle>
          <a:p>
            <a:pPr lvl="0" rtl="0"/>
            <a:r>
              <a:rPr lang="sv-se"/>
              <a:t>Click to edit Master text styles</a:t>
            </a:r>
          </a:p>
          <a:p>
            <a:pPr lvl="1" rtl="0"/>
            <a:r>
              <a:rPr lang="sv-se"/>
              <a:t>Second level</a:t>
            </a:r>
          </a:p>
          <a:p>
            <a:pPr lvl="2" rtl="0"/>
            <a:r>
              <a:rPr lang="sv-se"/>
              <a:t>Third level</a:t>
            </a:r>
          </a:p>
        </p:txBody>
      </p:sp>
      <p:sp>
        <p:nvSpPr>
          <p:cNvPr id="23" name="Tekstin paikkamerkki 9"/>
          <p:cNvSpPr>
            <a:spLocks noGrp="1"/>
          </p:cNvSpPr>
          <p:nvPr>
            <p:ph type="body" sz="quarter" idx="16" hasCustomPrompt="1"/>
          </p:nvPr>
        </p:nvSpPr>
        <p:spPr>
          <a:xfrm>
            <a:off x="511175" y="3527132"/>
            <a:ext cx="1504950" cy="1079500"/>
          </a:xfrm>
        </p:spPr>
        <p:txBody>
          <a:bodyPr rtlCol="0" anchor="t" anchorCtr="0">
            <a:noAutofit/>
          </a:bodyPr>
          <a:lstStyle>
            <a:lvl1pPr marL="0" indent="0" algn="l">
              <a:buNone/>
              <a:defRPr spc="-50" baseline="0">
                <a:solidFill>
                  <a:schemeClr val="accent1"/>
                </a:solidFill>
              </a:defRPr>
            </a:lvl1pPr>
          </a:lstStyle>
          <a:p>
            <a:pPr lvl="0" rtl="0"/>
            <a:r>
              <a:rPr lang="sv-se"/>
              <a:t>Otsikko 3</a:t>
            </a:r>
          </a:p>
        </p:txBody>
      </p:sp>
      <p:sp>
        <p:nvSpPr>
          <p:cNvPr id="24" name="Content Placeholder 2"/>
          <p:cNvSpPr>
            <a:spLocks noGrp="1"/>
          </p:cNvSpPr>
          <p:nvPr>
            <p:ph idx="17"/>
          </p:nvPr>
        </p:nvSpPr>
        <p:spPr>
          <a:xfrm>
            <a:off x="2098964" y="3526401"/>
            <a:ext cx="6416386" cy="1080000"/>
          </a:xfrm>
        </p:spPr>
        <p:txBody>
          <a:bodyPr rtlCol="0" anchor="t" anchorCtr="0">
            <a:noAutofit/>
          </a:bodyPr>
          <a:lstStyle>
            <a:lvl1pPr>
              <a:defRPr spc="-50" baseline="0"/>
            </a:lvl1pPr>
            <a:lvl2pPr>
              <a:defRPr spc="-50" baseline="0"/>
            </a:lvl2pPr>
            <a:lvl3pPr>
              <a:defRPr spc="-50" baseline="0"/>
            </a:lvl3pPr>
          </a:lstStyle>
          <a:p>
            <a:pPr lvl="0" rtl="0"/>
            <a:r>
              <a:rPr lang="sv-se"/>
              <a:t>Click to edit Master text styles</a:t>
            </a:r>
          </a:p>
          <a:p>
            <a:pPr lvl="1" rtl="0"/>
            <a:r>
              <a:rPr lang="sv-se"/>
              <a:t>Second level</a:t>
            </a:r>
          </a:p>
          <a:p>
            <a:pPr lvl="2" rtl="0"/>
            <a:r>
              <a:rPr lang="sv-se"/>
              <a:t>Third level</a:t>
            </a:r>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rtlCol="0"/>
          <a:lstStyle/>
          <a:p>
            <a:pPr rtl="0"/>
            <a:r>
              <a:rPr lang="sv-se"/>
              <a:t>© OP Ryhmä / OP-Luottamuksellinen</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2733537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oko sivun sisältö">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0754" y="464458"/>
            <a:ext cx="8004596" cy="4162202"/>
          </a:xfrm>
        </p:spPr>
        <p:txBody>
          <a:bodyPr rtlCol="0"/>
          <a:lstStyle>
            <a:lvl1pPr marL="0" indent="0">
              <a:buNone/>
              <a:defRPr baseline="0"/>
            </a:lvl1pPr>
            <a:lvl2pPr marL="269875" indent="0">
              <a:buNone/>
              <a:defRPr/>
            </a:lvl2pPr>
            <a:lvl3pPr marL="539750" indent="0">
              <a:buNone/>
              <a:defRPr/>
            </a:lvl3pPr>
            <a:lvl4pPr marL="806450" indent="0">
              <a:buNone/>
              <a:defRPr/>
            </a:lvl4pPr>
            <a:lvl5pPr marL="1079500" indent="0">
              <a:buNone/>
              <a:defRPr/>
            </a:lvl5pPr>
          </a:lstStyle>
          <a:p>
            <a:pPr lvl="0" rtl="0"/>
            <a:r>
              <a:rPr lang="sv-se"/>
              <a:t>Koko sivun teksti, taulukko, kuva, kaavio, video</a:t>
            </a:r>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p:txBody>
          <a:bodyPr rtlCol="0"/>
          <a:lstStyle/>
          <a:p>
            <a:pPr rtl="0"/>
            <a:r>
              <a:rPr lang="fi-FI"/>
              <a:t>21.4.2023</a:t>
            </a:r>
          </a:p>
        </p:txBody>
      </p:sp>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rtlCol="0"/>
          <a:lstStyle/>
          <a:p>
            <a:pPr rtl="0"/>
            <a:r>
              <a:rPr lang="sv-se"/>
              <a:t>© OP Ryhmä / OP-Luottamuksellinen</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cxnSp>
        <p:nvCxnSpPr>
          <p:cNvPr id="7" name="Straight Connector 9"/>
          <p:cNvCxnSpPr/>
          <p:nvPr userDrawn="1"/>
        </p:nvCxnSpPr>
        <p:spPr>
          <a:xfrm rot="5400000">
            <a:off x="3731700" y="2281292"/>
            <a:ext cx="1809156" cy="16363"/>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p:cNvCxnSpPr/>
          <p:nvPr userDrawn="1"/>
        </p:nvCxnSpPr>
        <p:spPr>
          <a:xfrm rot="10800000">
            <a:off x="845453" y="2374902"/>
            <a:ext cx="7815383" cy="25400"/>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kstiruutu 13"/>
          <p:cNvSpPr txBox="1"/>
          <p:nvPr userDrawn="1"/>
        </p:nvSpPr>
        <p:spPr>
          <a:xfrm>
            <a:off x="4970815" y="1167594"/>
            <a:ext cx="658642" cy="1107996"/>
          </a:xfrm>
          <a:prstGeom prst="rect">
            <a:avLst/>
          </a:prstGeom>
          <a:noFill/>
        </p:spPr>
        <p:txBody>
          <a:bodyPr wrap="none" rtlCol="0">
            <a:spAutoFit/>
          </a:bodyPr>
          <a:lstStyle/>
          <a:p>
            <a:pPr rtl="0"/>
            <a:r>
              <a:rPr lang="sv-se" sz="6600" spc="-50">
                <a:solidFill>
                  <a:srgbClr val="F15C00"/>
                </a:solidFill>
                <a:latin typeface="OP Chevin Pro Light"/>
                <a:cs typeface="OP Chevin Pro Light"/>
              </a:rPr>
              <a:t>2</a:t>
            </a:r>
          </a:p>
        </p:txBody>
      </p:sp>
      <p:sp>
        <p:nvSpPr>
          <p:cNvPr id="15" name="Tekstiruutu 14"/>
          <p:cNvSpPr txBox="1"/>
          <p:nvPr userDrawn="1"/>
        </p:nvSpPr>
        <p:spPr>
          <a:xfrm>
            <a:off x="4959253" y="2306635"/>
            <a:ext cx="658642" cy="1107996"/>
          </a:xfrm>
          <a:prstGeom prst="rect">
            <a:avLst/>
          </a:prstGeom>
          <a:noFill/>
        </p:spPr>
        <p:txBody>
          <a:bodyPr wrap="none" rtlCol="0">
            <a:noAutofit/>
          </a:bodyPr>
          <a:lstStyle/>
          <a:p>
            <a:pPr rtl="0"/>
            <a:r>
              <a:rPr lang="sv-se" sz="6600" spc="-50">
                <a:solidFill>
                  <a:srgbClr val="F15C00"/>
                </a:solidFill>
                <a:latin typeface="OP Chevin Pro Light"/>
                <a:cs typeface="OP Chevin Pro Light"/>
              </a:rPr>
              <a:t>4</a:t>
            </a:r>
          </a:p>
        </p:txBody>
      </p:sp>
      <p:sp>
        <p:nvSpPr>
          <p:cNvPr id="16" name="Tekstiruutu 15"/>
          <p:cNvSpPr txBox="1"/>
          <p:nvPr userDrawn="1"/>
        </p:nvSpPr>
        <p:spPr>
          <a:xfrm>
            <a:off x="693098" y="2301720"/>
            <a:ext cx="658642" cy="1107996"/>
          </a:xfrm>
          <a:prstGeom prst="rect">
            <a:avLst/>
          </a:prstGeom>
          <a:noFill/>
        </p:spPr>
        <p:txBody>
          <a:bodyPr wrap="none" rtlCol="0">
            <a:noAutofit/>
          </a:bodyPr>
          <a:lstStyle/>
          <a:p>
            <a:pPr rtl="0"/>
            <a:r>
              <a:rPr lang="sv-se" sz="6600" spc="-50">
                <a:solidFill>
                  <a:srgbClr val="F15C00"/>
                </a:solidFill>
                <a:latin typeface="OP Chevin Pro Light"/>
                <a:cs typeface="OP Chevin Pro Light"/>
              </a:rPr>
              <a:t>3</a:t>
            </a:r>
          </a:p>
        </p:txBody>
      </p:sp>
      <p:sp>
        <p:nvSpPr>
          <p:cNvPr id="17" name="Tekstiruutu 16"/>
          <p:cNvSpPr txBox="1"/>
          <p:nvPr userDrawn="1"/>
        </p:nvSpPr>
        <p:spPr>
          <a:xfrm>
            <a:off x="693098" y="1167594"/>
            <a:ext cx="658642" cy="1107996"/>
          </a:xfrm>
          <a:prstGeom prst="rect">
            <a:avLst/>
          </a:prstGeom>
          <a:noFill/>
        </p:spPr>
        <p:txBody>
          <a:bodyPr wrap="none" rtlCol="0">
            <a:spAutoFit/>
          </a:bodyPr>
          <a:lstStyle/>
          <a:p>
            <a:pPr rtl="0"/>
            <a:r>
              <a:rPr lang="sv-se" sz="6600" spc="-50">
                <a:solidFill>
                  <a:srgbClr val="F15C00"/>
                </a:solidFill>
                <a:latin typeface="OP Chevin Pro Light"/>
                <a:cs typeface="OP Chevin Pro Light"/>
              </a:rPr>
              <a:t>1</a:t>
            </a:r>
          </a:p>
        </p:txBody>
      </p:sp>
      <p:sp>
        <p:nvSpPr>
          <p:cNvPr id="25" name="Tekstin paikkamerkki 3"/>
          <p:cNvSpPr>
            <a:spLocks noGrp="1"/>
          </p:cNvSpPr>
          <p:nvPr>
            <p:ph type="body" sz="quarter" idx="13"/>
          </p:nvPr>
        </p:nvSpPr>
        <p:spPr>
          <a:xfrm>
            <a:off x="1379359" y="1411326"/>
            <a:ext cx="2940923" cy="675000"/>
          </a:xfrm>
          <a:prstGeom prst="rect">
            <a:avLst/>
          </a:prstGeom>
        </p:spPr>
        <p:txBody>
          <a:bodyPr rtlCol="0" anchor="t" anchorCtr="0">
            <a:noAutofit/>
          </a:bodyPr>
          <a:lstStyle>
            <a:lvl1pPr marL="0" indent="0">
              <a:lnSpc>
                <a:spcPct val="90000"/>
              </a:lnSpc>
              <a:spcBef>
                <a:spcPts val="24"/>
              </a:spcBef>
              <a:buFont typeface="Arial" pitchFamily="34" charset="0"/>
              <a:buNone/>
              <a:defRPr spc="-50" baseline="0">
                <a:solidFill>
                  <a:schemeClr val="tx1"/>
                </a:solidFill>
              </a:defRPr>
            </a:lvl1pPr>
            <a:lvl2pPr>
              <a:defRPr/>
            </a:lvl2pPr>
          </a:lstStyle>
          <a:p>
            <a:pPr lvl="0" rtl="0"/>
            <a:r>
              <a:rPr lang="sv-se"/>
              <a:t>Click to edit Master text styles</a:t>
            </a:r>
          </a:p>
        </p:txBody>
      </p:sp>
      <p:sp>
        <p:nvSpPr>
          <p:cNvPr id="26" name="Tekstin paikkamerkki 13"/>
          <p:cNvSpPr>
            <a:spLocks noGrp="1"/>
          </p:cNvSpPr>
          <p:nvPr>
            <p:ph type="body" sz="quarter" idx="14"/>
          </p:nvPr>
        </p:nvSpPr>
        <p:spPr>
          <a:xfrm>
            <a:off x="5642737" y="1411326"/>
            <a:ext cx="2940923" cy="675000"/>
          </a:xfrm>
          <a:prstGeom prst="rect">
            <a:avLst/>
          </a:prstGeom>
        </p:spPr>
        <p:txBody>
          <a:bodyPr rtlCol="0" anchor="t" anchorCtr="0">
            <a:noAutofit/>
          </a:bodyPr>
          <a:lstStyle>
            <a:lvl1pPr marL="0" indent="0">
              <a:lnSpc>
                <a:spcPct val="90000"/>
              </a:lnSpc>
              <a:buNone/>
              <a:defRPr spc="-50" baseline="0">
                <a:solidFill>
                  <a:schemeClr val="tx1"/>
                </a:solidFill>
              </a:defRPr>
            </a:lvl1pPr>
          </a:lstStyle>
          <a:p>
            <a:pPr lvl="0" rtl="0"/>
            <a:r>
              <a:rPr lang="sv-se"/>
              <a:t>Click to edit Master text styles</a:t>
            </a:r>
          </a:p>
        </p:txBody>
      </p:sp>
      <p:sp>
        <p:nvSpPr>
          <p:cNvPr id="27" name="Tekstin paikkamerkki 15"/>
          <p:cNvSpPr>
            <a:spLocks noGrp="1"/>
          </p:cNvSpPr>
          <p:nvPr>
            <p:ph type="body" sz="quarter" idx="15"/>
          </p:nvPr>
        </p:nvSpPr>
        <p:spPr>
          <a:xfrm>
            <a:off x="1379359" y="2563073"/>
            <a:ext cx="2940923" cy="675000"/>
          </a:xfrm>
          <a:prstGeom prst="rect">
            <a:avLst/>
          </a:prstGeom>
        </p:spPr>
        <p:txBody>
          <a:bodyPr rtlCol="0" anchor="t" anchorCtr="0">
            <a:noAutofit/>
          </a:bodyPr>
          <a:lstStyle>
            <a:lvl1pPr marL="0" indent="0">
              <a:lnSpc>
                <a:spcPct val="90000"/>
              </a:lnSpc>
              <a:buNone/>
              <a:defRPr spc="-50" baseline="0">
                <a:solidFill>
                  <a:schemeClr val="tx1"/>
                </a:solidFill>
              </a:defRPr>
            </a:lvl1pPr>
          </a:lstStyle>
          <a:p>
            <a:pPr lvl="0" rtl="0"/>
            <a:r>
              <a:rPr lang="sv-se"/>
              <a:t>Click to edit Master text styles</a:t>
            </a:r>
          </a:p>
        </p:txBody>
      </p:sp>
      <p:sp>
        <p:nvSpPr>
          <p:cNvPr id="28" name="Tekstin paikkamerkki 17"/>
          <p:cNvSpPr>
            <a:spLocks noGrp="1"/>
          </p:cNvSpPr>
          <p:nvPr>
            <p:ph type="body" sz="quarter" idx="16"/>
          </p:nvPr>
        </p:nvSpPr>
        <p:spPr>
          <a:xfrm>
            <a:off x="5642866" y="2563073"/>
            <a:ext cx="2940923" cy="675000"/>
          </a:xfrm>
          <a:prstGeom prst="rect">
            <a:avLst/>
          </a:prstGeom>
        </p:spPr>
        <p:txBody>
          <a:bodyPr rtlCol="0" anchor="t" anchorCtr="0">
            <a:noAutofit/>
          </a:bodyPr>
          <a:lstStyle>
            <a:lvl1pPr marL="0" indent="0">
              <a:lnSpc>
                <a:spcPct val="90000"/>
              </a:lnSpc>
              <a:buNone/>
              <a:defRPr spc="-50" baseline="0">
                <a:solidFill>
                  <a:schemeClr val="tx1"/>
                </a:solidFill>
              </a:defRPr>
            </a:lvl1pPr>
          </a:lstStyle>
          <a:p>
            <a:pPr lvl="0" rtl="0"/>
            <a:r>
              <a:rPr lang="sv-se"/>
              <a:t>Click to edit Master text styles</a:t>
            </a:r>
          </a:p>
        </p:txBody>
      </p:sp>
      <p:sp>
        <p:nvSpPr>
          <p:cNvPr id="29" name="Tekstin paikkamerkki 19"/>
          <p:cNvSpPr>
            <a:spLocks noGrp="1"/>
          </p:cNvSpPr>
          <p:nvPr>
            <p:ph type="body" sz="quarter" idx="17"/>
          </p:nvPr>
        </p:nvSpPr>
        <p:spPr>
          <a:xfrm>
            <a:off x="774901" y="3813572"/>
            <a:ext cx="7797599" cy="756047"/>
          </a:xfrm>
          <a:prstGeom prst="rect">
            <a:avLst/>
          </a:prstGeom>
        </p:spPr>
        <p:txBody>
          <a:bodyPr rtlCol="0"/>
          <a:lstStyle>
            <a:lvl1pPr marL="0" indent="0">
              <a:buNone/>
              <a:defRPr sz="1200" spc="-50" baseline="0">
                <a:solidFill>
                  <a:schemeClr val="tx1"/>
                </a:solidFill>
              </a:defRPr>
            </a:lvl1pPr>
          </a:lstStyle>
          <a:p>
            <a:pPr lvl="0" rtl="0"/>
            <a:r>
              <a:rPr lang="sv-se"/>
              <a:t>Click to edit Master text styles</a:t>
            </a:r>
          </a:p>
        </p:txBody>
      </p:sp>
      <p:sp>
        <p:nvSpPr>
          <p:cNvPr id="19" name="Title 1"/>
          <p:cNvSpPr>
            <a:spLocks noGrp="1"/>
          </p:cNvSpPr>
          <p:nvPr>
            <p:ph type="title"/>
          </p:nvPr>
        </p:nvSpPr>
        <p:spPr>
          <a:xfrm>
            <a:off x="510754" y="208800"/>
            <a:ext cx="8011454" cy="965985"/>
          </a:xfrm>
        </p:spPr>
        <p:txBody>
          <a:bodyPr rtlCol="0"/>
          <a:lstStyle>
            <a:lvl1pPr>
              <a:defRPr spc="-50" baseline="0"/>
            </a:lvl1pPr>
          </a:lstStyle>
          <a:p>
            <a:pPr rtl="0"/>
            <a:r>
              <a:rPr lang="sv-se"/>
              <a:t>Click to edit Master title style</a:t>
            </a:r>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rtlCol="0"/>
          <a:lstStyle/>
          <a:p>
            <a:pPr rtl="0"/>
            <a:r>
              <a:rPr lang="sv-se"/>
              <a:t>© OP Ryhmä / OP-Luottamuksellinen</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329262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elikenttä suurempi">
    <p:spTree>
      <p:nvGrpSpPr>
        <p:cNvPr id="1" name=""/>
        <p:cNvGrpSpPr/>
        <p:nvPr/>
      </p:nvGrpSpPr>
      <p:grpSpPr>
        <a:xfrm>
          <a:off x="0" y="0"/>
          <a:ext cx="0" cy="0"/>
          <a:chOff x="0" y="0"/>
          <a:chExt cx="0" cy="0"/>
        </a:xfrm>
      </p:grpSpPr>
      <p:cxnSp>
        <p:nvCxnSpPr>
          <p:cNvPr id="18" name="Straight Connector 9"/>
          <p:cNvCxnSpPr/>
          <p:nvPr userDrawn="1"/>
        </p:nvCxnSpPr>
        <p:spPr>
          <a:xfrm>
            <a:off x="4499992" y="1321062"/>
            <a:ext cx="0" cy="3122896"/>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p:cNvCxnSpPr/>
          <p:nvPr userDrawn="1"/>
        </p:nvCxnSpPr>
        <p:spPr>
          <a:xfrm rot="10800000">
            <a:off x="566273" y="2762373"/>
            <a:ext cx="8214046" cy="25400"/>
          </a:xfrm>
          <a:prstGeom prst="line">
            <a:avLst/>
          </a:prstGeom>
          <a:ln w="3175" cap="flat"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Tekstiruutu 29"/>
          <p:cNvSpPr txBox="1"/>
          <p:nvPr userDrawn="1"/>
        </p:nvSpPr>
        <p:spPr>
          <a:xfrm>
            <a:off x="4544800" y="1185506"/>
            <a:ext cx="615553" cy="1015663"/>
          </a:xfrm>
          <a:prstGeom prst="rect">
            <a:avLst/>
          </a:prstGeom>
          <a:noFill/>
        </p:spPr>
        <p:txBody>
          <a:bodyPr wrap="none" rtlCol="0">
            <a:noAutofit/>
          </a:bodyPr>
          <a:lstStyle/>
          <a:p>
            <a:pPr rtl="0"/>
            <a:r>
              <a:rPr lang="sv-se" sz="6000" spc="-50">
                <a:solidFill>
                  <a:srgbClr val="F15C00"/>
                </a:solidFill>
                <a:latin typeface="OP Chevin Pro Light"/>
                <a:cs typeface="OP Chevin Pro Light"/>
              </a:rPr>
              <a:t>2</a:t>
            </a:r>
          </a:p>
        </p:txBody>
      </p:sp>
      <p:sp>
        <p:nvSpPr>
          <p:cNvPr id="31" name="Tekstiruutu 30"/>
          <p:cNvSpPr txBox="1"/>
          <p:nvPr userDrawn="1"/>
        </p:nvSpPr>
        <p:spPr>
          <a:xfrm>
            <a:off x="4533238" y="2708215"/>
            <a:ext cx="615553" cy="1015663"/>
          </a:xfrm>
          <a:prstGeom prst="rect">
            <a:avLst/>
          </a:prstGeom>
          <a:noFill/>
        </p:spPr>
        <p:txBody>
          <a:bodyPr wrap="none" rtlCol="0">
            <a:noAutofit/>
          </a:bodyPr>
          <a:lstStyle/>
          <a:p>
            <a:pPr rtl="0"/>
            <a:r>
              <a:rPr lang="sv-se" sz="6000" spc="-50">
                <a:solidFill>
                  <a:srgbClr val="F15C00"/>
                </a:solidFill>
                <a:latin typeface="OP Chevin Pro Light"/>
                <a:cs typeface="OP Chevin Pro Light"/>
              </a:rPr>
              <a:t>4</a:t>
            </a:r>
          </a:p>
        </p:txBody>
      </p:sp>
      <p:sp>
        <p:nvSpPr>
          <p:cNvPr id="32" name="Tekstiruutu 31"/>
          <p:cNvSpPr txBox="1"/>
          <p:nvPr userDrawn="1"/>
        </p:nvSpPr>
        <p:spPr>
          <a:xfrm>
            <a:off x="342961" y="2756952"/>
            <a:ext cx="615553" cy="1015663"/>
          </a:xfrm>
          <a:prstGeom prst="rect">
            <a:avLst/>
          </a:prstGeom>
          <a:noFill/>
        </p:spPr>
        <p:txBody>
          <a:bodyPr wrap="none" rtlCol="0">
            <a:noAutofit/>
          </a:bodyPr>
          <a:lstStyle/>
          <a:p>
            <a:pPr rtl="0"/>
            <a:r>
              <a:rPr lang="sv-se" sz="6000" spc="-50">
                <a:solidFill>
                  <a:srgbClr val="F15C00"/>
                </a:solidFill>
                <a:latin typeface="OP Chevin Pro Light"/>
                <a:cs typeface="OP Chevin Pro Light"/>
              </a:rPr>
              <a:t>3</a:t>
            </a:r>
          </a:p>
        </p:txBody>
      </p:sp>
      <p:sp>
        <p:nvSpPr>
          <p:cNvPr id="33" name="Tekstiruutu 32"/>
          <p:cNvSpPr txBox="1"/>
          <p:nvPr userDrawn="1"/>
        </p:nvSpPr>
        <p:spPr>
          <a:xfrm>
            <a:off x="342961" y="1185506"/>
            <a:ext cx="615553" cy="1015663"/>
          </a:xfrm>
          <a:prstGeom prst="rect">
            <a:avLst/>
          </a:prstGeom>
          <a:noFill/>
        </p:spPr>
        <p:txBody>
          <a:bodyPr wrap="none" rtlCol="0">
            <a:noAutofit/>
          </a:bodyPr>
          <a:lstStyle/>
          <a:p>
            <a:pPr rtl="0"/>
            <a:r>
              <a:rPr lang="sv-se" sz="6000" spc="-50">
                <a:solidFill>
                  <a:srgbClr val="F15C00"/>
                </a:solidFill>
                <a:latin typeface="OP Chevin Pro Light"/>
                <a:cs typeface="OP Chevin Pro Light"/>
              </a:rPr>
              <a:t>1</a:t>
            </a:r>
          </a:p>
        </p:txBody>
      </p:sp>
      <p:sp>
        <p:nvSpPr>
          <p:cNvPr id="17" name="Tekstin paikkamerkki 3"/>
          <p:cNvSpPr>
            <a:spLocks noGrp="1"/>
          </p:cNvSpPr>
          <p:nvPr>
            <p:ph type="body" sz="quarter" idx="13"/>
          </p:nvPr>
        </p:nvSpPr>
        <p:spPr>
          <a:xfrm>
            <a:off x="919025" y="1338999"/>
            <a:ext cx="3447224" cy="1195804"/>
          </a:xfrm>
          <a:prstGeom prst="rect">
            <a:avLst/>
          </a:prstGeom>
        </p:spPr>
        <p:txBody>
          <a:bodyPr rtlCol="0">
            <a:noAutofit/>
          </a:bodyPr>
          <a:lstStyle>
            <a:lvl1pPr marL="0" indent="0">
              <a:lnSpc>
                <a:spcPct val="80000"/>
              </a:lnSpc>
              <a:spcBef>
                <a:spcPts val="0"/>
              </a:spcBef>
              <a:buFont typeface="Arial" pitchFamily="34" charset="0"/>
              <a:buNone/>
              <a:defRPr spc="-50" baseline="0">
                <a:solidFill>
                  <a:schemeClr val="tx1"/>
                </a:solidFill>
              </a:defRPr>
            </a:lvl1pPr>
            <a:lvl2pPr>
              <a:defRPr/>
            </a:lvl2pPr>
          </a:lstStyle>
          <a:p>
            <a:pPr lvl="0" rtl="0"/>
            <a:r>
              <a:rPr lang="sv-se"/>
              <a:t>Click to edit Master text styles</a:t>
            </a:r>
          </a:p>
        </p:txBody>
      </p:sp>
      <p:sp>
        <p:nvSpPr>
          <p:cNvPr id="20" name="Tekstin paikkamerkki 13"/>
          <p:cNvSpPr>
            <a:spLocks noGrp="1"/>
          </p:cNvSpPr>
          <p:nvPr>
            <p:ph type="body" sz="quarter" idx="14"/>
          </p:nvPr>
        </p:nvSpPr>
        <p:spPr>
          <a:xfrm>
            <a:off x="5172130" y="1338999"/>
            <a:ext cx="3594102" cy="1195804"/>
          </a:xfrm>
          <a:prstGeom prst="rect">
            <a:avLst/>
          </a:prstGeom>
        </p:spPr>
        <p:txBody>
          <a:bodyPr rtlCol="0">
            <a:noAutofit/>
          </a:bodyPr>
          <a:lstStyle>
            <a:lvl1pPr marL="0" indent="0">
              <a:lnSpc>
                <a:spcPct val="80000"/>
              </a:lnSpc>
              <a:buNone/>
              <a:defRPr spc="-50" baseline="0">
                <a:solidFill>
                  <a:schemeClr val="tx1"/>
                </a:solidFill>
              </a:defRPr>
            </a:lvl1pPr>
          </a:lstStyle>
          <a:p>
            <a:pPr lvl="0" rtl="0"/>
            <a:r>
              <a:rPr lang="sv-se"/>
              <a:t>Click to edit Master text styles</a:t>
            </a:r>
          </a:p>
        </p:txBody>
      </p:sp>
      <p:sp>
        <p:nvSpPr>
          <p:cNvPr id="21" name="Tekstin paikkamerkki 15"/>
          <p:cNvSpPr>
            <a:spLocks noGrp="1"/>
          </p:cNvSpPr>
          <p:nvPr>
            <p:ph type="body" sz="quarter" idx="15"/>
          </p:nvPr>
        </p:nvSpPr>
        <p:spPr>
          <a:xfrm>
            <a:off x="919025" y="2960122"/>
            <a:ext cx="3447224" cy="1195804"/>
          </a:xfrm>
          <a:prstGeom prst="rect">
            <a:avLst/>
          </a:prstGeom>
        </p:spPr>
        <p:txBody>
          <a:bodyPr rtlCol="0">
            <a:noAutofit/>
          </a:bodyPr>
          <a:lstStyle>
            <a:lvl1pPr marL="0" indent="0">
              <a:lnSpc>
                <a:spcPct val="80000"/>
              </a:lnSpc>
              <a:buNone/>
              <a:defRPr spc="-50" baseline="0">
                <a:solidFill>
                  <a:schemeClr val="tx1"/>
                </a:solidFill>
              </a:defRPr>
            </a:lvl1pPr>
          </a:lstStyle>
          <a:p>
            <a:pPr lvl="0" rtl="0"/>
            <a:r>
              <a:rPr lang="sv-se"/>
              <a:t>Click to edit Master text styles</a:t>
            </a:r>
          </a:p>
        </p:txBody>
      </p:sp>
      <p:sp>
        <p:nvSpPr>
          <p:cNvPr id="22" name="Tekstin paikkamerkki 17"/>
          <p:cNvSpPr>
            <a:spLocks noGrp="1"/>
          </p:cNvSpPr>
          <p:nvPr>
            <p:ph type="body" sz="quarter" idx="16"/>
          </p:nvPr>
        </p:nvSpPr>
        <p:spPr>
          <a:xfrm>
            <a:off x="5172259" y="2960122"/>
            <a:ext cx="3594102" cy="1195804"/>
          </a:xfrm>
          <a:prstGeom prst="rect">
            <a:avLst/>
          </a:prstGeom>
        </p:spPr>
        <p:txBody>
          <a:bodyPr rtlCol="0">
            <a:noAutofit/>
          </a:bodyPr>
          <a:lstStyle>
            <a:lvl1pPr marL="0" indent="0">
              <a:lnSpc>
                <a:spcPct val="80000"/>
              </a:lnSpc>
              <a:buNone/>
              <a:defRPr spc="-50" baseline="0">
                <a:solidFill>
                  <a:schemeClr val="tx1"/>
                </a:solidFill>
              </a:defRPr>
            </a:lvl1pPr>
          </a:lstStyle>
          <a:p>
            <a:pPr lvl="0" rtl="0"/>
            <a:r>
              <a:rPr lang="sv-se"/>
              <a:t>Click to edit Master text styles</a:t>
            </a:r>
          </a:p>
        </p:txBody>
      </p:sp>
      <p:sp>
        <p:nvSpPr>
          <p:cNvPr id="19" name="Title 1"/>
          <p:cNvSpPr>
            <a:spLocks noGrp="1"/>
          </p:cNvSpPr>
          <p:nvPr>
            <p:ph type="title"/>
          </p:nvPr>
        </p:nvSpPr>
        <p:spPr>
          <a:xfrm>
            <a:off x="510754" y="208800"/>
            <a:ext cx="8011454" cy="965985"/>
          </a:xfrm>
        </p:spPr>
        <p:txBody>
          <a:bodyPr rtlCol="0"/>
          <a:lstStyle>
            <a:lvl1pPr>
              <a:defRPr spc="-50" baseline="0"/>
            </a:lvl1pPr>
          </a:lstStyle>
          <a:p>
            <a:pPr rtl="0"/>
            <a:r>
              <a:rPr lang="sv-se"/>
              <a:t>Click to edit Master title style</a:t>
            </a:r>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rtlCol="0"/>
          <a:lstStyle/>
          <a:p>
            <a:pPr rtl="0"/>
            <a:r>
              <a:rPr lang="sv-se"/>
              <a:t>© OP Ryhmä / OP-Luottamuksellinen</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1947292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sältö ja kuvapallo">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10754" y="1245772"/>
            <a:ext cx="4531146" cy="3267756"/>
          </a:xfrm>
          <a:prstGeom prst="rect">
            <a:avLst/>
          </a:prstGeom>
        </p:spPr>
        <p:txBody>
          <a:bodyPr rtlCol="0">
            <a:noAutofit/>
          </a:bodyPr>
          <a:lstStyle>
            <a:lvl1pPr>
              <a:defRPr spc="-50" baseline="0"/>
            </a:lvl1pPr>
            <a:lvl2pPr>
              <a:defRPr spc="-50" baseline="0"/>
            </a:lvl2pPr>
            <a:lvl3pPr>
              <a:defRPr spc="-50" baseline="0"/>
            </a:lvl3pPr>
            <a:lvl4pPr>
              <a:defRPr spc="-50" baseline="0"/>
            </a:lvl4pPr>
            <a:lvl5pPr>
              <a:defRPr spc="-50" baseline="0"/>
            </a:lvl5pPr>
          </a:lstStyle>
          <a:p>
            <a:pPr lvl="0" rtl="0"/>
            <a:r>
              <a:rPr lang="sv-se" noProof="0"/>
              <a:t>Click to edit Master text styles</a:t>
            </a:r>
          </a:p>
          <a:p>
            <a:pPr lvl="1" rtl="0"/>
            <a:r>
              <a:rPr lang="sv-se" noProof="0"/>
              <a:t>Second level</a:t>
            </a:r>
          </a:p>
          <a:p>
            <a:pPr lvl="2" rtl="0"/>
            <a:r>
              <a:rPr lang="sv-se" noProof="0"/>
              <a:t>Third level</a:t>
            </a:r>
          </a:p>
          <a:p>
            <a:pPr lvl="3" rtl="0"/>
            <a:r>
              <a:rPr lang="sv-se" noProof="0"/>
              <a:t>Fourth level</a:t>
            </a:r>
          </a:p>
          <a:p>
            <a:pPr lvl="4" rtl="0"/>
            <a:r>
              <a:rPr lang="sv-se" noProof="0"/>
              <a:t>Fifth level</a:t>
            </a:r>
            <a:endParaRPr lang="fi-FI" noProof="0"/>
          </a:p>
        </p:txBody>
      </p:sp>
      <p:sp>
        <p:nvSpPr>
          <p:cNvPr id="10" name="Picture Placeholder 5"/>
          <p:cNvSpPr>
            <a:spLocks noGrp="1" noChangeAspect="1"/>
          </p:cNvSpPr>
          <p:nvPr>
            <p:ph type="pic" sz="quarter" idx="13"/>
          </p:nvPr>
        </p:nvSpPr>
        <p:spPr>
          <a:xfrm>
            <a:off x="5139268" y="1245772"/>
            <a:ext cx="3382940" cy="3382940"/>
          </a:xfrm>
          <a:prstGeom prst="ellipse">
            <a:avLst/>
          </a:prstGeom>
          <a:solidFill>
            <a:srgbClr val="F0F0F0"/>
          </a:solidFill>
          <a:effectLst/>
        </p:spPr>
        <p:txBody>
          <a:bodyPr rtlCol="0"/>
          <a:lstStyle>
            <a:lvl1pPr marL="0" indent="0" algn="ctr">
              <a:buFontTx/>
              <a:buNone/>
              <a:defRPr sz="1400" spc="-50" baseline="0"/>
            </a:lvl1pPr>
          </a:lstStyle>
          <a:p>
            <a:pPr rtl="0"/>
            <a:r>
              <a:rPr lang="sv-se"/>
              <a:t>Click icon to add picture</a:t>
            </a:r>
            <a:endParaRPr lang="fi-FI"/>
          </a:p>
        </p:txBody>
      </p:sp>
      <p:sp>
        <p:nvSpPr>
          <p:cNvPr id="11" name="Title 1"/>
          <p:cNvSpPr>
            <a:spLocks noGrp="1"/>
          </p:cNvSpPr>
          <p:nvPr>
            <p:ph type="title"/>
          </p:nvPr>
        </p:nvSpPr>
        <p:spPr>
          <a:xfrm>
            <a:off x="510754" y="208799"/>
            <a:ext cx="8011454" cy="968400"/>
          </a:xfrm>
        </p:spPr>
        <p:txBody>
          <a:bodyPr rtlCol="0"/>
          <a:lstStyle>
            <a:lvl1pPr>
              <a:defRPr spc="-50" baseline="0"/>
            </a:lvl1pPr>
          </a:lstStyle>
          <a:p>
            <a:pPr rtl="0"/>
            <a:r>
              <a:rPr lang="sv-se"/>
              <a:t>Click to edit Master title style</a:t>
            </a:r>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rtlCol="0"/>
          <a:lstStyle/>
          <a:p>
            <a:pPr rtl="0"/>
            <a:r>
              <a:rPr lang="sv-se"/>
              <a:t>© OP Ryhmä / OP-Luottamuksellinen</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17405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p:txBody>
          <a:bodyPr/>
          <a:lstStyle/>
          <a:p>
            <a:fld id="{98BCD869-CE92-8042-834E-92C302918250}" type="datetime1">
              <a:rPr lang="fi-FI" smtClean="0"/>
              <a:t>10.1.2024</a:t>
            </a:fld>
            <a:endParaRPr lang="fi-FI"/>
          </a:p>
        </p:txBody>
      </p:sp>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a:t>© OP Ryhmä / OP-Luottamuksellinen</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021160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Yhteystiedot 3">
    <p:spTree>
      <p:nvGrpSpPr>
        <p:cNvPr id="1" name=""/>
        <p:cNvGrpSpPr/>
        <p:nvPr/>
      </p:nvGrpSpPr>
      <p:grpSpPr>
        <a:xfrm>
          <a:off x="0" y="0"/>
          <a:ext cx="0" cy="0"/>
          <a:chOff x="0" y="0"/>
          <a:chExt cx="0" cy="0"/>
        </a:xfrm>
      </p:grpSpPr>
      <p:sp>
        <p:nvSpPr>
          <p:cNvPr id="13" name="Picture Placeholder 5"/>
          <p:cNvSpPr>
            <a:spLocks noGrp="1" noChangeAspect="1"/>
          </p:cNvSpPr>
          <p:nvPr>
            <p:ph type="pic" sz="quarter" idx="26" hasCustomPrompt="1"/>
          </p:nvPr>
        </p:nvSpPr>
        <p:spPr>
          <a:xfrm>
            <a:off x="877983" y="1242153"/>
            <a:ext cx="1800000" cy="1800000"/>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16" name="Tekstin paikkamerkki 3"/>
          <p:cNvSpPr>
            <a:spLocks noGrp="1"/>
          </p:cNvSpPr>
          <p:nvPr>
            <p:ph type="body" sz="quarter" idx="13" hasCustomPrompt="1"/>
          </p:nvPr>
        </p:nvSpPr>
        <p:spPr>
          <a:xfrm>
            <a:off x="535152" y="3165806"/>
            <a:ext cx="2485662" cy="1309244"/>
          </a:xfrm>
          <a:prstGeom prst="rect">
            <a:avLst/>
          </a:prstGeom>
        </p:spPr>
        <p:txBody>
          <a:bodyPr lIns="0" rtlCol="0">
            <a:noAutofit/>
          </a:bodyPr>
          <a:lstStyle>
            <a:lvl1pPr marL="0" indent="0" algn="ctr">
              <a:lnSpc>
                <a:spcPct val="100000"/>
              </a:lnSpc>
              <a:spcBef>
                <a:spcPts val="240"/>
              </a:spcBef>
              <a:buNone/>
              <a:defRPr sz="1800" spc="-50" baseline="0">
                <a:solidFill>
                  <a:schemeClr val="tx1"/>
                </a:solidFill>
              </a:defRPr>
            </a:lvl1pPr>
          </a:lstStyle>
          <a:p>
            <a:pPr lvl="0" rtl="0"/>
            <a:r>
              <a:rPr lang="sv-se"/>
              <a:t>Lisää yhteystieto</a:t>
            </a:r>
          </a:p>
        </p:txBody>
      </p:sp>
      <p:sp>
        <p:nvSpPr>
          <p:cNvPr id="17" name="Picture Placeholder 5"/>
          <p:cNvSpPr>
            <a:spLocks noGrp="1" noChangeAspect="1"/>
          </p:cNvSpPr>
          <p:nvPr>
            <p:ph type="pic" sz="quarter" idx="27" hasCustomPrompt="1"/>
          </p:nvPr>
        </p:nvSpPr>
        <p:spPr>
          <a:xfrm>
            <a:off x="3667047" y="1224874"/>
            <a:ext cx="1800000" cy="1800000"/>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23" name="Tekstin paikkamerkki 15"/>
          <p:cNvSpPr>
            <a:spLocks noGrp="1"/>
          </p:cNvSpPr>
          <p:nvPr>
            <p:ph type="body" sz="quarter" idx="14" hasCustomPrompt="1"/>
          </p:nvPr>
        </p:nvSpPr>
        <p:spPr>
          <a:xfrm>
            <a:off x="3324216" y="3165806"/>
            <a:ext cx="2485662" cy="1309244"/>
          </a:xfrm>
          <a:prstGeom prst="rect">
            <a:avLst/>
          </a:prstGeom>
        </p:spPr>
        <p:txBody>
          <a:bodyPr lIns="0" rtlCol="0">
            <a:noAutofit/>
          </a:bodyPr>
          <a:lstStyle>
            <a:lvl1pPr marL="0" indent="0" algn="ctr">
              <a:buNone/>
              <a:defRPr sz="1800" spc="-50" baseline="0">
                <a:solidFill>
                  <a:schemeClr val="tx1"/>
                </a:solidFill>
              </a:defRPr>
            </a:lvl1pPr>
          </a:lstStyle>
          <a:p>
            <a:pPr lvl="0" rtl="0"/>
            <a:r>
              <a:rPr lang="sv-se"/>
              <a:t>Lisää yhteystieto</a:t>
            </a:r>
          </a:p>
        </p:txBody>
      </p:sp>
      <p:sp>
        <p:nvSpPr>
          <p:cNvPr id="24" name="Picture Placeholder 5"/>
          <p:cNvSpPr>
            <a:spLocks noGrp="1" noChangeAspect="1"/>
          </p:cNvSpPr>
          <p:nvPr>
            <p:ph type="pic" sz="quarter" idx="28" hasCustomPrompt="1"/>
          </p:nvPr>
        </p:nvSpPr>
        <p:spPr>
          <a:xfrm>
            <a:off x="6456112" y="1198957"/>
            <a:ext cx="1800000" cy="1800000"/>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25" name="Tekstin paikkamerkki 13"/>
          <p:cNvSpPr>
            <a:spLocks noGrp="1"/>
          </p:cNvSpPr>
          <p:nvPr>
            <p:ph type="body" sz="quarter" idx="15" hasCustomPrompt="1"/>
          </p:nvPr>
        </p:nvSpPr>
        <p:spPr>
          <a:xfrm>
            <a:off x="6113281" y="3165806"/>
            <a:ext cx="2485662" cy="1309244"/>
          </a:xfrm>
          <a:prstGeom prst="rect">
            <a:avLst/>
          </a:prstGeom>
        </p:spPr>
        <p:txBody>
          <a:bodyPr lIns="0" rtlCol="0">
            <a:noAutofit/>
          </a:bodyPr>
          <a:lstStyle>
            <a:lvl1pPr marL="0" indent="0" algn="ctr">
              <a:buNone/>
              <a:defRPr sz="1800" spc="-50" baseline="0">
                <a:solidFill>
                  <a:schemeClr val="tx1"/>
                </a:solidFill>
              </a:defRPr>
            </a:lvl1pPr>
          </a:lstStyle>
          <a:p>
            <a:pPr lvl="0" rtl="0"/>
            <a:r>
              <a:rPr lang="sv-se"/>
              <a:t>Lisää yhteystieto</a:t>
            </a:r>
          </a:p>
        </p:txBody>
      </p:sp>
      <p:sp>
        <p:nvSpPr>
          <p:cNvPr id="14" name="Title 1"/>
          <p:cNvSpPr>
            <a:spLocks noGrp="1"/>
          </p:cNvSpPr>
          <p:nvPr>
            <p:ph type="title"/>
          </p:nvPr>
        </p:nvSpPr>
        <p:spPr>
          <a:xfrm>
            <a:off x="510754" y="208800"/>
            <a:ext cx="8011454" cy="965985"/>
          </a:xfrm>
        </p:spPr>
        <p:txBody>
          <a:bodyPr rtlCol="0"/>
          <a:lstStyle/>
          <a:p>
            <a:pPr rtl="0"/>
            <a:r>
              <a:rPr lang="sv-se"/>
              <a:t>Click to edit Master title style</a:t>
            </a:r>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rtlCol="0"/>
          <a:lstStyle/>
          <a:p>
            <a:pPr rtl="0"/>
            <a:r>
              <a:rPr lang="sv-se"/>
              <a:t>© OP Ryhmä / OP-Luottamuksellinen</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507448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1547842" y="3003797"/>
            <a:ext cx="2880138" cy="1510145"/>
          </a:xfrm>
        </p:spPr>
        <p:txBody>
          <a:bodyPr rtlCol="0">
            <a:noAutofit/>
          </a:bodyPr>
          <a:lstStyle>
            <a:lvl1pPr marL="0" indent="0" algn="ctr">
              <a:lnSpc>
                <a:spcPct val="10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rtl="0"/>
            <a:r>
              <a:rPr lang="sv-se"/>
              <a:t>Lähin konttori / konttorit</a:t>
            </a:r>
            <a:br>
              <a:rPr lang="fi-FI"/>
            </a:br>
            <a:r>
              <a:rPr lang="sv-se"/>
              <a:t>Yhteystiedot</a:t>
            </a:r>
            <a:br>
              <a:rPr lang="fi-FI"/>
            </a:br>
            <a:r>
              <a:rPr lang="sv-se"/>
              <a:t>Aukioloajat</a:t>
            </a:r>
            <a:br>
              <a:rPr lang="fi-FI"/>
            </a:br>
            <a:r>
              <a:rPr lang="sv-se"/>
              <a:t>Verkkosivu</a:t>
            </a:r>
            <a:br>
              <a:rPr lang="fi-FI"/>
            </a:br>
            <a:r>
              <a:rPr lang="sv-se"/>
              <a:t>Muu tieto</a:t>
            </a:r>
          </a:p>
        </p:txBody>
      </p:sp>
      <p:sp>
        <p:nvSpPr>
          <p:cNvPr id="10" name="Picture Placeholder 5"/>
          <p:cNvSpPr>
            <a:spLocks noGrp="1" noChangeAspect="1"/>
          </p:cNvSpPr>
          <p:nvPr>
            <p:ph type="pic" sz="quarter" idx="13" hasCustomPrompt="1"/>
          </p:nvPr>
        </p:nvSpPr>
        <p:spPr>
          <a:xfrm>
            <a:off x="5501537" y="1413111"/>
            <a:ext cx="1309575" cy="1309575"/>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11" name="Text Placeholder 12"/>
          <p:cNvSpPr>
            <a:spLocks noGrp="1"/>
          </p:cNvSpPr>
          <p:nvPr>
            <p:ph type="body" sz="quarter" idx="15" hasCustomPrompt="1"/>
          </p:nvPr>
        </p:nvSpPr>
        <p:spPr>
          <a:xfrm>
            <a:off x="4716256" y="3003797"/>
            <a:ext cx="2880138" cy="1510145"/>
          </a:xfrm>
        </p:spPr>
        <p:txBody>
          <a:bodyPr rtlCol="0">
            <a:noAutofit/>
          </a:bodyPr>
          <a:lstStyle>
            <a:lvl1pPr marL="0" indent="0" algn="ctr">
              <a:lnSpc>
                <a:spcPct val="10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rtl="0"/>
            <a:r>
              <a:rPr lang="sv-se"/>
              <a:t>Etunimi Sukunimi</a:t>
            </a:r>
            <a:br>
              <a:rPr lang="fi-FI"/>
            </a:br>
            <a:r>
              <a:rPr lang="sv-se"/>
              <a:t>Tehtävä</a:t>
            </a:r>
            <a:br>
              <a:rPr lang="fi-FI"/>
            </a:br>
            <a:r>
              <a:rPr lang="sv-se"/>
              <a:t>Sähköposti@op.fi</a:t>
            </a:r>
            <a:br>
              <a:rPr lang="fi-FI"/>
            </a:br>
            <a:r>
              <a:rPr lang="sv-se"/>
              <a:t>+358 XX XXX XXXX</a:t>
            </a:r>
          </a:p>
        </p:txBody>
      </p:sp>
      <p:sp>
        <p:nvSpPr>
          <p:cNvPr id="12" name="Title 1"/>
          <p:cNvSpPr>
            <a:spLocks noGrp="1"/>
          </p:cNvSpPr>
          <p:nvPr>
            <p:ph type="title"/>
          </p:nvPr>
        </p:nvSpPr>
        <p:spPr>
          <a:xfrm>
            <a:off x="510754" y="208800"/>
            <a:ext cx="8011454" cy="965985"/>
          </a:xfrm>
        </p:spPr>
        <p:txBody>
          <a:bodyPr rtlCol="0"/>
          <a:lstStyle/>
          <a:p>
            <a:pPr rtl="0"/>
            <a:r>
              <a:rPr lang="sv-se"/>
              <a:t>Click to edit Master title style</a:t>
            </a:r>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p:txBody>
          <a:bodyPr rtlCol="0"/>
          <a:lstStyle/>
          <a:p>
            <a:pPr rtl="0"/>
            <a:r>
              <a:rPr lang="fi-FI"/>
              <a:t>21.4.2023</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rtlCol="0"/>
          <a:lstStyle/>
          <a:p>
            <a:pPr rtl="0"/>
            <a:r>
              <a:rPr lang="sv-se"/>
              <a:t>© OP Ryhmä / OP-Luottamuksellinen</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rtlCol="0"/>
          <a:lstStyle/>
          <a:p>
            <a:pPr rtl="0"/>
            <a:fld id="{2CFBC310-412D-4841-958B-3949C676B8F0}" type="slidenum">
              <a:rPr lang="fi-FI" smtClean="0"/>
              <a:pPr rtl="0"/>
              <a:t>‹#›</a:t>
            </a:fld>
            <a:endParaRPr lang="fi-FI"/>
          </a:p>
        </p:txBody>
      </p:sp>
      <p:pic>
        <p:nvPicPr>
          <p:cNvPr id="18" name="Kuva 17">
            <a:extLst>
              <a:ext uri="{FF2B5EF4-FFF2-40B4-BE49-F238E27FC236}">
                <a16:creationId xmlns:a16="http://schemas.microsoft.com/office/drawing/2014/main" id="{69A85528-7428-434C-B70E-40C08182C3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4225" y="1516504"/>
            <a:ext cx="2138888" cy="1087570"/>
          </a:xfrm>
          <a:prstGeom prst="rect">
            <a:avLst/>
          </a:prstGeom>
        </p:spPr>
      </p:pic>
    </p:spTree>
    <p:extLst>
      <p:ext uri="{BB962C8B-B14F-4D97-AF65-F5344CB8AC3E}">
        <p14:creationId xmlns:p14="http://schemas.microsoft.com/office/powerpoint/2010/main" val="1574076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Yhteystiedot2">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053721" y="2944981"/>
            <a:ext cx="2376330" cy="1439692"/>
          </a:xfrm>
        </p:spPr>
        <p:txBody>
          <a:bodyPr rtlCol="0">
            <a:noAutofit/>
          </a:bodyPr>
          <a:lstStyle>
            <a:lvl1pPr marL="0" indent="0" algn="l">
              <a:lnSpc>
                <a:spcPct val="80000"/>
              </a:lnSpc>
              <a:spcBef>
                <a:spcPts val="0"/>
              </a:spcBef>
              <a:buFontTx/>
              <a:buNone/>
              <a:defRPr sz="18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rtl="0"/>
            <a:r>
              <a:rPr lang="sv-se"/>
              <a:t>Lähin konttori / konttorit</a:t>
            </a:r>
            <a:br>
              <a:rPr lang="fi-FI"/>
            </a:br>
            <a:r>
              <a:rPr lang="sv-se"/>
              <a:t>Yhteystiedot</a:t>
            </a:r>
            <a:br>
              <a:rPr lang="fi-FI"/>
            </a:br>
            <a:r>
              <a:rPr lang="sv-se"/>
              <a:t>Aukioloajat</a:t>
            </a:r>
            <a:br>
              <a:rPr lang="fi-FI"/>
            </a:br>
            <a:r>
              <a:rPr lang="sv-se"/>
              <a:t>Verkkosivu</a:t>
            </a:r>
            <a:br>
              <a:rPr lang="fi-FI"/>
            </a:br>
            <a:r>
              <a:rPr lang="sv-se"/>
              <a:t>Muu tieto</a:t>
            </a:r>
            <a:endParaRPr lang="en-US"/>
          </a:p>
        </p:txBody>
      </p:sp>
      <p:sp>
        <p:nvSpPr>
          <p:cNvPr id="22" name="Picture Placeholder 5"/>
          <p:cNvSpPr>
            <a:spLocks noGrp="1" noChangeAspect="1"/>
          </p:cNvSpPr>
          <p:nvPr>
            <p:ph type="pic" sz="quarter" idx="13" hasCustomPrompt="1"/>
          </p:nvPr>
        </p:nvSpPr>
        <p:spPr>
          <a:xfrm>
            <a:off x="4716160" y="1131625"/>
            <a:ext cx="1080010" cy="1080010"/>
          </a:xfrm>
          <a:prstGeom prst="ellipse">
            <a:avLst/>
          </a:prstGeom>
          <a:solidFill>
            <a:srgbClr val="F0F0F0"/>
          </a:solidFill>
        </p:spPr>
        <p:txBody>
          <a:bodyPr rtlCol="0">
            <a:noAutofit/>
          </a:bodyPr>
          <a:lstStyle>
            <a:lvl1pPr marL="0" indent="0" algn="ctr">
              <a:buFontTx/>
              <a:buNone/>
              <a:defRPr sz="1400" spc="-50"/>
            </a:lvl1pPr>
          </a:lstStyle>
          <a:p>
            <a:pPr rtl="0"/>
            <a:r>
              <a:rPr lang="sv-se"/>
              <a:t>Kuva</a:t>
            </a:r>
          </a:p>
        </p:txBody>
      </p:sp>
      <p:sp>
        <p:nvSpPr>
          <p:cNvPr id="23" name="Text Placeholder 12"/>
          <p:cNvSpPr>
            <a:spLocks noGrp="1"/>
          </p:cNvSpPr>
          <p:nvPr>
            <p:ph type="body" sz="quarter" idx="15" hasCustomPrompt="1"/>
          </p:nvPr>
        </p:nvSpPr>
        <p:spPr>
          <a:xfrm>
            <a:off x="6012200" y="1131953"/>
            <a:ext cx="2448340" cy="1151692"/>
          </a:xfrm>
        </p:spPr>
        <p:txBody>
          <a:bodyPr rtlCol="0">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rtl="0"/>
            <a:r>
              <a:rPr lang="sv-se"/>
              <a:t>Etunimi Sukunimi</a:t>
            </a:r>
            <a:br>
              <a:rPr lang="fi-FI"/>
            </a:br>
            <a:r>
              <a:rPr lang="sv-se"/>
              <a:t>Tehtävä</a:t>
            </a:r>
            <a:br>
              <a:rPr lang="fi-FI"/>
            </a:br>
            <a:r>
              <a:rPr lang="sv-se"/>
              <a:t>Sähköposti@op.fi</a:t>
            </a:r>
            <a:br>
              <a:rPr lang="fi-FI"/>
            </a:br>
            <a:r>
              <a:rPr lang="sv-se"/>
              <a:t>+358 XX XXX XXXX</a:t>
            </a:r>
            <a:endParaRPr lang="en-US"/>
          </a:p>
        </p:txBody>
      </p:sp>
      <p:sp>
        <p:nvSpPr>
          <p:cNvPr id="24" name="Picture Placeholder 5"/>
          <p:cNvSpPr>
            <a:spLocks noGrp="1" noChangeAspect="1"/>
          </p:cNvSpPr>
          <p:nvPr>
            <p:ph type="pic" sz="quarter" idx="18" hasCustomPrompt="1"/>
          </p:nvPr>
        </p:nvSpPr>
        <p:spPr>
          <a:xfrm>
            <a:off x="4716160" y="2427665"/>
            <a:ext cx="1080010" cy="1080010"/>
          </a:xfrm>
          <a:prstGeom prst="ellipse">
            <a:avLst/>
          </a:prstGeom>
          <a:solidFill>
            <a:srgbClr val="F0F0F0"/>
          </a:solidFill>
        </p:spPr>
        <p:txBody>
          <a:bodyPr rtlCol="0">
            <a:noAutofit/>
          </a:bodyPr>
          <a:lstStyle>
            <a:lvl1pPr marL="0" indent="0" algn="ctr">
              <a:buFontTx/>
              <a:buNone/>
              <a:defRPr sz="1400" spc="-50"/>
            </a:lvl1pPr>
          </a:lstStyle>
          <a:p>
            <a:pPr rtl="0"/>
            <a:r>
              <a:rPr lang="sv-se"/>
              <a:t>Kuva</a:t>
            </a:r>
          </a:p>
        </p:txBody>
      </p:sp>
      <p:sp>
        <p:nvSpPr>
          <p:cNvPr id="25" name="Text Placeholder 12"/>
          <p:cNvSpPr>
            <a:spLocks noGrp="1"/>
          </p:cNvSpPr>
          <p:nvPr>
            <p:ph type="body" sz="quarter" idx="16" hasCustomPrompt="1"/>
          </p:nvPr>
        </p:nvSpPr>
        <p:spPr>
          <a:xfrm>
            <a:off x="6012200" y="2427665"/>
            <a:ext cx="2448340" cy="1152160"/>
          </a:xfrm>
        </p:spPr>
        <p:txBody>
          <a:bodyPr rtlCol="0">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rtl="0"/>
            <a:r>
              <a:rPr lang="sv-se"/>
              <a:t>Etunimi Sukunimi</a:t>
            </a:r>
            <a:br>
              <a:rPr lang="fi-FI"/>
            </a:br>
            <a:r>
              <a:rPr lang="sv-se"/>
              <a:t>Tehtävä</a:t>
            </a:r>
            <a:br>
              <a:rPr lang="fi-FI"/>
            </a:br>
            <a:r>
              <a:rPr lang="sv-se"/>
              <a:t>Sähköposti@op.fi</a:t>
            </a:r>
            <a:br>
              <a:rPr lang="fi-FI"/>
            </a:br>
            <a:r>
              <a:rPr lang="sv-se"/>
              <a:t>+358 XX XXX XXXX</a:t>
            </a:r>
            <a:endParaRPr lang="en-US"/>
          </a:p>
        </p:txBody>
      </p:sp>
      <p:sp>
        <p:nvSpPr>
          <p:cNvPr id="26" name="Picture Placeholder 5"/>
          <p:cNvSpPr>
            <a:spLocks noGrp="1" noChangeAspect="1"/>
          </p:cNvSpPr>
          <p:nvPr>
            <p:ph type="pic" sz="quarter" idx="19" hasCustomPrompt="1"/>
          </p:nvPr>
        </p:nvSpPr>
        <p:spPr>
          <a:xfrm>
            <a:off x="4716160" y="3723985"/>
            <a:ext cx="1080010" cy="1080010"/>
          </a:xfrm>
          <a:prstGeom prst="ellipse">
            <a:avLst/>
          </a:prstGeom>
          <a:solidFill>
            <a:srgbClr val="F0F0F0"/>
          </a:solidFill>
        </p:spPr>
        <p:txBody>
          <a:bodyPr rtlCol="0">
            <a:noAutofit/>
          </a:bodyPr>
          <a:lstStyle>
            <a:lvl1pPr marL="0" indent="0" algn="ctr">
              <a:buFontTx/>
              <a:buNone/>
              <a:defRPr sz="1400" spc="-50"/>
            </a:lvl1pPr>
          </a:lstStyle>
          <a:p>
            <a:pPr rtl="0"/>
            <a:r>
              <a:rPr lang="sv-se"/>
              <a:t>Kuva</a:t>
            </a:r>
          </a:p>
        </p:txBody>
      </p:sp>
      <p:sp>
        <p:nvSpPr>
          <p:cNvPr id="27" name="Text Placeholder 12"/>
          <p:cNvSpPr>
            <a:spLocks noGrp="1"/>
          </p:cNvSpPr>
          <p:nvPr>
            <p:ph type="body" sz="quarter" idx="17" hasCustomPrompt="1"/>
          </p:nvPr>
        </p:nvSpPr>
        <p:spPr>
          <a:xfrm>
            <a:off x="6012200" y="3723846"/>
            <a:ext cx="2448340" cy="1152160"/>
          </a:xfrm>
        </p:spPr>
        <p:txBody>
          <a:bodyPr rtlCol="0">
            <a:noAutofit/>
          </a:bodyPr>
          <a:lstStyle>
            <a:lvl1pPr marL="0" indent="0" algn="l">
              <a:lnSpc>
                <a:spcPct val="80000"/>
              </a:lnSpc>
              <a:spcBef>
                <a:spcPts val="0"/>
              </a:spcBef>
              <a:buFontTx/>
              <a:buNone/>
              <a:defRPr sz="1600" spc="-50">
                <a:solidFill>
                  <a:schemeClr val="tx1"/>
                </a:solidFill>
              </a:defRPr>
            </a:lvl1pPr>
            <a:lvl2pPr marL="268288" indent="0">
              <a:buFontTx/>
              <a:buNone/>
              <a:defRPr/>
            </a:lvl2pPr>
            <a:lvl3pPr marL="541337" indent="0">
              <a:buFontTx/>
              <a:buNone/>
              <a:defRPr/>
            </a:lvl3pPr>
            <a:lvl4pPr marL="804863" indent="0">
              <a:buFontTx/>
              <a:buNone/>
              <a:defRPr/>
            </a:lvl4pPr>
            <a:lvl5pPr marL="1081087" indent="0">
              <a:buFontTx/>
              <a:buNone/>
              <a:defRPr/>
            </a:lvl5pPr>
          </a:lstStyle>
          <a:p>
            <a:pPr lvl="0" rtl="0"/>
            <a:r>
              <a:rPr lang="sv-se"/>
              <a:t>Etunimi Sukunimi</a:t>
            </a:r>
            <a:br>
              <a:rPr lang="fi-FI"/>
            </a:br>
            <a:r>
              <a:rPr lang="sv-se"/>
              <a:t>Tehtävä</a:t>
            </a:r>
            <a:br>
              <a:rPr lang="fi-FI"/>
            </a:br>
            <a:r>
              <a:rPr lang="sv-se"/>
              <a:t>Sähköposti@op.fi</a:t>
            </a:r>
            <a:br>
              <a:rPr lang="fi-FI"/>
            </a:br>
            <a:r>
              <a:rPr lang="sv-se"/>
              <a:t>+358 XX XXX XXXX</a:t>
            </a:r>
            <a:endParaRPr lang="en-US"/>
          </a:p>
        </p:txBody>
      </p:sp>
      <p:sp>
        <p:nvSpPr>
          <p:cNvPr id="11" name="Title 1"/>
          <p:cNvSpPr>
            <a:spLocks noGrp="1"/>
          </p:cNvSpPr>
          <p:nvPr>
            <p:ph type="title"/>
          </p:nvPr>
        </p:nvSpPr>
        <p:spPr>
          <a:xfrm>
            <a:off x="510754" y="208801"/>
            <a:ext cx="8011454" cy="778804"/>
          </a:xfrm>
        </p:spPr>
        <p:txBody>
          <a:bodyPr rtlCol="0"/>
          <a:lstStyle/>
          <a:p>
            <a:pPr rtl="0"/>
            <a:r>
              <a:rPr lang="sv-se"/>
              <a:t>Click to edit Master title style</a:t>
            </a:r>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p:txBody>
          <a:bodyPr rtlCol="0"/>
          <a:lstStyle/>
          <a:p>
            <a:pPr rtl="0"/>
            <a:r>
              <a:rPr lang="fi-FI"/>
              <a:t>21.4.2023</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rtlCol="0"/>
          <a:lstStyle/>
          <a:p>
            <a:pPr rtl="0"/>
            <a:r>
              <a:rPr lang="sv-se"/>
              <a:t>© OP Ryhmä / OP-Luottamuksellinen</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rtlCol="0"/>
          <a:lstStyle/>
          <a:p>
            <a:pPr rtl="0"/>
            <a:fld id="{2CFBC310-412D-4841-958B-3949C676B8F0}" type="slidenum">
              <a:rPr lang="fi-FI" smtClean="0"/>
              <a:pPr rtl="0"/>
              <a:t>‹#›</a:t>
            </a:fld>
            <a:endParaRPr lang="fi-FI"/>
          </a:p>
        </p:txBody>
      </p:sp>
      <p:pic>
        <p:nvPicPr>
          <p:cNvPr id="30" name="Kuva 29">
            <a:extLst>
              <a:ext uri="{FF2B5EF4-FFF2-40B4-BE49-F238E27FC236}">
                <a16:creationId xmlns:a16="http://schemas.microsoft.com/office/drawing/2014/main" id="{1D1C455C-3A11-094D-AA7B-04CAE66889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1821" y="1608712"/>
            <a:ext cx="2138888" cy="1087570"/>
          </a:xfrm>
          <a:prstGeom prst="rect">
            <a:avLst/>
          </a:prstGeom>
        </p:spPr>
      </p:pic>
    </p:spTree>
    <p:extLst>
      <p:ext uri="{BB962C8B-B14F-4D97-AF65-F5344CB8AC3E}">
        <p14:creationId xmlns:p14="http://schemas.microsoft.com/office/powerpoint/2010/main" val="319999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Yhteystiedot 3">
    <p:spTree>
      <p:nvGrpSpPr>
        <p:cNvPr id="1" name=""/>
        <p:cNvGrpSpPr/>
        <p:nvPr/>
      </p:nvGrpSpPr>
      <p:grpSpPr>
        <a:xfrm>
          <a:off x="0" y="0"/>
          <a:ext cx="0" cy="0"/>
          <a:chOff x="0" y="0"/>
          <a:chExt cx="0" cy="0"/>
        </a:xfrm>
      </p:grpSpPr>
      <p:sp>
        <p:nvSpPr>
          <p:cNvPr id="13" name="Picture Placeholder 5"/>
          <p:cNvSpPr>
            <a:spLocks noGrp="1" noChangeAspect="1"/>
          </p:cNvSpPr>
          <p:nvPr>
            <p:ph type="pic" sz="quarter" idx="26" hasCustomPrompt="1"/>
          </p:nvPr>
        </p:nvSpPr>
        <p:spPr>
          <a:xfrm>
            <a:off x="456393" y="1242153"/>
            <a:ext cx="1044000" cy="1044000"/>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16" name="Tekstin paikkamerkki 3"/>
          <p:cNvSpPr>
            <a:spLocks noGrp="1"/>
          </p:cNvSpPr>
          <p:nvPr>
            <p:ph type="body" sz="quarter" idx="13" hasCustomPrompt="1"/>
          </p:nvPr>
        </p:nvSpPr>
        <p:spPr>
          <a:xfrm>
            <a:off x="440112" y="2405574"/>
            <a:ext cx="2485662" cy="1620000"/>
          </a:xfrm>
          <a:prstGeom prst="rect">
            <a:avLst/>
          </a:prstGeom>
        </p:spPr>
        <p:txBody>
          <a:bodyPr lIns="0" rtlCol="0">
            <a:noAutofit/>
          </a:bodyPr>
          <a:lstStyle>
            <a:lvl1pPr marL="0" indent="0">
              <a:lnSpc>
                <a:spcPct val="100000"/>
              </a:lnSpc>
              <a:spcBef>
                <a:spcPts val="240"/>
              </a:spcBef>
              <a:buNone/>
              <a:defRPr sz="1800" spc="-50">
                <a:solidFill>
                  <a:schemeClr val="tx1"/>
                </a:solidFill>
              </a:defRPr>
            </a:lvl1pPr>
          </a:lstStyle>
          <a:p>
            <a:pPr lvl="0" rtl="0"/>
            <a:r>
              <a:rPr lang="sv-se"/>
              <a:t>Lisää yhteystieto</a:t>
            </a:r>
          </a:p>
        </p:txBody>
      </p:sp>
      <p:sp>
        <p:nvSpPr>
          <p:cNvPr id="17" name="Picture Placeholder 5"/>
          <p:cNvSpPr>
            <a:spLocks noGrp="1" noChangeAspect="1"/>
          </p:cNvSpPr>
          <p:nvPr>
            <p:ph type="pic" sz="quarter" idx="27" hasCustomPrompt="1"/>
          </p:nvPr>
        </p:nvSpPr>
        <p:spPr>
          <a:xfrm>
            <a:off x="3238329" y="1242153"/>
            <a:ext cx="1044000" cy="1044000"/>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23" name="Tekstin paikkamerkki 15"/>
          <p:cNvSpPr>
            <a:spLocks noGrp="1"/>
          </p:cNvSpPr>
          <p:nvPr>
            <p:ph type="body" sz="quarter" idx="14" hasCustomPrompt="1"/>
          </p:nvPr>
        </p:nvSpPr>
        <p:spPr>
          <a:xfrm>
            <a:off x="3238329" y="2405574"/>
            <a:ext cx="2485662" cy="1620000"/>
          </a:xfrm>
          <a:prstGeom prst="rect">
            <a:avLst/>
          </a:prstGeom>
        </p:spPr>
        <p:txBody>
          <a:bodyPr lIns="0" rtlCol="0">
            <a:noAutofit/>
          </a:bodyPr>
          <a:lstStyle>
            <a:lvl1pPr marL="0" indent="0">
              <a:buNone/>
              <a:defRPr sz="1800" spc="-50">
                <a:solidFill>
                  <a:schemeClr val="tx1"/>
                </a:solidFill>
              </a:defRPr>
            </a:lvl1pPr>
          </a:lstStyle>
          <a:p>
            <a:pPr lvl="0" rtl="0"/>
            <a:r>
              <a:rPr lang="sv-se"/>
              <a:t>Lisää yhteystieto</a:t>
            </a:r>
          </a:p>
        </p:txBody>
      </p:sp>
      <p:sp>
        <p:nvSpPr>
          <p:cNvPr id="24" name="Picture Placeholder 5"/>
          <p:cNvSpPr>
            <a:spLocks noGrp="1" noChangeAspect="1"/>
          </p:cNvSpPr>
          <p:nvPr>
            <p:ph type="pic" sz="quarter" idx="28" hasCustomPrompt="1"/>
          </p:nvPr>
        </p:nvSpPr>
        <p:spPr>
          <a:xfrm>
            <a:off x="6228184" y="1242153"/>
            <a:ext cx="1044000" cy="1044000"/>
          </a:xfrm>
          <a:prstGeom prst="ellipse">
            <a:avLst/>
          </a:prstGeom>
          <a:solidFill>
            <a:srgbClr val="F0F0F0"/>
          </a:solidFill>
        </p:spPr>
        <p:txBody>
          <a:bodyPr rtlCol="0"/>
          <a:lstStyle>
            <a:lvl1pPr marL="0" indent="0" algn="ctr">
              <a:buFontTx/>
              <a:buNone/>
              <a:defRPr sz="1400"/>
            </a:lvl1pPr>
          </a:lstStyle>
          <a:p>
            <a:pPr rtl="0"/>
            <a:r>
              <a:rPr lang="sv-se"/>
              <a:t>Kuva</a:t>
            </a:r>
          </a:p>
        </p:txBody>
      </p:sp>
      <p:sp>
        <p:nvSpPr>
          <p:cNvPr id="25" name="Tekstin paikkamerkki 13"/>
          <p:cNvSpPr>
            <a:spLocks noGrp="1"/>
          </p:cNvSpPr>
          <p:nvPr>
            <p:ph type="body" sz="quarter" idx="15" hasCustomPrompt="1"/>
          </p:nvPr>
        </p:nvSpPr>
        <p:spPr>
          <a:xfrm>
            <a:off x="6036546" y="2405574"/>
            <a:ext cx="2485662" cy="1620000"/>
          </a:xfrm>
          <a:prstGeom prst="rect">
            <a:avLst/>
          </a:prstGeom>
        </p:spPr>
        <p:txBody>
          <a:bodyPr lIns="0" rtlCol="0">
            <a:noAutofit/>
          </a:bodyPr>
          <a:lstStyle>
            <a:lvl1pPr marL="0" indent="0">
              <a:buNone/>
              <a:defRPr sz="1800" spc="-50">
                <a:solidFill>
                  <a:schemeClr val="tx1"/>
                </a:solidFill>
              </a:defRPr>
            </a:lvl1pPr>
          </a:lstStyle>
          <a:p>
            <a:pPr lvl="0" rtl="0"/>
            <a:r>
              <a:rPr lang="sv-se"/>
              <a:t>Lisää yhteystieto</a:t>
            </a:r>
          </a:p>
        </p:txBody>
      </p:sp>
      <p:sp>
        <p:nvSpPr>
          <p:cNvPr id="14" name="Title 1"/>
          <p:cNvSpPr>
            <a:spLocks noGrp="1"/>
          </p:cNvSpPr>
          <p:nvPr>
            <p:ph type="title"/>
          </p:nvPr>
        </p:nvSpPr>
        <p:spPr>
          <a:xfrm>
            <a:off x="510754" y="208800"/>
            <a:ext cx="8011454" cy="965985"/>
          </a:xfrm>
        </p:spPr>
        <p:txBody>
          <a:bodyPr rtlCol="0"/>
          <a:lstStyle/>
          <a:p>
            <a:pPr rtl="0"/>
            <a:r>
              <a:rPr lang="sv-se"/>
              <a:t>Click to edit Master title style</a:t>
            </a:r>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rtlCol="0"/>
          <a:lstStyle/>
          <a:p>
            <a:pPr rtl="0"/>
            <a:r>
              <a:rPr lang="sv-se"/>
              <a:t>© OP Ryhmä / OP-Luottamuksellinen</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3231415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Yhteystiedot 6">
    <p:spTree>
      <p:nvGrpSpPr>
        <p:cNvPr id="1" name=""/>
        <p:cNvGrpSpPr/>
        <p:nvPr/>
      </p:nvGrpSpPr>
      <p:grpSpPr>
        <a:xfrm>
          <a:off x="0" y="0"/>
          <a:ext cx="0" cy="0"/>
          <a:chOff x="0" y="0"/>
          <a:chExt cx="0" cy="0"/>
        </a:xfrm>
      </p:grpSpPr>
      <p:sp>
        <p:nvSpPr>
          <p:cNvPr id="20" name="Picture Placeholder 5"/>
          <p:cNvSpPr>
            <a:spLocks noGrp="1" noChangeAspect="1"/>
          </p:cNvSpPr>
          <p:nvPr>
            <p:ph type="pic" sz="quarter" idx="27" hasCustomPrompt="1"/>
          </p:nvPr>
        </p:nvSpPr>
        <p:spPr>
          <a:xfrm>
            <a:off x="383823" y="1275606"/>
            <a:ext cx="828000" cy="828000"/>
          </a:xfrm>
          <a:prstGeom prst="ellipse">
            <a:avLst/>
          </a:prstGeom>
          <a:solidFill>
            <a:srgbClr val="F0F0F0"/>
          </a:solidFill>
        </p:spPr>
        <p:txBody>
          <a:bodyPr rtlCol="0">
            <a:noAutofit/>
          </a:bodyPr>
          <a:lstStyle>
            <a:lvl1pPr marL="0" indent="0" algn="ctr">
              <a:buFontTx/>
              <a:buNone/>
              <a:defRPr sz="1400" spc="-50" baseline="0">
                <a:solidFill>
                  <a:srgbClr val="6E6E6E"/>
                </a:solidFill>
              </a:defRPr>
            </a:lvl1pPr>
          </a:lstStyle>
          <a:p>
            <a:pPr rtl="0"/>
            <a:r>
              <a:rPr lang="sv-se"/>
              <a:t>Kuva</a:t>
            </a:r>
          </a:p>
        </p:txBody>
      </p:sp>
      <p:sp>
        <p:nvSpPr>
          <p:cNvPr id="21" name="Tekstin paikkamerkki 3"/>
          <p:cNvSpPr>
            <a:spLocks noGrp="1"/>
          </p:cNvSpPr>
          <p:nvPr>
            <p:ph type="body" sz="quarter" idx="13" hasCustomPrompt="1"/>
          </p:nvPr>
        </p:nvSpPr>
        <p:spPr>
          <a:xfrm>
            <a:off x="1268982" y="1275606"/>
            <a:ext cx="1897079" cy="1472727"/>
          </a:xfrm>
          <a:prstGeom prst="rect">
            <a:avLst/>
          </a:prstGeom>
        </p:spPr>
        <p:txBody>
          <a:bodyPr lIns="0" rtlCol="0">
            <a:noAutofit/>
          </a:bodyPr>
          <a:lstStyle>
            <a:lvl1pPr marL="0" indent="0">
              <a:lnSpc>
                <a:spcPct val="90000"/>
              </a:lnSpc>
              <a:spcBef>
                <a:spcPts val="240"/>
              </a:spcBef>
              <a:buNone/>
              <a:defRPr sz="1600" spc="-50" baseline="0">
                <a:solidFill>
                  <a:schemeClr val="tx1"/>
                </a:solidFill>
              </a:defRPr>
            </a:lvl1pPr>
          </a:lstStyle>
          <a:p>
            <a:pPr lvl="0" rtl="0"/>
            <a:r>
              <a:rPr lang="sv-se"/>
              <a:t>Lisää yhteystieto</a:t>
            </a:r>
          </a:p>
        </p:txBody>
      </p:sp>
      <p:sp>
        <p:nvSpPr>
          <p:cNvPr id="22" name="Picture Placeholder 5"/>
          <p:cNvSpPr>
            <a:spLocks noGrp="1" noChangeAspect="1"/>
          </p:cNvSpPr>
          <p:nvPr>
            <p:ph type="pic" sz="quarter" idx="28" hasCustomPrompt="1"/>
          </p:nvPr>
        </p:nvSpPr>
        <p:spPr>
          <a:xfrm>
            <a:off x="3275294" y="1275606"/>
            <a:ext cx="828000" cy="828000"/>
          </a:xfrm>
          <a:prstGeom prst="ellipse">
            <a:avLst/>
          </a:prstGeom>
          <a:solidFill>
            <a:srgbClr val="F0F0F0"/>
          </a:solidFill>
        </p:spPr>
        <p:txBody>
          <a:bodyPr rtlCol="0">
            <a:noAutofit/>
          </a:bodyPr>
          <a:lstStyle>
            <a:lvl1pPr marL="0" indent="0" algn="ctr">
              <a:buFontTx/>
              <a:buNone/>
              <a:defRPr sz="1400" spc="-50" baseline="0">
                <a:solidFill>
                  <a:srgbClr val="6E6E6E"/>
                </a:solidFill>
              </a:defRPr>
            </a:lvl1pPr>
          </a:lstStyle>
          <a:p>
            <a:pPr rtl="0"/>
            <a:r>
              <a:rPr lang="sv-se"/>
              <a:t>Kuva</a:t>
            </a:r>
          </a:p>
        </p:txBody>
      </p:sp>
      <p:sp>
        <p:nvSpPr>
          <p:cNvPr id="23" name="Tekstin paikkamerkki 15"/>
          <p:cNvSpPr>
            <a:spLocks noGrp="1"/>
          </p:cNvSpPr>
          <p:nvPr>
            <p:ph type="body" sz="quarter" idx="14" hasCustomPrompt="1"/>
          </p:nvPr>
        </p:nvSpPr>
        <p:spPr>
          <a:xfrm>
            <a:off x="4152520" y="1275606"/>
            <a:ext cx="1897079" cy="1472727"/>
          </a:xfrm>
          <a:prstGeom prst="rect">
            <a:avLst/>
          </a:prstGeom>
        </p:spPr>
        <p:txBody>
          <a:bodyPr lIns="0" rtlCol="0">
            <a:noAutofit/>
          </a:bodyPr>
          <a:lstStyle>
            <a:lvl1pPr marL="0" indent="0">
              <a:lnSpc>
                <a:spcPct val="90000"/>
              </a:lnSpc>
              <a:buNone/>
              <a:defRPr sz="1600" spc="-50" baseline="0">
                <a:solidFill>
                  <a:schemeClr val="tx1"/>
                </a:solidFill>
              </a:defRPr>
            </a:lvl1pPr>
          </a:lstStyle>
          <a:p>
            <a:pPr lvl="0" rtl="0"/>
            <a:r>
              <a:rPr lang="sv-se"/>
              <a:t>Lisää yhteystieto</a:t>
            </a:r>
          </a:p>
        </p:txBody>
      </p:sp>
      <p:sp>
        <p:nvSpPr>
          <p:cNvPr id="24" name="Picture Placeholder 5"/>
          <p:cNvSpPr>
            <a:spLocks noGrp="1" noChangeAspect="1"/>
          </p:cNvSpPr>
          <p:nvPr>
            <p:ph type="pic" sz="quarter" idx="29" hasCustomPrompt="1"/>
          </p:nvPr>
        </p:nvSpPr>
        <p:spPr>
          <a:xfrm>
            <a:off x="6155614" y="1275606"/>
            <a:ext cx="828000" cy="828000"/>
          </a:xfrm>
          <a:prstGeom prst="ellipse">
            <a:avLst/>
          </a:prstGeom>
          <a:solidFill>
            <a:srgbClr val="F0F0F0"/>
          </a:solidFill>
        </p:spPr>
        <p:txBody>
          <a:bodyPr rtlCol="0">
            <a:noAutofit/>
          </a:bodyPr>
          <a:lstStyle>
            <a:lvl1pPr marL="0" indent="0" algn="ctr">
              <a:buFontTx/>
              <a:buNone/>
              <a:defRPr sz="1400" spc="-50" baseline="0">
                <a:solidFill>
                  <a:srgbClr val="6E6E6E"/>
                </a:solidFill>
              </a:defRPr>
            </a:lvl1pPr>
          </a:lstStyle>
          <a:p>
            <a:pPr rtl="0"/>
            <a:r>
              <a:rPr lang="sv-se"/>
              <a:t>Kuva</a:t>
            </a:r>
          </a:p>
        </p:txBody>
      </p:sp>
      <p:sp>
        <p:nvSpPr>
          <p:cNvPr id="25" name="Tekstin paikkamerkki 13"/>
          <p:cNvSpPr>
            <a:spLocks noGrp="1"/>
          </p:cNvSpPr>
          <p:nvPr>
            <p:ph type="body" sz="quarter" idx="15" hasCustomPrompt="1"/>
          </p:nvPr>
        </p:nvSpPr>
        <p:spPr>
          <a:xfrm>
            <a:off x="7046347" y="1275606"/>
            <a:ext cx="1897079" cy="1472727"/>
          </a:xfrm>
          <a:prstGeom prst="rect">
            <a:avLst/>
          </a:prstGeom>
        </p:spPr>
        <p:txBody>
          <a:bodyPr lIns="0" rtlCol="0">
            <a:noAutofit/>
          </a:bodyPr>
          <a:lstStyle>
            <a:lvl1pPr marL="0" indent="0">
              <a:lnSpc>
                <a:spcPct val="90000"/>
              </a:lnSpc>
              <a:buNone/>
              <a:defRPr sz="1600" spc="-50" baseline="0">
                <a:solidFill>
                  <a:schemeClr val="tx1"/>
                </a:solidFill>
              </a:defRPr>
            </a:lvl1pPr>
          </a:lstStyle>
          <a:p>
            <a:pPr lvl="0" rtl="0"/>
            <a:r>
              <a:rPr lang="sv-se"/>
              <a:t>Lisää yhteystieto</a:t>
            </a:r>
          </a:p>
        </p:txBody>
      </p:sp>
      <p:sp>
        <p:nvSpPr>
          <p:cNvPr id="26" name="Picture Placeholder 5"/>
          <p:cNvSpPr>
            <a:spLocks noGrp="1" noChangeAspect="1"/>
          </p:cNvSpPr>
          <p:nvPr>
            <p:ph type="pic" sz="quarter" idx="25" hasCustomPrompt="1"/>
          </p:nvPr>
        </p:nvSpPr>
        <p:spPr>
          <a:xfrm>
            <a:off x="383823" y="2825625"/>
            <a:ext cx="828000" cy="828000"/>
          </a:xfrm>
          <a:prstGeom prst="ellipse">
            <a:avLst/>
          </a:prstGeom>
          <a:solidFill>
            <a:srgbClr val="F0F0F0"/>
          </a:solidFill>
        </p:spPr>
        <p:txBody>
          <a:bodyPr rtlCol="0">
            <a:noAutofit/>
          </a:bodyPr>
          <a:lstStyle>
            <a:lvl1pPr marL="0" indent="0" algn="ctr">
              <a:buFontTx/>
              <a:buNone/>
              <a:defRPr sz="1400" spc="-50" baseline="0">
                <a:solidFill>
                  <a:srgbClr val="6E6E6E"/>
                </a:solidFill>
              </a:defRPr>
            </a:lvl1pPr>
          </a:lstStyle>
          <a:p>
            <a:pPr rtl="0"/>
            <a:r>
              <a:rPr lang="sv-se"/>
              <a:t>Kuva</a:t>
            </a:r>
          </a:p>
        </p:txBody>
      </p:sp>
      <p:sp>
        <p:nvSpPr>
          <p:cNvPr id="27" name="Tekstin paikkamerkki 3"/>
          <p:cNvSpPr>
            <a:spLocks noGrp="1"/>
          </p:cNvSpPr>
          <p:nvPr>
            <p:ph type="body" sz="quarter" idx="20" hasCustomPrompt="1"/>
          </p:nvPr>
        </p:nvSpPr>
        <p:spPr>
          <a:xfrm>
            <a:off x="1268982" y="2830699"/>
            <a:ext cx="1897079" cy="1472727"/>
          </a:xfrm>
          <a:prstGeom prst="rect">
            <a:avLst/>
          </a:prstGeom>
        </p:spPr>
        <p:txBody>
          <a:bodyPr lIns="0" rtlCol="0">
            <a:noAutofit/>
          </a:bodyPr>
          <a:lstStyle>
            <a:lvl1pPr marL="0" indent="0">
              <a:lnSpc>
                <a:spcPct val="90000"/>
              </a:lnSpc>
              <a:spcBef>
                <a:spcPts val="240"/>
              </a:spcBef>
              <a:buNone/>
              <a:defRPr sz="1600" spc="-50" baseline="0">
                <a:solidFill>
                  <a:schemeClr val="tx1"/>
                </a:solidFill>
              </a:defRPr>
            </a:lvl1pPr>
          </a:lstStyle>
          <a:p>
            <a:pPr lvl="0" rtl="0"/>
            <a:r>
              <a:rPr lang="sv-se"/>
              <a:t>Lisää yhteystieto</a:t>
            </a:r>
          </a:p>
        </p:txBody>
      </p:sp>
      <p:sp>
        <p:nvSpPr>
          <p:cNvPr id="28" name="Picture Placeholder 5"/>
          <p:cNvSpPr>
            <a:spLocks noGrp="1" noChangeAspect="1"/>
          </p:cNvSpPr>
          <p:nvPr>
            <p:ph type="pic" sz="quarter" idx="26" hasCustomPrompt="1"/>
          </p:nvPr>
        </p:nvSpPr>
        <p:spPr>
          <a:xfrm>
            <a:off x="3275294" y="2825625"/>
            <a:ext cx="828000" cy="828000"/>
          </a:xfrm>
          <a:prstGeom prst="ellipse">
            <a:avLst/>
          </a:prstGeom>
          <a:solidFill>
            <a:srgbClr val="F0F0F0"/>
          </a:solidFill>
        </p:spPr>
        <p:txBody>
          <a:bodyPr rtlCol="0">
            <a:noAutofit/>
          </a:bodyPr>
          <a:lstStyle>
            <a:lvl1pPr marL="0" indent="0" algn="ctr">
              <a:buFontTx/>
              <a:buNone/>
              <a:defRPr sz="1400" spc="-50" baseline="0">
                <a:solidFill>
                  <a:srgbClr val="6E6E6E"/>
                </a:solidFill>
              </a:defRPr>
            </a:lvl1pPr>
          </a:lstStyle>
          <a:p>
            <a:pPr rtl="0"/>
            <a:r>
              <a:rPr lang="sv-se"/>
              <a:t>Kuva</a:t>
            </a:r>
          </a:p>
        </p:txBody>
      </p:sp>
      <p:sp>
        <p:nvSpPr>
          <p:cNvPr id="29" name="Tekstin paikkamerkki 15"/>
          <p:cNvSpPr>
            <a:spLocks noGrp="1"/>
          </p:cNvSpPr>
          <p:nvPr>
            <p:ph type="body" sz="quarter" idx="22" hasCustomPrompt="1"/>
          </p:nvPr>
        </p:nvSpPr>
        <p:spPr>
          <a:xfrm>
            <a:off x="4152520" y="2830699"/>
            <a:ext cx="1897079" cy="1472727"/>
          </a:xfrm>
          <a:prstGeom prst="rect">
            <a:avLst/>
          </a:prstGeom>
        </p:spPr>
        <p:txBody>
          <a:bodyPr lIns="0" rtlCol="0">
            <a:noAutofit/>
          </a:bodyPr>
          <a:lstStyle>
            <a:lvl1pPr marL="0" indent="0">
              <a:lnSpc>
                <a:spcPct val="90000"/>
              </a:lnSpc>
              <a:buNone/>
              <a:defRPr sz="1600" spc="-50" baseline="0">
                <a:solidFill>
                  <a:schemeClr val="tx1"/>
                </a:solidFill>
              </a:defRPr>
            </a:lvl1pPr>
          </a:lstStyle>
          <a:p>
            <a:pPr lvl="0" rtl="0"/>
            <a:r>
              <a:rPr lang="sv-se"/>
              <a:t>Lisää yhteystieto</a:t>
            </a:r>
          </a:p>
        </p:txBody>
      </p:sp>
      <p:sp>
        <p:nvSpPr>
          <p:cNvPr id="30" name="Picture Placeholder 5"/>
          <p:cNvSpPr>
            <a:spLocks noGrp="1" noChangeAspect="1"/>
          </p:cNvSpPr>
          <p:nvPr>
            <p:ph type="pic" sz="quarter" idx="18" hasCustomPrompt="1"/>
          </p:nvPr>
        </p:nvSpPr>
        <p:spPr>
          <a:xfrm>
            <a:off x="6155614" y="2825625"/>
            <a:ext cx="828000" cy="828000"/>
          </a:xfrm>
          <a:prstGeom prst="ellipse">
            <a:avLst/>
          </a:prstGeom>
          <a:solidFill>
            <a:srgbClr val="F0F0F0"/>
          </a:solidFill>
        </p:spPr>
        <p:txBody>
          <a:bodyPr rtlCol="0">
            <a:noAutofit/>
          </a:bodyPr>
          <a:lstStyle>
            <a:lvl1pPr marL="0" indent="0" algn="ctr">
              <a:buFontTx/>
              <a:buNone/>
              <a:defRPr sz="1400" spc="-50" baseline="0">
                <a:solidFill>
                  <a:srgbClr val="6E6E6E"/>
                </a:solidFill>
              </a:defRPr>
            </a:lvl1pPr>
          </a:lstStyle>
          <a:p>
            <a:pPr rtl="0"/>
            <a:r>
              <a:rPr lang="sv-se"/>
              <a:t>Kuva</a:t>
            </a:r>
          </a:p>
        </p:txBody>
      </p:sp>
      <p:sp>
        <p:nvSpPr>
          <p:cNvPr id="43" name="Tekstin paikkamerkki 13"/>
          <p:cNvSpPr>
            <a:spLocks noGrp="1"/>
          </p:cNvSpPr>
          <p:nvPr>
            <p:ph type="body" sz="quarter" idx="24" hasCustomPrompt="1"/>
          </p:nvPr>
        </p:nvSpPr>
        <p:spPr>
          <a:xfrm>
            <a:off x="7046347" y="2830699"/>
            <a:ext cx="1897079" cy="1472727"/>
          </a:xfrm>
          <a:prstGeom prst="rect">
            <a:avLst/>
          </a:prstGeom>
        </p:spPr>
        <p:txBody>
          <a:bodyPr lIns="0" rtlCol="0">
            <a:noAutofit/>
          </a:bodyPr>
          <a:lstStyle>
            <a:lvl1pPr marL="0" indent="0">
              <a:lnSpc>
                <a:spcPct val="90000"/>
              </a:lnSpc>
              <a:buNone/>
              <a:defRPr sz="1600" spc="-50" baseline="0">
                <a:solidFill>
                  <a:schemeClr val="tx1"/>
                </a:solidFill>
              </a:defRPr>
            </a:lvl1pPr>
          </a:lstStyle>
          <a:p>
            <a:pPr lvl="0" rtl="0"/>
            <a:r>
              <a:rPr lang="sv-se"/>
              <a:t>Lisää yhteystieto</a:t>
            </a:r>
          </a:p>
        </p:txBody>
      </p:sp>
      <p:sp>
        <p:nvSpPr>
          <p:cNvPr id="19" name="Title 1"/>
          <p:cNvSpPr>
            <a:spLocks noGrp="1"/>
          </p:cNvSpPr>
          <p:nvPr>
            <p:ph type="title"/>
          </p:nvPr>
        </p:nvSpPr>
        <p:spPr>
          <a:xfrm>
            <a:off x="510754" y="208800"/>
            <a:ext cx="8011454" cy="965985"/>
          </a:xfrm>
        </p:spPr>
        <p:txBody>
          <a:bodyPr rtlCol="0"/>
          <a:lstStyle>
            <a:lvl1pPr>
              <a:defRPr spc="-50" baseline="0"/>
            </a:lvl1pPr>
          </a:lstStyle>
          <a:p>
            <a:pPr rtl="0"/>
            <a:r>
              <a:rPr lang="sv-se"/>
              <a:t>Click to edit Master title style</a:t>
            </a:r>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rtlCol="0"/>
          <a:lstStyle/>
          <a:p>
            <a:pPr rtl="0"/>
            <a:r>
              <a:rPr lang="sv-se"/>
              <a:t>© OP Ryhmä / OP-Luottamuksellinen</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816532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Yhteystiedot 6">
    <p:spTree>
      <p:nvGrpSpPr>
        <p:cNvPr id="1" name=""/>
        <p:cNvGrpSpPr/>
        <p:nvPr/>
      </p:nvGrpSpPr>
      <p:grpSpPr>
        <a:xfrm>
          <a:off x="0" y="0"/>
          <a:ext cx="0" cy="0"/>
          <a:chOff x="0" y="0"/>
          <a:chExt cx="0" cy="0"/>
        </a:xfrm>
      </p:grpSpPr>
      <p:sp>
        <p:nvSpPr>
          <p:cNvPr id="24" name="Picture Placeholder 5"/>
          <p:cNvSpPr>
            <a:spLocks noGrp="1" noChangeAspect="1"/>
          </p:cNvSpPr>
          <p:nvPr>
            <p:ph type="pic" sz="quarter" idx="29" hasCustomPrompt="1"/>
          </p:nvPr>
        </p:nvSpPr>
        <p:spPr>
          <a:xfrm>
            <a:off x="7497817" y="1342449"/>
            <a:ext cx="828000" cy="828000"/>
          </a:xfrm>
          <a:prstGeom prst="ellipse">
            <a:avLst/>
          </a:prstGeom>
          <a:solidFill>
            <a:srgbClr val="F0F0F0"/>
          </a:solidFill>
        </p:spPr>
        <p:txBody>
          <a:bodyPr rtlCol="0">
            <a:noAutofit/>
          </a:bodyPr>
          <a:lstStyle>
            <a:lvl1pPr marL="0" indent="0" algn="ctr">
              <a:buFontTx/>
              <a:buNone/>
              <a:defRPr sz="1400" spc="-50">
                <a:solidFill>
                  <a:srgbClr val="505150"/>
                </a:solidFill>
              </a:defRPr>
            </a:lvl1pPr>
          </a:lstStyle>
          <a:p>
            <a:pPr rtl="0"/>
            <a:r>
              <a:rPr lang="sv-se"/>
              <a:t>Kuva</a:t>
            </a:r>
          </a:p>
        </p:txBody>
      </p:sp>
      <p:sp>
        <p:nvSpPr>
          <p:cNvPr id="25" name="Tekstin paikkamerkki 13"/>
          <p:cNvSpPr>
            <a:spLocks noGrp="1"/>
          </p:cNvSpPr>
          <p:nvPr>
            <p:ph type="body" sz="quarter" idx="15" hasCustomPrompt="1"/>
          </p:nvPr>
        </p:nvSpPr>
        <p:spPr>
          <a:xfrm>
            <a:off x="6963278" y="2182524"/>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30" name="Picture Placeholder 5"/>
          <p:cNvSpPr>
            <a:spLocks noGrp="1" noChangeAspect="1"/>
          </p:cNvSpPr>
          <p:nvPr>
            <p:ph type="pic" sz="quarter" idx="18" hasCustomPrompt="1"/>
          </p:nvPr>
        </p:nvSpPr>
        <p:spPr>
          <a:xfrm>
            <a:off x="7497817" y="2892468"/>
            <a:ext cx="828000" cy="828000"/>
          </a:xfrm>
          <a:prstGeom prst="ellipse">
            <a:avLst/>
          </a:prstGeom>
          <a:solidFill>
            <a:srgbClr val="F0F0F0"/>
          </a:solidFill>
        </p:spPr>
        <p:txBody>
          <a:bodyPr rtlCol="0">
            <a:noAutofit/>
          </a:bodyPr>
          <a:lstStyle>
            <a:lvl1pPr marL="0" indent="0" algn="ctr">
              <a:buFontTx/>
              <a:buNone/>
              <a:defRPr sz="1400" spc="-50">
                <a:solidFill>
                  <a:srgbClr val="6E6E6E"/>
                </a:solidFill>
              </a:defRPr>
            </a:lvl1pPr>
          </a:lstStyle>
          <a:p>
            <a:pPr rtl="0"/>
            <a:r>
              <a:rPr lang="sv-se"/>
              <a:t>Kuva</a:t>
            </a:r>
          </a:p>
        </p:txBody>
      </p:sp>
      <p:sp>
        <p:nvSpPr>
          <p:cNvPr id="43" name="Tekstin paikkamerkki 13"/>
          <p:cNvSpPr>
            <a:spLocks noGrp="1"/>
          </p:cNvSpPr>
          <p:nvPr>
            <p:ph type="body" sz="quarter" idx="24" hasCustomPrompt="1"/>
          </p:nvPr>
        </p:nvSpPr>
        <p:spPr>
          <a:xfrm>
            <a:off x="6963278" y="3742393"/>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19" name="Title 1"/>
          <p:cNvSpPr>
            <a:spLocks noGrp="1"/>
          </p:cNvSpPr>
          <p:nvPr>
            <p:ph type="title"/>
          </p:nvPr>
        </p:nvSpPr>
        <p:spPr>
          <a:xfrm>
            <a:off x="300541" y="208800"/>
            <a:ext cx="8449759" cy="965985"/>
          </a:xfrm>
        </p:spPr>
        <p:txBody>
          <a:bodyPr rtlCol="0"/>
          <a:lstStyle>
            <a:lvl1pPr algn="ctr">
              <a:defRPr/>
            </a:lvl1pPr>
          </a:lstStyle>
          <a:p>
            <a:pPr rtl="0"/>
            <a:r>
              <a:rPr lang="sv-se"/>
              <a:t>Click to edit Master title style</a:t>
            </a:r>
          </a:p>
        </p:txBody>
      </p:sp>
      <p:sp>
        <p:nvSpPr>
          <p:cNvPr id="18" name="Picture Placeholder 5"/>
          <p:cNvSpPr>
            <a:spLocks noGrp="1" noChangeAspect="1"/>
          </p:cNvSpPr>
          <p:nvPr>
            <p:ph type="pic" sz="quarter" idx="30" hasCustomPrompt="1"/>
          </p:nvPr>
        </p:nvSpPr>
        <p:spPr>
          <a:xfrm>
            <a:off x="3055992" y="1352001"/>
            <a:ext cx="828000" cy="828000"/>
          </a:xfrm>
          <a:prstGeom prst="ellipse">
            <a:avLst/>
          </a:prstGeom>
          <a:solidFill>
            <a:srgbClr val="F0F0F0"/>
          </a:solidFill>
        </p:spPr>
        <p:txBody>
          <a:bodyPr rtlCol="0">
            <a:noAutofit/>
          </a:bodyPr>
          <a:lstStyle>
            <a:lvl1pPr marL="0" indent="0" algn="ctr">
              <a:buFontTx/>
              <a:buNone/>
              <a:defRPr sz="1400" spc="-50">
                <a:solidFill>
                  <a:srgbClr val="505150"/>
                </a:solidFill>
              </a:defRPr>
            </a:lvl1pPr>
          </a:lstStyle>
          <a:p>
            <a:pPr rtl="0"/>
            <a:r>
              <a:rPr lang="sv-se"/>
              <a:t>Kuva</a:t>
            </a:r>
          </a:p>
        </p:txBody>
      </p:sp>
      <p:sp>
        <p:nvSpPr>
          <p:cNvPr id="31" name="Tekstin paikkamerkki 13"/>
          <p:cNvSpPr>
            <a:spLocks noGrp="1"/>
          </p:cNvSpPr>
          <p:nvPr>
            <p:ph type="body" sz="quarter" idx="31" hasCustomPrompt="1"/>
          </p:nvPr>
        </p:nvSpPr>
        <p:spPr>
          <a:xfrm>
            <a:off x="2521453" y="2192076"/>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32" name="Picture Placeholder 5"/>
          <p:cNvSpPr>
            <a:spLocks noGrp="1" noChangeAspect="1"/>
          </p:cNvSpPr>
          <p:nvPr>
            <p:ph type="pic" sz="quarter" idx="32" hasCustomPrompt="1"/>
          </p:nvPr>
        </p:nvSpPr>
        <p:spPr>
          <a:xfrm>
            <a:off x="3055992" y="2902020"/>
            <a:ext cx="828000" cy="828000"/>
          </a:xfrm>
          <a:prstGeom prst="ellipse">
            <a:avLst/>
          </a:prstGeom>
          <a:solidFill>
            <a:srgbClr val="F0F0F0"/>
          </a:solidFill>
        </p:spPr>
        <p:txBody>
          <a:bodyPr rtlCol="0">
            <a:noAutofit/>
          </a:bodyPr>
          <a:lstStyle>
            <a:lvl1pPr marL="0" indent="0" algn="ctr">
              <a:buFontTx/>
              <a:buNone/>
              <a:defRPr sz="1400" spc="-50">
                <a:solidFill>
                  <a:srgbClr val="6E6E6E"/>
                </a:solidFill>
              </a:defRPr>
            </a:lvl1pPr>
          </a:lstStyle>
          <a:p>
            <a:pPr rtl="0"/>
            <a:r>
              <a:rPr lang="sv-se"/>
              <a:t>Kuva</a:t>
            </a:r>
          </a:p>
        </p:txBody>
      </p:sp>
      <p:sp>
        <p:nvSpPr>
          <p:cNvPr id="33" name="Tekstin paikkamerkki 13"/>
          <p:cNvSpPr>
            <a:spLocks noGrp="1"/>
          </p:cNvSpPr>
          <p:nvPr>
            <p:ph type="body" sz="quarter" idx="33" hasCustomPrompt="1"/>
          </p:nvPr>
        </p:nvSpPr>
        <p:spPr>
          <a:xfrm>
            <a:off x="2521453" y="3742393"/>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34" name="Picture Placeholder 5"/>
          <p:cNvSpPr>
            <a:spLocks noGrp="1" noChangeAspect="1"/>
          </p:cNvSpPr>
          <p:nvPr>
            <p:ph type="pic" sz="quarter" idx="34" hasCustomPrompt="1"/>
          </p:nvPr>
        </p:nvSpPr>
        <p:spPr>
          <a:xfrm>
            <a:off x="835080" y="1342452"/>
            <a:ext cx="828000" cy="828000"/>
          </a:xfrm>
          <a:prstGeom prst="ellipse">
            <a:avLst/>
          </a:prstGeom>
          <a:solidFill>
            <a:srgbClr val="F0F0F0"/>
          </a:solidFill>
        </p:spPr>
        <p:txBody>
          <a:bodyPr rtlCol="0">
            <a:noAutofit/>
          </a:bodyPr>
          <a:lstStyle>
            <a:lvl1pPr marL="0" indent="0" algn="ctr">
              <a:buFontTx/>
              <a:buNone/>
              <a:defRPr sz="1400" spc="-50">
                <a:solidFill>
                  <a:srgbClr val="505150"/>
                </a:solidFill>
              </a:defRPr>
            </a:lvl1pPr>
          </a:lstStyle>
          <a:p>
            <a:pPr rtl="0"/>
            <a:r>
              <a:rPr lang="sv-se"/>
              <a:t>Kuva</a:t>
            </a:r>
          </a:p>
        </p:txBody>
      </p:sp>
      <p:sp>
        <p:nvSpPr>
          <p:cNvPr id="35" name="Tekstin paikkamerkki 13"/>
          <p:cNvSpPr>
            <a:spLocks noGrp="1"/>
          </p:cNvSpPr>
          <p:nvPr>
            <p:ph type="body" sz="quarter" idx="35" hasCustomPrompt="1"/>
          </p:nvPr>
        </p:nvSpPr>
        <p:spPr>
          <a:xfrm>
            <a:off x="300541" y="2182527"/>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36" name="Picture Placeholder 5"/>
          <p:cNvSpPr>
            <a:spLocks noGrp="1" noChangeAspect="1"/>
          </p:cNvSpPr>
          <p:nvPr>
            <p:ph type="pic" sz="quarter" idx="36" hasCustomPrompt="1"/>
          </p:nvPr>
        </p:nvSpPr>
        <p:spPr>
          <a:xfrm>
            <a:off x="835080" y="2892471"/>
            <a:ext cx="828000" cy="828000"/>
          </a:xfrm>
          <a:prstGeom prst="ellipse">
            <a:avLst/>
          </a:prstGeom>
          <a:solidFill>
            <a:srgbClr val="F0F0F0"/>
          </a:solidFill>
        </p:spPr>
        <p:txBody>
          <a:bodyPr rtlCol="0">
            <a:noAutofit/>
          </a:bodyPr>
          <a:lstStyle>
            <a:lvl1pPr marL="0" indent="0" algn="ctr">
              <a:buFontTx/>
              <a:buNone/>
              <a:defRPr sz="1400" spc="-50">
                <a:solidFill>
                  <a:srgbClr val="6E6E6E"/>
                </a:solidFill>
              </a:defRPr>
            </a:lvl1pPr>
          </a:lstStyle>
          <a:p>
            <a:pPr rtl="0"/>
            <a:r>
              <a:rPr lang="sv-se"/>
              <a:t>Kuva</a:t>
            </a:r>
          </a:p>
        </p:txBody>
      </p:sp>
      <p:sp>
        <p:nvSpPr>
          <p:cNvPr id="37" name="Tekstin paikkamerkki 13"/>
          <p:cNvSpPr>
            <a:spLocks noGrp="1"/>
          </p:cNvSpPr>
          <p:nvPr>
            <p:ph type="body" sz="quarter" idx="37" hasCustomPrompt="1"/>
          </p:nvPr>
        </p:nvSpPr>
        <p:spPr>
          <a:xfrm>
            <a:off x="300541" y="3742393"/>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38" name="Picture Placeholder 5"/>
          <p:cNvSpPr>
            <a:spLocks noGrp="1" noChangeAspect="1"/>
          </p:cNvSpPr>
          <p:nvPr>
            <p:ph type="pic" sz="quarter" idx="38" hasCustomPrompt="1"/>
          </p:nvPr>
        </p:nvSpPr>
        <p:spPr>
          <a:xfrm>
            <a:off x="5276904" y="1342451"/>
            <a:ext cx="828000" cy="828000"/>
          </a:xfrm>
          <a:prstGeom prst="ellipse">
            <a:avLst/>
          </a:prstGeom>
          <a:solidFill>
            <a:srgbClr val="F0F0F0"/>
          </a:solidFill>
        </p:spPr>
        <p:txBody>
          <a:bodyPr rtlCol="0">
            <a:noAutofit/>
          </a:bodyPr>
          <a:lstStyle>
            <a:lvl1pPr marL="0" indent="0" algn="ctr">
              <a:buFontTx/>
              <a:buNone/>
              <a:defRPr sz="1400" spc="-50">
                <a:solidFill>
                  <a:srgbClr val="505150"/>
                </a:solidFill>
              </a:defRPr>
            </a:lvl1pPr>
          </a:lstStyle>
          <a:p>
            <a:pPr rtl="0"/>
            <a:r>
              <a:rPr lang="sv-se"/>
              <a:t>Kuva</a:t>
            </a:r>
          </a:p>
        </p:txBody>
      </p:sp>
      <p:sp>
        <p:nvSpPr>
          <p:cNvPr id="39" name="Tekstin paikkamerkki 13"/>
          <p:cNvSpPr>
            <a:spLocks noGrp="1"/>
          </p:cNvSpPr>
          <p:nvPr>
            <p:ph type="body" sz="quarter" idx="39" hasCustomPrompt="1"/>
          </p:nvPr>
        </p:nvSpPr>
        <p:spPr>
          <a:xfrm>
            <a:off x="4742365" y="2182526"/>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40" name="Picture Placeholder 5"/>
          <p:cNvSpPr>
            <a:spLocks noGrp="1" noChangeAspect="1"/>
          </p:cNvSpPr>
          <p:nvPr>
            <p:ph type="pic" sz="quarter" idx="40" hasCustomPrompt="1"/>
          </p:nvPr>
        </p:nvSpPr>
        <p:spPr>
          <a:xfrm>
            <a:off x="5276904" y="2892470"/>
            <a:ext cx="828000" cy="828000"/>
          </a:xfrm>
          <a:prstGeom prst="ellipse">
            <a:avLst/>
          </a:prstGeom>
          <a:solidFill>
            <a:srgbClr val="F0F0F0"/>
          </a:solidFill>
        </p:spPr>
        <p:txBody>
          <a:bodyPr rtlCol="0">
            <a:noAutofit/>
          </a:bodyPr>
          <a:lstStyle>
            <a:lvl1pPr marL="0" indent="0" algn="ctr">
              <a:buFontTx/>
              <a:buNone/>
              <a:defRPr sz="1400" spc="-50">
                <a:solidFill>
                  <a:srgbClr val="6E6E6E"/>
                </a:solidFill>
              </a:defRPr>
            </a:lvl1pPr>
          </a:lstStyle>
          <a:p>
            <a:pPr rtl="0"/>
            <a:r>
              <a:rPr lang="sv-se"/>
              <a:t>Kuva</a:t>
            </a:r>
          </a:p>
        </p:txBody>
      </p:sp>
      <p:sp>
        <p:nvSpPr>
          <p:cNvPr id="41" name="Tekstin paikkamerkki 13"/>
          <p:cNvSpPr>
            <a:spLocks noGrp="1"/>
          </p:cNvSpPr>
          <p:nvPr>
            <p:ph type="body" sz="quarter" idx="41" hasCustomPrompt="1"/>
          </p:nvPr>
        </p:nvSpPr>
        <p:spPr>
          <a:xfrm>
            <a:off x="4742365" y="3742393"/>
            <a:ext cx="1897079" cy="578672"/>
          </a:xfrm>
          <a:prstGeom prst="rect">
            <a:avLst/>
          </a:prstGeom>
        </p:spPr>
        <p:txBody>
          <a:bodyPr lIns="0" rtlCol="0">
            <a:noAutofit/>
          </a:bodyPr>
          <a:lstStyle>
            <a:lvl1pPr marL="0" indent="0" algn="ctr">
              <a:lnSpc>
                <a:spcPct val="90000"/>
              </a:lnSpc>
              <a:buNone/>
              <a:defRPr sz="1600" spc="-50">
                <a:solidFill>
                  <a:schemeClr val="tx1"/>
                </a:solidFill>
              </a:defRPr>
            </a:lvl1pPr>
          </a:lstStyle>
          <a:p>
            <a:pPr lvl="0" rtl="0"/>
            <a:r>
              <a:rPr lang="sv-se"/>
              <a:t>Lisää yhteystieto</a:t>
            </a:r>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p:txBody>
          <a:bodyPr rtlCol="0"/>
          <a:lstStyle/>
          <a:p>
            <a:pPr rtl="0"/>
            <a:r>
              <a:rPr lang="fi-FI"/>
              <a:t>21.4.2023</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rtlCol="0"/>
          <a:lstStyle/>
          <a:p>
            <a:pPr rtl="0"/>
            <a:r>
              <a:rPr lang="sv-se"/>
              <a:t>© OP Ryhmä / OP-Luottamuksellinen</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529670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alkoinen kansilehti">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54143"/>
            <a:ext cx="6858000" cy="924791"/>
          </a:xfrm>
          <a:effectLst/>
        </p:spPr>
        <p:txBody>
          <a:bodyPr rtlCol="0" anchor="b">
            <a:noAutofit/>
          </a:bodyPr>
          <a:lstStyle>
            <a:lvl1pPr algn="ctr">
              <a:defRPr sz="4000" spc="-100" baseline="0">
                <a:solidFill>
                  <a:schemeClr val="tx1"/>
                </a:solidFill>
                <a:effectLst/>
              </a:defRPr>
            </a:lvl1pPr>
          </a:lstStyle>
          <a:p>
            <a:pPr rtl="0"/>
            <a:r>
              <a:rPr lang="sv-se"/>
              <a:t>Click to edit Master title style</a:t>
            </a:r>
          </a:p>
        </p:txBody>
      </p:sp>
      <p:sp>
        <p:nvSpPr>
          <p:cNvPr id="3" name="Subtitle 2"/>
          <p:cNvSpPr>
            <a:spLocks noGrp="1"/>
          </p:cNvSpPr>
          <p:nvPr>
            <p:ph type="subTitle" idx="1"/>
          </p:nvPr>
        </p:nvSpPr>
        <p:spPr>
          <a:xfrm>
            <a:off x="1143000" y="2854820"/>
            <a:ext cx="6858000" cy="448856"/>
          </a:xfrm>
          <a:effectLst/>
        </p:spPr>
        <p:txBody>
          <a:bodyPr rtlCol="0">
            <a:noAutofit/>
          </a:bodyPr>
          <a:lstStyle>
            <a:lvl1pPr marL="0" indent="0" algn="ctr">
              <a:buNone/>
              <a:defRPr sz="2400" spc="-5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sv-se"/>
              <a:t>Click to edit Master subtitle style</a:t>
            </a:r>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p:txBody>
          <a:bodyPr rtlCol="0"/>
          <a:lstStyle/>
          <a:p>
            <a:pPr rtl="0"/>
            <a:r>
              <a:rPr lang="fi-FI"/>
              <a:t>21.4.2023</a:t>
            </a:r>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rtlCol="0"/>
          <a:lstStyle/>
          <a:p>
            <a:pPr rtl="0"/>
            <a:r>
              <a:rPr lang="sv-se"/>
              <a:t>© OP Ryhmä / OP-Luottamuksellinen</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rtlCol="0"/>
          <a:lstStyle/>
          <a:p>
            <a:pPr rtl="0"/>
            <a:fld id="{2CFBC310-412D-4841-958B-3949C676B8F0}" type="slidenum">
              <a:rPr lang="fi-FI" smtClean="0"/>
              <a:pPr rtl="0"/>
              <a:t>‹#›</a:t>
            </a:fld>
            <a:endParaRPr lang="fi-FI"/>
          </a:p>
        </p:txBody>
      </p:sp>
    </p:spTree>
    <p:extLst>
      <p:ext uri="{BB962C8B-B14F-4D97-AF65-F5344CB8AC3E}">
        <p14:creationId xmlns:p14="http://schemas.microsoft.com/office/powerpoint/2010/main" val="3482890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767776"/>
            <a:ext cx="6858000" cy="748145"/>
          </a:xfrm>
          <a:effectLst/>
        </p:spPr>
        <p:txBody>
          <a:bodyPr rtlCol="0" anchor="t" anchorCtr="0">
            <a:noAutofit/>
          </a:bodyPr>
          <a:lstStyle>
            <a:lvl1pPr algn="ctr">
              <a:defRPr sz="4000" spc="-100" baseline="0">
                <a:solidFill>
                  <a:schemeClr val="tx1"/>
                </a:solidFill>
                <a:effectLst/>
              </a:defRPr>
            </a:lvl1pPr>
          </a:lstStyle>
          <a:p>
            <a:pPr rtl="0"/>
            <a:r>
              <a:rPr lang="sv-se"/>
              <a:t>Kirjoita esityksen otsikko tähän</a:t>
            </a:r>
            <a:endParaRPr lang="en-US"/>
          </a:p>
        </p:txBody>
      </p:sp>
      <p:sp>
        <p:nvSpPr>
          <p:cNvPr id="3" name="Subtitle 2"/>
          <p:cNvSpPr>
            <a:spLocks noGrp="1"/>
          </p:cNvSpPr>
          <p:nvPr>
            <p:ph type="subTitle" idx="1" hasCustomPrompt="1"/>
          </p:nvPr>
        </p:nvSpPr>
        <p:spPr>
          <a:xfrm>
            <a:off x="1143000" y="3962089"/>
            <a:ext cx="6858000" cy="448856"/>
          </a:xfrm>
          <a:effectLst/>
        </p:spPr>
        <p:txBody>
          <a:bodyPr rtlCol="0">
            <a:normAutofit/>
          </a:bodyPr>
          <a:lstStyle>
            <a:lvl1pPr marL="0" indent="0" algn="ctr">
              <a:buNone/>
              <a:defRPr sz="2400" spc="-50" baseline="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sv-se"/>
              <a:t>Lisätiedot</a:t>
            </a:r>
            <a:endParaRPr lang="en-US"/>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p:txBody>
          <a:bodyPr rtlCol="0"/>
          <a:lstStyle/>
          <a:p>
            <a:pPr rtl="0"/>
            <a:r>
              <a:rPr lang="fi-FI"/>
              <a:t>21.4.2023</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p:txBody>
          <a:bodyPr rtlCol="0"/>
          <a:lstStyle/>
          <a:p>
            <a:pPr rtl="0"/>
            <a:r>
              <a:rPr lang="sv-se"/>
              <a:t>© OP Ryhmä / OP-Luottamuksellinen</a:t>
            </a:r>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rtlCol="0"/>
          <a:lstStyle/>
          <a:p>
            <a:pPr rtl="0"/>
            <a:fld id="{2CFBC310-412D-4841-958B-3949C676B8F0}" type="slidenum">
              <a:rPr lang="fi-FI" smtClean="0"/>
              <a:pPr rtl="0"/>
              <a:t>‹#›</a:t>
            </a:fld>
            <a:endParaRPr lang="fi-FI"/>
          </a:p>
        </p:txBody>
      </p:sp>
      <p:pic>
        <p:nvPicPr>
          <p:cNvPr id="5" name="Kuva 4">
            <a:extLst>
              <a:ext uri="{FF2B5EF4-FFF2-40B4-BE49-F238E27FC236}">
                <a16:creationId xmlns:a16="http://schemas.microsoft.com/office/drawing/2014/main" id="{67BDBAA8-180A-C247-8384-B6C5446818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464" y="1293617"/>
            <a:ext cx="4841072" cy="1296000"/>
          </a:xfrm>
          <a:prstGeom prst="rect">
            <a:avLst/>
          </a:prstGeom>
        </p:spPr>
      </p:pic>
    </p:spTree>
    <p:extLst>
      <p:ext uri="{BB962C8B-B14F-4D97-AF65-F5344CB8AC3E}">
        <p14:creationId xmlns:p14="http://schemas.microsoft.com/office/powerpoint/2010/main" val="1770985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nsilehti omalla kuvalla iso kuvake">
    <p:spTree>
      <p:nvGrpSpPr>
        <p:cNvPr id="1" name=""/>
        <p:cNvGrpSpPr/>
        <p:nvPr/>
      </p:nvGrpSpPr>
      <p:grpSpPr>
        <a:xfrm>
          <a:off x="0" y="0"/>
          <a:ext cx="0" cy="0"/>
          <a:chOff x="0" y="0"/>
          <a:chExt cx="0" cy="0"/>
        </a:xfrm>
      </p:grpSpPr>
      <p:sp>
        <p:nvSpPr>
          <p:cNvPr id="11"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rtlCol="0"/>
          <a:lstStyle>
            <a:lvl1pPr marL="0" indent="0">
              <a:buNone/>
              <a:defRPr baseline="0">
                <a:solidFill>
                  <a:srgbClr val="D1D2D3"/>
                </a:solidFill>
              </a:defRPr>
            </a:lvl1pPr>
          </a:lstStyle>
          <a:p>
            <a:pPr rtl="0"/>
            <a:r>
              <a:rPr lang="sv-se"/>
              <a:t>Click icon to add picture</a:t>
            </a:r>
          </a:p>
        </p:txBody>
      </p:sp>
      <p:sp>
        <p:nvSpPr>
          <p:cNvPr id="8" name="Picture Placeholder 4"/>
          <p:cNvSpPr>
            <a:spLocks noGrp="1" noChangeAspect="1"/>
          </p:cNvSpPr>
          <p:nvPr>
            <p:ph type="pic" sz="quarter" idx="20" hasCustomPrompt="1"/>
          </p:nvPr>
        </p:nvSpPr>
        <p:spPr>
          <a:xfrm>
            <a:off x="2934003" y="373064"/>
            <a:ext cx="3275995" cy="3275998"/>
          </a:xfrm>
          <a:noFill/>
        </p:spPr>
        <p:txBody>
          <a:bodyPr rtlCol="0" anchor="ctr"/>
          <a:lstStyle>
            <a:lvl1pPr marL="0" indent="0" algn="ctr">
              <a:buNone/>
              <a:defRPr/>
            </a:lvl1pPr>
          </a:lstStyle>
          <a:p>
            <a:pPr rtl="0"/>
            <a:r>
              <a:rPr lang="sv-se"/>
              <a:t>Liitä iso ikoni tähän</a:t>
            </a:r>
            <a:endParaRPr lang="en-US"/>
          </a:p>
          <a:p>
            <a:pPr rtl="0"/>
            <a:r>
              <a:rPr lang="sv-se"/>
              <a:t>Muotoile muotoa toiminnan kautta, valitsemalla kuva- tai pintakuviotäyttö</a:t>
            </a:r>
            <a:endParaRPr lang="en-US"/>
          </a:p>
        </p:txBody>
      </p:sp>
      <p:sp>
        <p:nvSpPr>
          <p:cNvPr id="14" name="Otsikko 1"/>
          <p:cNvSpPr>
            <a:spLocks noGrp="1"/>
          </p:cNvSpPr>
          <p:nvPr>
            <p:ph type="ctrTitle" hasCustomPrompt="1"/>
          </p:nvPr>
        </p:nvSpPr>
        <p:spPr>
          <a:xfrm>
            <a:off x="450851" y="3626804"/>
            <a:ext cx="8242300" cy="788753"/>
          </a:xfrm>
          <a:prstGeom prst="rect">
            <a:avLst/>
          </a:prstGeom>
          <a:effectLst>
            <a:outerShdw blurRad="88900" dist="50800" dir="2700000" algn="tl" rotWithShape="0">
              <a:prstClr val="black">
                <a:alpha val="20000"/>
              </a:prstClr>
            </a:outerShdw>
          </a:effectLst>
        </p:spPr>
        <p:txBody>
          <a:bodyPr rtlCol="0">
            <a:noAutofit/>
          </a:bodyPr>
          <a:lstStyle>
            <a:lvl1pPr algn="ctr">
              <a:defRPr sz="3600" b="0" spc="-50">
                <a:solidFill>
                  <a:schemeClr val="bg1"/>
                </a:solidFill>
                <a:effectLst/>
              </a:defRPr>
            </a:lvl1pPr>
          </a:lstStyle>
          <a:p>
            <a:pPr rtl="0"/>
            <a:r>
              <a:rPr lang="sv-se"/>
              <a:t>Kansilehti, kuvalla</a:t>
            </a:r>
          </a:p>
        </p:txBody>
      </p:sp>
      <p:sp>
        <p:nvSpPr>
          <p:cNvPr id="15" name="Alaotsikko 2"/>
          <p:cNvSpPr>
            <a:spLocks noGrp="1"/>
          </p:cNvSpPr>
          <p:nvPr>
            <p:ph type="subTitle" idx="1"/>
          </p:nvPr>
        </p:nvSpPr>
        <p:spPr>
          <a:xfrm>
            <a:off x="451195" y="4443413"/>
            <a:ext cx="8238477" cy="540792"/>
          </a:xfrm>
          <a:prstGeom prst="rect">
            <a:avLst/>
          </a:prstGeom>
          <a:effectLst>
            <a:outerShdw blurRad="88900" dist="50800" dir="2700000" algn="tl" rotWithShape="0">
              <a:prstClr val="black">
                <a:alpha val="11000"/>
              </a:prstClr>
            </a:outerShdw>
          </a:effectLst>
        </p:spPr>
        <p:txBody>
          <a:bodyPr rtlCol="0">
            <a:noAutofit/>
          </a:bodyPr>
          <a:lstStyle>
            <a:lvl1pPr marL="0" indent="0" algn="ctr">
              <a:buNone/>
              <a:defRPr sz="2000" spc="-5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sv-se"/>
              <a:t>Click to edit Master subtitle style</a:t>
            </a:r>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p:txBody>
          <a:bodyPr rtlCol="0"/>
          <a:lstStyle>
            <a:lvl1pPr>
              <a:defRPr>
                <a:solidFill>
                  <a:schemeClr val="bg1"/>
                </a:solidFill>
              </a:defRPr>
            </a:lvl1pPr>
          </a:lstStyle>
          <a:p>
            <a:pPr rtl="0"/>
            <a:r>
              <a:rPr lang="fi-FI"/>
              <a:t>21.4.2023</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rtlCol="0"/>
          <a:lstStyle>
            <a:lvl1pPr>
              <a:defRPr>
                <a:solidFill>
                  <a:schemeClr val="bg1"/>
                </a:solidFill>
              </a:defRPr>
            </a:lvl1pPr>
          </a:lstStyle>
          <a:p>
            <a:pPr rtl="0"/>
            <a:r>
              <a:rPr lang="sv-se"/>
              <a:t>© OP Ryhmä / OP-Luottamuksellinen</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10" name="Kuvan paikkamerkki 5">
            <a:extLst>
              <a:ext uri="{FF2B5EF4-FFF2-40B4-BE49-F238E27FC236}">
                <a16:creationId xmlns:a16="http://schemas.microsoft.com/office/drawing/2014/main" id="{3DA4306F-141F-584C-B459-15A6A969FAD0}"/>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rtlCol="0">
            <a:normAutofit/>
          </a:bodyPr>
          <a:lstStyle>
            <a:lvl1pPr marL="0" indent="0">
              <a:buNone/>
              <a:defRPr sz="500"/>
            </a:lvl1pPr>
          </a:lstStyle>
          <a:p>
            <a:pPr rtl="0"/>
            <a:r>
              <a:rPr lang="sv-se"/>
              <a:t> </a:t>
            </a:r>
          </a:p>
        </p:txBody>
      </p:sp>
    </p:spTree>
    <p:extLst>
      <p:ext uri="{BB962C8B-B14F-4D97-AF65-F5344CB8AC3E}">
        <p14:creationId xmlns:p14="http://schemas.microsoft.com/office/powerpoint/2010/main" val="1630062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YHJÄ">
    <p:spTree>
      <p:nvGrpSpPr>
        <p:cNvPr id="1" name=""/>
        <p:cNvGrpSpPr/>
        <p:nvPr/>
      </p:nvGrpSpPr>
      <p:grpSpPr>
        <a:xfrm>
          <a:off x="0" y="0"/>
          <a:ext cx="0" cy="0"/>
          <a:chOff x="0" y="0"/>
          <a:chExt cx="0" cy="0"/>
        </a:xfrm>
      </p:grpSpPr>
      <p:sp>
        <p:nvSpPr>
          <p:cNvPr id="13"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rtlCol="0"/>
          <a:lstStyle>
            <a:lvl1pPr marL="0" indent="0">
              <a:buNone/>
              <a:defRPr baseline="0">
                <a:solidFill>
                  <a:srgbClr val="D1D2D3"/>
                </a:solidFill>
              </a:defRPr>
            </a:lvl1pPr>
          </a:lstStyle>
          <a:p>
            <a:pPr rtl="0"/>
            <a:r>
              <a:rPr lang="sv-se"/>
              <a:t>Click icon to add picture</a:t>
            </a:r>
          </a:p>
        </p:txBody>
      </p:sp>
      <p:sp>
        <p:nvSpPr>
          <p:cNvPr id="25" name="Otsikko 1"/>
          <p:cNvSpPr>
            <a:spLocks noGrp="1"/>
          </p:cNvSpPr>
          <p:nvPr>
            <p:ph type="ctrTitle" hasCustomPrompt="1"/>
          </p:nvPr>
        </p:nvSpPr>
        <p:spPr>
          <a:xfrm>
            <a:off x="462776" y="3560777"/>
            <a:ext cx="8242300" cy="601375"/>
          </a:xfrm>
          <a:prstGeom prst="rect">
            <a:avLst/>
          </a:prstGeom>
          <a:effectLst>
            <a:outerShdw blurRad="114300" dist="38100" dir="2700000" algn="tl" rotWithShape="0">
              <a:srgbClr val="000000">
                <a:alpha val="20000"/>
              </a:srgbClr>
            </a:outerShdw>
          </a:effectLst>
        </p:spPr>
        <p:txBody>
          <a:bodyPr rtlCol="0">
            <a:noAutofit/>
          </a:bodyPr>
          <a:lstStyle>
            <a:lvl1pPr algn="ctr">
              <a:defRPr sz="3600" b="0" spc="-50">
                <a:solidFill>
                  <a:schemeClr val="bg1"/>
                </a:solidFill>
              </a:defRPr>
            </a:lvl1pPr>
          </a:lstStyle>
          <a:p>
            <a:pPr rtl="0"/>
            <a:r>
              <a:rPr lang="sv-se"/>
              <a:t>Kansilehti, kuvalla</a:t>
            </a:r>
          </a:p>
        </p:txBody>
      </p:sp>
      <p:sp>
        <p:nvSpPr>
          <p:cNvPr id="8" name="Tekstin paikkamerkki 3"/>
          <p:cNvSpPr>
            <a:spLocks noGrp="1"/>
          </p:cNvSpPr>
          <p:nvPr>
            <p:ph type="body" sz="quarter" idx="16" hasCustomPrompt="1"/>
          </p:nvPr>
        </p:nvSpPr>
        <p:spPr>
          <a:xfrm>
            <a:off x="469484" y="4235658"/>
            <a:ext cx="2450863" cy="475373"/>
          </a:xfrm>
          <a:effectLst>
            <a:outerShdw blurRad="88900" dist="38100" dir="2700000" algn="tl" rotWithShape="0">
              <a:srgbClr val="000000">
                <a:alpha val="20000"/>
              </a:srgbClr>
            </a:outerShdw>
          </a:effectLst>
        </p:spPr>
        <p:txBody>
          <a:bodyPr rtlCol="0">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rtl="0"/>
            <a:r>
              <a:rPr lang="sv-se"/>
              <a:t>Nimi/nimet</a:t>
            </a:r>
            <a:endParaRPr lang="en-US"/>
          </a:p>
        </p:txBody>
      </p:sp>
      <p:sp>
        <p:nvSpPr>
          <p:cNvPr id="10" name="Tekstin paikkamerkki 3"/>
          <p:cNvSpPr>
            <a:spLocks noGrp="1"/>
          </p:cNvSpPr>
          <p:nvPr>
            <p:ph type="body" sz="quarter" idx="17" hasCustomPrompt="1"/>
          </p:nvPr>
        </p:nvSpPr>
        <p:spPr>
          <a:xfrm>
            <a:off x="3360989" y="4235658"/>
            <a:ext cx="2450863" cy="475373"/>
          </a:xfrm>
          <a:effectLst>
            <a:outerShdw blurRad="88900" dist="38100" dir="2700000" algn="tl" rotWithShape="0">
              <a:srgbClr val="000000">
                <a:alpha val="20000"/>
              </a:srgbClr>
            </a:outerShdw>
          </a:effectLst>
        </p:spPr>
        <p:txBody>
          <a:bodyPr rtlCol="0">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rtl="0"/>
            <a:r>
              <a:rPr lang="sv-se"/>
              <a:t>Nimi/nimet</a:t>
            </a:r>
            <a:endParaRPr lang="en-US"/>
          </a:p>
        </p:txBody>
      </p:sp>
      <p:sp>
        <p:nvSpPr>
          <p:cNvPr id="22" name="Tekstin paikkamerkki 3"/>
          <p:cNvSpPr>
            <a:spLocks noGrp="1"/>
          </p:cNvSpPr>
          <p:nvPr>
            <p:ph type="body" sz="quarter" idx="19" hasCustomPrompt="1"/>
          </p:nvPr>
        </p:nvSpPr>
        <p:spPr>
          <a:xfrm>
            <a:off x="6252494" y="4235658"/>
            <a:ext cx="2450863" cy="475373"/>
          </a:xfrm>
          <a:effectLst>
            <a:outerShdw blurRad="88900" dist="38100" dir="2700000" algn="tl" rotWithShape="0">
              <a:srgbClr val="000000">
                <a:alpha val="20000"/>
              </a:srgbClr>
            </a:outerShdw>
          </a:effectLst>
        </p:spPr>
        <p:txBody>
          <a:bodyPr rtlCol="0">
            <a:noAutofit/>
          </a:bodyPr>
          <a:lstStyle>
            <a:lvl1pPr marL="0" indent="0">
              <a:buNone/>
              <a:defRPr sz="1200" b="0" spc="-50">
                <a:solidFill>
                  <a:schemeClr val="bg1"/>
                </a:solidFill>
              </a:defRPr>
            </a:lvl1pPr>
            <a:lvl2pPr marL="252000" indent="0">
              <a:buNone/>
              <a:defRPr sz="1200">
                <a:solidFill>
                  <a:srgbClr val="FFFFFF"/>
                </a:solidFill>
              </a:defRPr>
            </a:lvl2pPr>
            <a:lvl3pPr marL="504000" indent="0">
              <a:buNone/>
              <a:defRPr sz="1200">
                <a:solidFill>
                  <a:srgbClr val="FFFFFF"/>
                </a:solidFill>
              </a:defRPr>
            </a:lvl3pPr>
            <a:lvl4pPr marL="756000" indent="0">
              <a:buNone/>
              <a:defRPr sz="1200">
                <a:solidFill>
                  <a:srgbClr val="FFFFFF"/>
                </a:solidFill>
              </a:defRPr>
            </a:lvl4pPr>
            <a:lvl5pPr marL="1008000" indent="0">
              <a:buNone/>
              <a:defRPr sz="1200">
                <a:solidFill>
                  <a:srgbClr val="FFFFFF"/>
                </a:solidFill>
              </a:defRPr>
            </a:lvl5pPr>
          </a:lstStyle>
          <a:p>
            <a:pPr lvl="0" rtl="0"/>
            <a:r>
              <a:rPr lang="sv-se"/>
              <a:t>Nimi/nimet</a:t>
            </a:r>
            <a:endParaRPr lang="en-US"/>
          </a:p>
        </p:txBody>
      </p:sp>
      <p:sp>
        <p:nvSpPr>
          <p:cNvPr id="5" name="Picture Placeholder 4"/>
          <p:cNvSpPr>
            <a:spLocks noGrp="1" noChangeAspect="1"/>
          </p:cNvSpPr>
          <p:nvPr>
            <p:ph type="pic" sz="quarter" idx="20" hasCustomPrompt="1"/>
          </p:nvPr>
        </p:nvSpPr>
        <p:spPr>
          <a:xfrm>
            <a:off x="3042002" y="373064"/>
            <a:ext cx="3059996" cy="3059999"/>
          </a:xfrm>
        </p:spPr>
        <p:txBody>
          <a:bodyPr rtlCol="0" anchor="ctr"/>
          <a:lstStyle>
            <a:lvl1pPr marL="0" marR="0" indent="0" algn="ctr" defTabSz="685800" rtl="0" eaLnBrk="1" fontAlgn="auto" latinLnBrk="0" hangingPunct="1">
              <a:lnSpc>
                <a:spcPct val="90000"/>
              </a:lnSpc>
              <a:spcBef>
                <a:spcPts val="750"/>
              </a:spcBef>
              <a:spcAft>
                <a:spcPts val="0"/>
              </a:spcAft>
              <a:buClr>
                <a:schemeClr val="accent1"/>
              </a:buClr>
              <a:buSzTx/>
              <a:buFont typeface="Arial" panose="020B0604020202020204" pitchFamily="34" charset="0"/>
              <a:buNone/>
              <a:tabLst/>
              <a:defRPr sz="1800"/>
            </a:lvl1pPr>
          </a:lstStyle>
          <a:p>
            <a:pPr rtl="0"/>
            <a:r>
              <a:rPr lang="sv-se"/>
              <a:t>Liitä iso ikoni tähän</a:t>
            </a:r>
            <a:endParaRPr lang="en-US"/>
          </a:p>
          <a:p>
            <a:pPr rtl="0"/>
            <a:r>
              <a:rPr lang="sv-se"/>
              <a:t>Muotoile muotoa toiminnan kautta, valitsemalla kuva- tai pintakuviotäyttö</a:t>
            </a:r>
            <a:endParaRPr lang="en-US"/>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7750504" y="4709436"/>
            <a:ext cx="742950" cy="235633"/>
          </a:xfrm>
        </p:spPr>
        <p:txBody>
          <a:bodyPr rtlCol="0"/>
          <a:lstStyle>
            <a:lvl1pPr>
              <a:defRPr>
                <a:solidFill>
                  <a:schemeClr val="bg1"/>
                </a:solidFill>
              </a:defRPr>
            </a:lvl1pPr>
          </a:lstStyle>
          <a:p>
            <a:pPr rtl="0"/>
            <a:r>
              <a:rPr lang="fi-FI"/>
              <a:t>21.4.2023</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rtlCol="0"/>
          <a:lstStyle>
            <a:lvl1pPr>
              <a:defRPr>
                <a:solidFill>
                  <a:schemeClr val="bg1"/>
                </a:solidFill>
              </a:defRPr>
            </a:lvl1pPr>
          </a:lstStyle>
          <a:p>
            <a:pPr rtl="0"/>
            <a:r>
              <a:rPr lang="sv-se"/>
              <a:t>© OP Ryhmä / OP-Luottamuksellinen</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8750300" y="-57827"/>
            <a:ext cx="393700" cy="238125"/>
          </a:xfrm>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12" name="Kuvan paikkamerkki 5">
            <a:extLst>
              <a:ext uri="{FF2B5EF4-FFF2-40B4-BE49-F238E27FC236}">
                <a16:creationId xmlns:a16="http://schemas.microsoft.com/office/drawing/2014/main" id="{8B04622B-6CDB-7F44-971C-E0E3CDA83F55}"/>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rtlCol="0">
            <a:normAutofit/>
          </a:bodyPr>
          <a:lstStyle>
            <a:lvl1pPr marL="0" indent="0">
              <a:buNone/>
              <a:defRPr sz="500"/>
            </a:lvl1pPr>
          </a:lstStyle>
          <a:p>
            <a:pPr rtl="0"/>
            <a:r>
              <a:rPr lang="sv-se"/>
              <a:t> </a:t>
            </a:r>
          </a:p>
        </p:txBody>
      </p:sp>
    </p:spTree>
    <p:extLst>
      <p:ext uri="{BB962C8B-B14F-4D97-AF65-F5344CB8AC3E}">
        <p14:creationId xmlns:p14="http://schemas.microsoft.com/office/powerpoint/2010/main" val="268374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510754" y="208800"/>
            <a:ext cx="8011454" cy="969680"/>
          </a:xfrm>
        </p:spPr>
        <p:txBody>
          <a:bodyPr anchor="t"/>
          <a:lstStyle/>
          <a:p>
            <a:r>
              <a:rPr lang="en-US"/>
              <a:t>Click to edit Master title style</a:t>
            </a:r>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p:txBody>
          <a:bodyPr/>
          <a:lstStyle/>
          <a:p>
            <a:fld id="{E1CB9E38-10E5-F044-820F-82321B193189}" type="datetime1">
              <a:rPr lang="fi-FI" smtClean="0"/>
              <a:t>10.1.2024</a:t>
            </a:fld>
            <a:endParaRPr lang="fi-FI"/>
          </a:p>
        </p:txBody>
      </p:sp>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a:t>© OP Ryhmä / OP-Luottamuksellinen</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537365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dia_omalla kuvalla_Logo">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rtlCol="0"/>
          <a:lstStyle>
            <a:lvl1pPr marL="0" indent="0">
              <a:buNone/>
              <a:defRPr baseline="0">
                <a:solidFill>
                  <a:srgbClr val="D1D2D3"/>
                </a:solidFill>
              </a:defRPr>
            </a:lvl1pPr>
          </a:lstStyle>
          <a:p>
            <a:pPr rtl="0"/>
            <a:r>
              <a:rPr lang="sv-se"/>
              <a:t>Click icon to add picture</a:t>
            </a:r>
          </a:p>
        </p:txBody>
      </p:sp>
      <p:sp>
        <p:nvSpPr>
          <p:cNvPr id="2" name="Title 1"/>
          <p:cNvSpPr>
            <a:spLocks noGrp="1"/>
          </p:cNvSpPr>
          <p:nvPr>
            <p:ph type="ctrTitle"/>
          </p:nvPr>
        </p:nvSpPr>
        <p:spPr>
          <a:xfrm>
            <a:off x="1143000" y="1174815"/>
            <a:ext cx="6858000" cy="1413761"/>
          </a:xfrm>
          <a:effectLst>
            <a:outerShdw blurRad="88900" dist="50800" dir="2700000" algn="tl" rotWithShape="0">
              <a:prstClr val="black">
                <a:alpha val="20000"/>
              </a:prstClr>
            </a:outerShdw>
          </a:effectLst>
        </p:spPr>
        <p:txBody>
          <a:bodyPr rtlCol="0" anchor="b">
            <a:noAutofit/>
          </a:bodyPr>
          <a:lstStyle>
            <a:lvl1pPr algn="ctr">
              <a:defRPr sz="4000" spc="-100" baseline="0">
                <a:solidFill>
                  <a:schemeClr val="bg1"/>
                </a:solidFill>
                <a:effectLst/>
              </a:defRPr>
            </a:lvl1pPr>
          </a:lstStyle>
          <a:p>
            <a:pPr rtl="0"/>
            <a:r>
              <a:rPr lang="sv-se"/>
              <a:t>Click to edit Master title style</a:t>
            </a:r>
          </a:p>
        </p:txBody>
      </p:sp>
      <p:sp>
        <p:nvSpPr>
          <p:cNvPr id="3" name="Subtitle 2"/>
          <p:cNvSpPr>
            <a:spLocks noGrp="1"/>
          </p:cNvSpPr>
          <p:nvPr>
            <p:ph type="subTitle" idx="1"/>
          </p:nvPr>
        </p:nvSpPr>
        <p:spPr>
          <a:xfrm>
            <a:off x="1143000" y="2792544"/>
            <a:ext cx="6858000" cy="443816"/>
          </a:xfrm>
          <a:effectLst>
            <a:outerShdw blurRad="88900" dist="50800" dir="2700000" algn="tl" rotWithShape="0">
              <a:prstClr val="black">
                <a:alpha val="20000"/>
              </a:prstClr>
            </a:outerShdw>
          </a:effectLst>
        </p:spPr>
        <p:txBody>
          <a:bodyPr rtlCol="0">
            <a:noAutofit/>
          </a:bodyPr>
          <a:lstStyle>
            <a:lvl1pPr marL="0" indent="0" algn="ctr">
              <a:buNone/>
              <a:defRPr sz="2400" spc="-5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sv-se"/>
              <a:t>Click to edit Master subtitle style</a:t>
            </a:r>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p:txBody>
          <a:bodyPr rtlCol="0"/>
          <a:lstStyle>
            <a:lvl1pPr>
              <a:defRPr>
                <a:solidFill>
                  <a:schemeClr val="bg1"/>
                </a:solidFill>
              </a:defRPr>
            </a:lvl1pPr>
          </a:lstStyle>
          <a:p>
            <a:pPr rtl="0"/>
            <a:r>
              <a:rPr lang="fi-FI"/>
              <a:t>21.4.2023</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rtlCol="0"/>
          <a:lstStyle>
            <a:lvl1pPr>
              <a:defRPr>
                <a:solidFill>
                  <a:schemeClr val="bg1"/>
                </a:solidFill>
              </a:defRPr>
            </a:lvl1pPr>
          </a:lstStyle>
          <a:p>
            <a:pPr rtl="0"/>
            <a:r>
              <a:rPr lang="sv-se"/>
              <a:t>© OP Ryhmä / OP-Luottamuksellinen</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9" name="Kuvan paikkamerkki 5">
            <a:extLst>
              <a:ext uri="{FF2B5EF4-FFF2-40B4-BE49-F238E27FC236}">
                <a16:creationId xmlns:a16="http://schemas.microsoft.com/office/drawing/2014/main" id="{AD2111E8-962D-C743-AE7F-716329C664EA}"/>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rtlCol="0">
            <a:normAutofit/>
          </a:bodyPr>
          <a:lstStyle>
            <a:lvl1pPr marL="0" indent="0">
              <a:buNone/>
              <a:defRPr sz="500"/>
            </a:lvl1pPr>
          </a:lstStyle>
          <a:p>
            <a:pPr rtl="0"/>
            <a:r>
              <a:rPr lang="sv-se"/>
              <a:t> </a:t>
            </a:r>
          </a:p>
        </p:txBody>
      </p:sp>
    </p:spTree>
    <p:extLst>
      <p:ext uri="{BB962C8B-B14F-4D97-AF65-F5344CB8AC3E}">
        <p14:creationId xmlns:p14="http://schemas.microsoft.com/office/powerpoint/2010/main" val="1353544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Otsikkodia_omalla kuvalla_Logo">
    <p:bg>
      <p:bgRef idx="1001">
        <a:schemeClr val="bg1"/>
      </p:bgRef>
    </p:bg>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rtlCol="0"/>
          <a:lstStyle>
            <a:lvl1pPr marL="0" indent="0">
              <a:buNone/>
              <a:defRPr baseline="0">
                <a:solidFill>
                  <a:srgbClr val="D1D2D3"/>
                </a:solidFill>
              </a:defRPr>
            </a:lvl1pPr>
          </a:lstStyle>
          <a:p>
            <a:pPr rtl="0"/>
            <a:r>
              <a:rPr lang="sv-se"/>
              <a:t>Click icon to add picture</a:t>
            </a:r>
          </a:p>
        </p:txBody>
      </p:sp>
      <p:sp>
        <p:nvSpPr>
          <p:cNvPr id="2" name="Title 1"/>
          <p:cNvSpPr>
            <a:spLocks noGrp="1"/>
          </p:cNvSpPr>
          <p:nvPr>
            <p:ph type="ctrTitle"/>
          </p:nvPr>
        </p:nvSpPr>
        <p:spPr>
          <a:xfrm>
            <a:off x="1143000" y="1708150"/>
            <a:ext cx="6858000" cy="1413761"/>
          </a:xfrm>
          <a:effectLst>
            <a:outerShdw blurRad="88900" dist="50800" dir="2700000" algn="tl" rotWithShape="0">
              <a:prstClr val="black">
                <a:alpha val="20000"/>
              </a:prstClr>
            </a:outerShdw>
          </a:effectLst>
        </p:spPr>
        <p:txBody>
          <a:bodyPr rtlCol="0" anchor="ctr">
            <a:noAutofit/>
          </a:bodyPr>
          <a:lstStyle>
            <a:lvl1pPr algn="ctr">
              <a:defRPr sz="4000" spc="-100" baseline="0">
                <a:solidFill>
                  <a:schemeClr val="bg1"/>
                </a:solidFill>
                <a:effectLst/>
              </a:defRPr>
            </a:lvl1pPr>
          </a:lstStyle>
          <a:p>
            <a:pPr rtl="0"/>
            <a:r>
              <a:rPr lang="sv-se"/>
              <a:t>Click to edit Master title style</a:t>
            </a:r>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p:txBody>
          <a:bodyPr rtlCol="0"/>
          <a:lstStyle>
            <a:lvl1pPr>
              <a:defRPr>
                <a:solidFill>
                  <a:schemeClr val="bg1"/>
                </a:solidFill>
              </a:defRPr>
            </a:lvl1pPr>
          </a:lstStyle>
          <a:p>
            <a:pPr rtl="0"/>
            <a:r>
              <a:rPr lang="fi-FI"/>
              <a:t>21.4.2023</a:t>
            </a:r>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rtlCol="0"/>
          <a:lstStyle>
            <a:lvl1pPr>
              <a:defRPr>
                <a:solidFill>
                  <a:schemeClr val="bg1"/>
                </a:solidFill>
              </a:defRPr>
            </a:lvl1pPr>
          </a:lstStyle>
          <a:p>
            <a:pPr rtl="0"/>
            <a:r>
              <a:rPr lang="sv-se"/>
              <a:t>© OP Ryhmä / OP-Luottamuksellinen</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12" name="Kuvan paikkamerkki 5">
            <a:extLst>
              <a:ext uri="{FF2B5EF4-FFF2-40B4-BE49-F238E27FC236}">
                <a16:creationId xmlns:a16="http://schemas.microsoft.com/office/drawing/2014/main" id="{C1114D00-3F56-AA42-9858-FF04C7183F9D}"/>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rtlCol="0">
            <a:normAutofit/>
          </a:bodyPr>
          <a:lstStyle>
            <a:lvl1pPr marL="0" indent="0">
              <a:buNone/>
              <a:defRPr sz="500"/>
            </a:lvl1pPr>
          </a:lstStyle>
          <a:p>
            <a:pPr rtl="0"/>
            <a:r>
              <a:rPr lang="sv-se"/>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9144000" cy="5143500"/>
          </a:xfrm>
          <a:blipFill dpi="0" rotWithShape="1">
            <a:blip r:embed="rId2"/>
            <a:srcRect/>
            <a:stretch>
              <a:fillRect/>
            </a:stretch>
          </a:blipFill>
        </p:spPr>
        <p:txBody>
          <a:bodyPr rtlCol="0"/>
          <a:lstStyle>
            <a:lvl1pPr marL="0" indent="0">
              <a:buNone/>
              <a:defRPr baseline="0">
                <a:solidFill>
                  <a:srgbClr val="D1D2D3"/>
                </a:solidFill>
              </a:defRPr>
            </a:lvl1pPr>
          </a:lstStyle>
          <a:p>
            <a:pPr rtl="0"/>
            <a:r>
              <a:rPr lang="sv-se"/>
              <a:t>Click icon to add picture</a:t>
            </a:r>
          </a:p>
        </p:txBody>
      </p:sp>
      <p:sp>
        <p:nvSpPr>
          <p:cNvPr id="2" name="Title 1"/>
          <p:cNvSpPr>
            <a:spLocks noGrp="1"/>
          </p:cNvSpPr>
          <p:nvPr>
            <p:ph type="ctrTitle" hasCustomPrompt="1"/>
          </p:nvPr>
        </p:nvSpPr>
        <p:spPr>
          <a:xfrm>
            <a:off x="387157" y="1250398"/>
            <a:ext cx="4140000" cy="576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rtlCol="0" anchor="t">
            <a:noAutofit/>
          </a:bodyPr>
          <a:lstStyle>
            <a:lvl1pPr algn="l">
              <a:defRPr sz="3500">
                <a:solidFill>
                  <a:schemeClr val="bg1"/>
                </a:solidFill>
                <a:effectLst/>
              </a:defRPr>
            </a:lvl1pPr>
          </a:lstStyle>
          <a:p>
            <a:pPr rtl="0"/>
            <a:r>
              <a:rPr lang="sv-se"/>
              <a:t>Välikansi</a:t>
            </a:r>
            <a:endParaRPr lang="en-US"/>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p:txBody>
          <a:bodyPr rtlCol="0"/>
          <a:lstStyle>
            <a:lvl1pPr>
              <a:defRPr>
                <a:solidFill>
                  <a:schemeClr val="bg1"/>
                </a:solidFill>
              </a:defRPr>
            </a:lvl1pPr>
          </a:lstStyle>
          <a:p>
            <a:pPr rtl="0"/>
            <a:r>
              <a:rPr lang="fi-FI"/>
              <a:t>21.4.2023</a:t>
            </a:r>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rtlCol="0"/>
          <a:lstStyle>
            <a:lvl1pPr>
              <a:defRPr>
                <a:solidFill>
                  <a:schemeClr val="bg1"/>
                </a:solidFill>
              </a:defRPr>
            </a:lvl1pPr>
          </a:lstStyle>
          <a:p>
            <a:pPr rtl="0"/>
            <a:r>
              <a:rPr lang="sv-se"/>
              <a:t>© OP Ryhmä / OP-Luottamuksellinen</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8" name="Kuvan paikkamerkki 5">
            <a:extLst>
              <a:ext uri="{FF2B5EF4-FFF2-40B4-BE49-F238E27FC236}">
                <a16:creationId xmlns:a16="http://schemas.microsoft.com/office/drawing/2014/main" id="{0BCC934A-7745-A945-B940-83DD5717AF5B}"/>
              </a:ext>
            </a:extLst>
          </p:cNvPr>
          <p:cNvSpPr>
            <a:spLocks noGrp="1"/>
          </p:cNvSpPr>
          <p:nvPr>
            <p:ph type="pic" sz="quarter" idx="14" hasCustomPrompt="1"/>
          </p:nvPr>
        </p:nvSpPr>
        <p:spPr>
          <a:xfrm>
            <a:off x="8487931" y="4737995"/>
            <a:ext cx="540000" cy="273600"/>
          </a:xfrm>
          <a:blipFill>
            <a:blip r:embed="rId3">
              <a:extLst>
                <a:ext uri="{96DAC541-7B7A-43D3-8B79-37D633B846F1}">
                  <asvg:svgBlip xmlns:asvg="http://schemas.microsoft.com/office/drawing/2016/SVG/main" r:embed="rId4"/>
                </a:ext>
              </a:extLst>
            </a:blip>
            <a:stretch>
              <a:fillRect/>
            </a:stretch>
          </a:blipFill>
        </p:spPr>
        <p:txBody>
          <a:bodyPr rtlCol="0">
            <a:normAutofit/>
          </a:bodyPr>
          <a:lstStyle>
            <a:lvl1pPr marL="0" indent="0">
              <a:buNone/>
              <a:defRPr sz="500"/>
            </a:lvl1pPr>
          </a:lstStyle>
          <a:p>
            <a:pPr rtl="0"/>
            <a:r>
              <a:rPr lang="sv-se"/>
              <a:t> </a:t>
            </a:r>
          </a:p>
        </p:txBody>
      </p:sp>
    </p:spTree>
    <p:extLst>
      <p:ext uri="{BB962C8B-B14F-4D97-AF65-F5344CB8AC3E}">
        <p14:creationId xmlns:p14="http://schemas.microsoft.com/office/powerpoint/2010/main" val="3637685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Otsikkodia_omalla kuvalla_Logo">
    <p:spTree>
      <p:nvGrpSpPr>
        <p:cNvPr id="1" name=""/>
        <p:cNvGrpSpPr/>
        <p:nvPr/>
      </p:nvGrpSpPr>
      <p:grpSpPr>
        <a:xfrm>
          <a:off x="0" y="0"/>
          <a:ext cx="0" cy="0"/>
          <a:chOff x="0" y="0"/>
          <a:chExt cx="0" cy="0"/>
        </a:xfrm>
      </p:grpSpPr>
      <p:sp>
        <p:nvSpPr>
          <p:cNvPr id="8" name="Picture Placeholder 43"/>
          <p:cNvSpPr>
            <a:spLocks noGrp="1" noChangeAspect="1"/>
          </p:cNvSpPr>
          <p:nvPr>
            <p:ph type="pic" sz="quarter" idx="12"/>
          </p:nvPr>
        </p:nvSpPr>
        <p:spPr>
          <a:xfrm>
            <a:off x="0" y="0"/>
            <a:ext cx="9144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rtlCol="0"/>
          <a:lstStyle>
            <a:lvl1pPr marL="0" indent="0">
              <a:buNone/>
              <a:defRPr baseline="0">
                <a:solidFill>
                  <a:srgbClr val="D1D2D3"/>
                </a:solidFill>
              </a:defRPr>
            </a:lvl1pPr>
          </a:lstStyle>
          <a:p>
            <a:pPr rtl="0"/>
            <a:r>
              <a:rPr lang="sv-se"/>
              <a:t>Lisää kuva napsauttamalla kuvaketta</a:t>
            </a:r>
            <a:endParaRPr lang="en-US"/>
          </a:p>
        </p:txBody>
      </p:sp>
      <p:sp>
        <p:nvSpPr>
          <p:cNvPr id="2" name="Title 1"/>
          <p:cNvSpPr>
            <a:spLocks noGrp="1"/>
          </p:cNvSpPr>
          <p:nvPr>
            <p:ph type="ctrTitle"/>
          </p:nvPr>
        </p:nvSpPr>
        <p:spPr>
          <a:xfrm>
            <a:off x="1143000" y="1174815"/>
            <a:ext cx="6858000" cy="1413761"/>
          </a:xfrm>
          <a:effectLst>
            <a:outerShdw blurRad="88900" dist="50800" dir="2700000" algn="tl" rotWithShape="0">
              <a:prstClr val="black">
                <a:alpha val="20000"/>
              </a:prstClr>
            </a:outerShdw>
          </a:effectLst>
        </p:spPr>
        <p:txBody>
          <a:bodyPr rtlCol="0" anchor="b">
            <a:noAutofit/>
          </a:bodyPr>
          <a:lstStyle>
            <a:lvl1pPr algn="ctr">
              <a:defRPr sz="4000" spc="-100" baseline="0">
                <a:solidFill>
                  <a:schemeClr val="bg1"/>
                </a:solidFill>
                <a:effectLst/>
              </a:defRPr>
            </a:lvl1pPr>
          </a:lstStyle>
          <a:p>
            <a:pPr rtl="0"/>
            <a:r>
              <a:rPr lang="sv-se"/>
              <a:t>Muokkaa ots. perustyyl. napsautt.</a:t>
            </a:r>
            <a:endParaRPr lang="en-US"/>
          </a:p>
        </p:txBody>
      </p:sp>
      <p:sp>
        <p:nvSpPr>
          <p:cNvPr id="3" name="Subtitle 2"/>
          <p:cNvSpPr>
            <a:spLocks noGrp="1"/>
          </p:cNvSpPr>
          <p:nvPr>
            <p:ph type="subTitle" idx="1"/>
          </p:nvPr>
        </p:nvSpPr>
        <p:spPr>
          <a:xfrm>
            <a:off x="1143000" y="2792544"/>
            <a:ext cx="6858000" cy="443816"/>
          </a:xfrm>
          <a:effectLst>
            <a:outerShdw blurRad="88900" dist="50800" dir="2700000" algn="tl" rotWithShape="0">
              <a:prstClr val="black">
                <a:alpha val="20000"/>
              </a:prstClr>
            </a:outerShdw>
          </a:effectLst>
        </p:spPr>
        <p:txBody>
          <a:bodyPr rtlCol="0">
            <a:noAutofit/>
          </a:bodyPr>
          <a:lstStyle>
            <a:lvl1pPr marL="0" indent="0" algn="ctr">
              <a:buNone/>
              <a:defRPr sz="2400" spc="-5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sv-se"/>
              <a:t>Muokkaa alaotsikon perustyyliä napsautt.</a:t>
            </a:r>
            <a:endParaRPr lang="en-US"/>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rtlCol="0"/>
          <a:lstStyle>
            <a:lvl1pPr algn="l">
              <a:defRPr>
                <a:solidFill>
                  <a:schemeClr val="bg1"/>
                </a:solidFill>
              </a:defRPr>
            </a:lvl1pPr>
          </a:lstStyle>
          <a:p>
            <a:pPr rtl="0"/>
            <a:r>
              <a:rPr lang="sv-se"/>
              <a:t>© OP Ryhmä / OP-Julkinen</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rtlCol="0"/>
          <a:lstStyle>
            <a:lvl1pPr>
              <a:defRPr>
                <a:solidFill>
                  <a:schemeClr val="bg1"/>
                </a:solidFill>
              </a:defRPr>
            </a:lvl1pPr>
          </a:lstStyle>
          <a:p>
            <a:pPr rtl="0"/>
            <a:fld id="{2CFBC310-412D-4841-958B-3949C676B8F0}" type="slidenum">
              <a:rPr lang="fi-FI" smtClean="0"/>
              <a:pPr rtl="0"/>
              <a:t>‹#›</a:t>
            </a:fld>
            <a:endParaRPr lang="fi-FI"/>
          </a:p>
        </p:txBody>
      </p:sp>
      <p:sp>
        <p:nvSpPr>
          <p:cNvPr id="9" name="Date Placeholder 9">
            <a:extLst>
              <a:ext uri="{FF2B5EF4-FFF2-40B4-BE49-F238E27FC236}">
                <a16:creationId xmlns:a16="http://schemas.microsoft.com/office/drawing/2014/main" id="{0D631575-6FC5-9C40-8E24-BC2AED3E3934}"/>
              </a:ext>
            </a:extLst>
          </p:cNvPr>
          <p:cNvSpPr>
            <a:spLocks noGrp="1"/>
          </p:cNvSpPr>
          <p:nvPr>
            <p:ph type="dt" sz="half" idx="15"/>
          </p:nvPr>
        </p:nvSpPr>
        <p:spPr>
          <a:xfrm>
            <a:off x="7294890" y="4767263"/>
            <a:ext cx="742950" cy="235633"/>
          </a:xfrm>
          <a:prstGeom prst="rect">
            <a:avLst/>
          </a:prstGeom>
        </p:spPr>
        <p:txBody>
          <a:bodyPr rtlCol="0"/>
          <a:lstStyle>
            <a:lvl1pPr>
              <a:defRPr>
                <a:solidFill>
                  <a:schemeClr val="bg1"/>
                </a:solidFill>
              </a:defRPr>
            </a:lvl1pPr>
          </a:lstStyle>
          <a:p>
            <a:pPr rtl="0"/>
            <a:endParaRPr lang="fi-FI"/>
          </a:p>
        </p:txBody>
      </p:sp>
      <p:sp>
        <p:nvSpPr>
          <p:cNvPr id="15" name="Kuvan paikkamerkki 17">
            <a:extLst>
              <a:ext uri="{FF2B5EF4-FFF2-40B4-BE49-F238E27FC236}">
                <a16:creationId xmlns:a16="http://schemas.microsoft.com/office/drawing/2014/main" id="{3962C587-62AF-584C-860E-9727F3791401}"/>
              </a:ext>
            </a:extLst>
          </p:cNvPr>
          <p:cNvSpPr>
            <a:spLocks noGrp="1"/>
          </p:cNvSpPr>
          <p:nvPr>
            <p:ph type="pic" sz="quarter" idx="19" hasCustomPrompt="1"/>
          </p:nvPr>
        </p:nvSpPr>
        <p:spPr>
          <a:xfrm>
            <a:off x="8060763" y="4736263"/>
            <a:ext cx="968400" cy="273600"/>
          </a:xfrm>
          <a:blipFill dpi="0" rotWithShape="0">
            <a:blip r:embed="rId3" cstate="screen">
              <a:extLst>
                <a:ext uri="{28A0092B-C50C-407E-A947-70E740481C1C}">
                  <a14:useLocalDpi xmlns:a14="http://schemas.microsoft.com/office/drawing/2010/main"/>
                </a:ext>
              </a:extLst>
            </a:blip>
            <a:srcRect/>
            <a:stretch>
              <a:fillRect r="258"/>
            </a:stretch>
          </a:blipFill>
        </p:spPr>
        <p:txBody>
          <a:bodyPr rtlCol="0" anchor="ctr" anchorCtr="0">
            <a:normAutofit/>
          </a:bodyPr>
          <a:lstStyle>
            <a:lvl1pPr>
              <a:buNone/>
              <a:defRPr>
                <a:noFill/>
              </a:defRPr>
            </a:lvl1pPr>
          </a:lstStyle>
          <a:p>
            <a:pPr rtl="0"/>
            <a:r>
              <a:rPr lang="sv-se"/>
              <a:t> </a:t>
            </a:r>
          </a:p>
        </p:txBody>
      </p:sp>
    </p:spTree>
    <p:extLst>
      <p:ext uri="{BB962C8B-B14F-4D97-AF65-F5344CB8AC3E}">
        <p14:creationId xmlns:p14="http://schemas.microsoft.com/office/powerpoint/2010/main" val="231030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510754" y="209847"/>
            <a:ext cx="8011454" cy="969680"/>
          </a:xfrm>
        </p:spPr>
        <p:txBody>
          <a:bodyPr/>
          <a:lstStyle/>
          <a:p>
            <a:r>
              <a:rPr lang="en-US"/>
              <a:t>Click to edit Master title style</a:t>
            </a:r>
          </a:p>
        </p:txBody>
      </p:sp>
      <p:sp>
        <p:nvSpPr>
          <p:cNvPr id="3" name="Content Placeholder 2"/>
          <p:cNvSpPr>
            <a:spLocks noGrp="1"/>
          </p:cNvSpPr>
          <p:nvPr>
            <p:ph sz="half" idx="1"/>
          </p:nvPr>
        </p:nvSpPr>
        <p:spPr>
          <a:xfrm>
            <a:off x="510754" y="1245772"/>
            <a:ext cx="3960000" cy="338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2475" y="1245772"/>
            <a:ext cx="3960000" cy="3384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p:txBody>
          <a:bodyPr/>
          <a:lstStyle/>
          <a:p>
            <a:fld id="{6291363C-AC40-444D-AA67-BA35E446C8DD}" type="datetime1">
              <a:rPr lang="fi-FI" smtClean="0"/>
              <a:t>10.1.2024</a:t>
            </a:fld>
            <a:endParaRPr lang="fi-FI"/>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a:t>© OP Ryhmä / OP-Luottamuksellinen</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12" name="Title 1"/>
          <p:cNvSpPr>
            <a:spLocks noGrp="1"/>
          </p:cNvSpPr>
          <p:nvPr>
            <p:ph type="title"/>
          </p:nvPr>
        </p:nvSpPr>
        <p:spPr>
          <a:xfrm>
            <a:off x="510754" y="207819"/>
            <a:ext cx="8011454" cy="969680"/>
          </a:xfrm>
        </p:spPr>
        <p:txBody>
          <a:bodyPr/>
          <a:lstStyle/>
          <a:p>
            <a:r>
              <a:rPr lang="en-US"/>
              <a:t>Click to edit Master title style</a:t>
            </a:r>
          </a:p>
        </p:txBody>
      </p:sp>
      <p:sp>
        <p:nvSpPr>
          <p:cNvPr id="13" name="Content Placeholder 2"/>
          <p:cNvSpPr>
            <a:spLocks noGrp="1"/>
          </p:cNvSpPr>
          <p:nvPr>
            <p:ph sz="half" idx="1"/>
          </p:nvPr>
        </p:nvSpPr>
        <p:spPr>
          <a:xfrm>
            <a:off x="510754" y="1245772"/>
            <a:ext cx="3960000" cy="1656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562475" y="1245772"/>
            <a:ext cx="3960000" cy="1656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half" idx="13"/>
          </p:nvPr>
        </p:nvSpPr>
        <p:spPr>
          <a:xfrm>
            <a:off x="510754" y="2962106"/>
            <a:ext cx="3960000" cy="1656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4"/>
          </p:nvPr>
        </p:nvSpPr>
        <p:spPr>
          <a:xfrm>
            <a:off x="4562475" y="2962106"/>
            <a:ext cx="3960000" cy="1656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p:txBody>
          <a:bodyPr/>
          <a:lstStyle/>
          <a:p>
            <a:fld id="{BB03FB70-94BD-2B41-8254-26B3F0A9F2B4}" type="datetime1">
              <a:rPr lang="fi-FI" smtClean="0"/>
              <a:t>10.1.2024</a:t>
            </a:fld>
            <a:endParaRPr lang="fi-FI"/>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243294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ailu 2">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10755" y="1245772"/>
            <a:ext cx="3960000" cy="617934"/>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2"/>
          </p:nvPr>
        </p:nvSpPr>
        <p:spPr>
          <a:xfrm>
            <a:off x="510755" y="1874452"/>
            <a:ext cx="3960000" cy="276344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4561199" y="1245772"/>
            <a:ext cx="3960000" cy="617934"/>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5"/>
          <p:cNvSpPr>
            <a:spLocks noGrp="1"/>
          </p:cNvSpPr>
          <p:nvPr>
            <p:ph sz="quarter" idx="4"/>
          </p:nvPr>
        </p:nvSpPr>
        <p:spPr>
          <a:xfrm>
            <a:off x="4561199" y="1874452"/>
            <a:ext cx="3960000" cy="276344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510754" y="207819"/>
            <a:ext cx="8011454" cy="969680"/>
          </a:xfrm>
        </p:spPr>
        <p:txBody>
          <a:bodyPr/>
          <a:lstStyle/>
          <a:p>
            <a:r>
              <a:rPr lang="en-US"/>
              <a:t>Click to edit Master title style</a:t>
            </a:r>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p:txBody>
          <a:bodyPr/>
          <a:lstStyle/>
          <a:p>
            <a:fld id="{AC174CCA-0528-3D41-8C41-FC4D592D8869}" type="datetime1">
              <a:rPr lang="fi-FI" smtClean="0"/>
              <a:t>10.1.2024</a:t>
            </a:fld>
            <a:endParaRPr lang="fi-FI"/>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a:t>© OP Ryhmä / OP-Luottamuksellinen</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smtClean="0"/>
              <a:pPr/>
              <a:t>‹#›</a:t>
            </a:fld>
            <a:endParaRPr lang="fi-FI"/>
          </a:p>
        </p:txBody>
      </p:sp>
    </p:spTree>
    <p:extLst>
      <p:ext uri="{BB962C8B-B14F-4D97-AF65-F5344CB8AC3E}">
        <p14:creationId xmlns:p14="http://schemas.microsoft.com/office/powerpoint/2010/main" val="364656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2.sv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0753" y="209847"/>
            <a:ext cx="8022059" cy="969680"/>
          </a:xfrm>
          <a:prstGeom prst="rect">
            <a:avLst/>
          </a:prstGeom>
        </p:spPr>
        <p:txBody>
          <a:bodyPr vert="horz" lIns="91440" tIns="45720" rIns="91440" bIns="45720" rtlCol="0" anchor="t">
            <a:noAutofit/>
          </a:bodyPr>
          <a:lstStyle/>
          <a:p>
            <a:r>
              <a:rPr lang="fi-FI"/>
              <a:t>Muokkaa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510754" y="1224820"/>
            <a:ext cx="8022058" cy="3401839"/>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4" name="Date Placeholder 3"/>
          <p:cNvSpPr>
            <a:spLocks noGrp="1"/>
          </p:cNvSpPr>
          <p:nvPr>
            <p:ph type="dt" sz="half" idx="2"/>
          </p:nvPr>
        </p:nvSpPr>
        <p:spPr>
          <a:xfrm>
            <a:off x="7750504" y="4767263"/>
            <a:ext cx="742950" cy="235633"/>
          </a:xfrm>
          <a:prstGeom prst="rect">
            <a:avLst/>
          </a:prstGeom>
        </p:spPr>
        <p:txBody>
          <a:bodyPr vert="horz" lIns="91440" tIns="45720" rIns="91440" bIns="45720" rtlCol="0" anchor="ctr"/>
          <a:lstStyle>
            <a:lvl1pPr algn="l">
              <a:defRPr sz="800" spc="-50" baseline="0">
                <a:solidFill>
                  <a:schemeClr val="tx1"/>
                </a:solidFill>
                <a:latin typeface="OP Chevin Pro Light" panose="020F0303030000060003" pitchFamily="34" charset="0"/>
              </a:defRPr>
            </a:lvl1pPr>
          </a:lstStyle>
          <a:p>
            <a:fld id="{5C39DB70-7AB9-AB40-A2EB-2DFC34A6044F}" type="datetime1">
              <a:rPr lang="fi-FI" smtClean="0"/>
              <a:pPr/>
              <a:t>10.1.2024</a:t>
            </a:fld>
            <a:endParaRPr lang="fi-FI"/>
          </a:p>
        </p:txBody>
      </p:sp>
      <p:sp>
        <p:nvSpPr>
          <p:cNvPr id="5" name="Footer Placeholder 4"/>
          <p:cNvSpPr>
            <a:spLocks noGrp="1"/>
          </p:cNvSpPr>
          <p:nvPr>
            <p:ph type="ftr" sz="quarter" idx="3"/>
          </p:nvPr>
        </p:nvSpPr>
        <p:spPr>
          <a:xfrm>
            <a:off x="386069" y="4767263"/>
            <a:ext cx="7058446" cy="235633"/>
          </a:xfrm>
          <a:prstGeom prst="rect">
            <a:avLst/>
          </a:prstGeom>
        </p:spPr>
        <p:txBody>
          <a:bodyPr vert="horz" lIns="91440" tIns="45720" rIns="91440" bIns="45720" rtlCol="0" anchor="ctr"/>
          <a:lstStyle>
            <a:lvl1pPr algn="l">
              <a:defRPr sz="800" spc="-10" baseline="0">
                <a:solidFill>
                  <a:schemeClr val="tx1"/>
                </a:solidFill>
                <a:latin typeface="OP Chevin Pro Light" panose="020F0303030000060003" pitchFamily="34" charset="0"/>
              </a:defRPr>
            </a:lvl1pPr>
          </a:lstStyle>
          <a:p>
            <a:r>
              <a:rPr lang="fi-FI"/>
              <a:t>© OP Ryhmä / OP-Luottamuksellinen</a:t>
            </a:r>
          </a:p>
        </p:txBody>
      </p:sp>
      <p:sp>
        <p:nvSpPr>
          <p:cNvPr id="6" name="Slide Number Placeholder 5"/>
          <p:cNvSpPr>
            <a:spLocks noGrp="1"/>
          </p:cNvSpPr>
          <p:nvPr>
            <p:ph type="sldNum" sz="quarter" idx="4"/>
          </p:nvPr>
        </p:nvSpPr>
        <p:spPr>
          <a:xfrm>
            <a:off x="8750300" y="0"/>
            <a:ext cx="393700" cy="238125"/>
          </a:xfrm>
          <a:prstGeom prst="rect">
            <a:avLst/>
          </a:prstGeom>
        </p:spPr>
        <p:txBody>
          <a:bodyPr vert="horz" lIns="91440" tIns="45720" rIns="91440" bIns="45720" rtlCol="0" anchor="ctr"/>
          <a:lstStyle>
            <a:lvl1pPr algn="r">
              <a:defRPr sz="900">
                <a:solidFill>
                  <a:schemeClr val="tx1"/>
                </a:solidFill>
                <a:latin typeface="OP Chevin Pro Light" panose="020F0303030000060003" pitchFamily="34" charset="0"/>
              </a:defRPr>
            </a:lvl1pPr>
          </a:lstStyle>
          <a:p>
            <a:fld id="{2CFBC310-412D-4841-958B-3949C676B8F0}" type="slidenum">
              <a:rPr lang="fi-FI" smtClean="0"/>
              <a:pPr/>
              <a:t>‹#›</a:t>
            </a:fld>
            <a:endParaRPr lang="fi-FI"/>
          </a:p>
        </p:txBody>
      </p:sp>
      <p:pic>
        <p:nvPicPr>
          <p:cNvPr id="19" name="Kuva 18">
            <a:extLst>
              <a:ext uri="{FF2B5EF4-FFF2-40B4-BE49-F238E27FC236}">
                <a16:creationId xmlns:a16="http://schemas.microsoft.com/office/drawing/2014/main" id="{D0675F6C-EC72-D548-819A-212FCF24DA99}"/>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487931" y="4737995"/>
            <a:ext cx="540000" cy="274576"/>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3917"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7" r:id="rId24"/>
    <p:sldLayoutId id="2147483916" r:id="rId25"/>
    <p:sldLayoutId id="2147483909" r:id="rId26"/>
    <p:sldLayoutId id="2147483910" r:id="rId27"/>
    <p:sldLayoutId id="2147483911" r:id="rId28"/>
    <p:sldLayoutId id="2147483912" r:id="rId29"/>
    <p:sldLayoutId id="2147483914" r:id="rId30"/>
    <p:sldLayoutId id="2147483918" r:id="rId31"/>
    <p:sldLayoutId id="2147483951" r:id="rId32"/>
  </p:sldLayoutIdLst>
  <p:hf sldNum="0" hdr="0" dt="0"/>
  <p:txStyles>
    <p:titleStyle>
      <a:lvl1pPr algn="l" defTabSz="685800" rtl="0" eaLnBrk="1" latinLnBrk="0" hangingPunct="1">
        <a:lnSpc>
          <a:spcPct val="90000"/>
        </a:lnSpc>
        <a:spcBef>
          <a:spcPct val="0"/>
        </a:spcBef>
        <a:buNone/>
        <a:defRPr sz="3200" kern="1200" spc="-50" baseline="0">
          <a:solidFill>
            <a:schemeClr val="tx1"/>
          </a:solidFill>
          <a:latin typeface="OP Chevin Pro Light" panose="020F0303030000060003" pitchFamily="34" charset="0"/>
          <a:ea typeface="+mj-ea"/>
          <a:cs typeface="+mj-cs"/>
        </a:defRPr>
      </a:lvl1pPr>
    </p:titleStyle>
    <p:bodyStyle>
      <a:lvl1pPr marL="269875" indent="-269875" algn="l" defTabSz="685800" rtl="0" eaLnBrk="1" latinLnBrk="0" hangingPunct="1">
        <a:lnSpc>
          <a:spcPct val="90000"/>
        </a:lnSpc>
        <a:spcBef>
          <a:spcPts val="750"/>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1pPr>
      <a:lvl2pPr marL="539750" indent="-269875"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2pPr>
      <a:lvl3pPr marL="8064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3pPr>
      <a:lvl4pPr marL="1079500" indent="-27305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4pPr>
      <a:lvl5pPr marL="134620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5pPr>
      <a:lvl6pPr marL="161290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6pPr>
      <a:lvl7pPr marL="1885950" indent="-27305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7pPr>
      <a:lvl8pPr marL="21526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8pPr>
      <a:lvl9pPr marL="24193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5375" userDrawn="1">
          <p15:clr>
            <a:srgbClr val="F26B43"/>
          </p15:clr>
        </p15:guide>
        <p15:guide id="3" pos="249" userDrawn="1">
          <p15:clr>
            <a:srgbClr val="F26B43"/>
          </p15:clr>
        </p15:guide>
        <p15:guide id="4" orient="horz" pos="24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0753" y="209847"/>
            <a:ext cx="8022059" cy="969680"/>
          </a:xfrm>
          <a:prstGeom prst="rect">
            <a:avLst/>
          </a:prstGeom>
        </p:spPr>
        <p:txBody>
          <a:bodyPr vert="horz" lIns="91440" tIns="45720" rIns="91440" bIns="45720" rtlCol="0" anchor="t">
            <a:noAutofit/>
          </a:bodyPr>
          <a:lstStyle/>
          <a:p>
            <a:pPr rtl="0"/>
            <a:r>
              <a:rPr lang="sv-se"/>
              <a:t>Muokkaa perustyyl. napsautt.</a:t>
            </a:r>
            <a:endParaRPr lang="en-US"/>
          </a:p>
        </p:txBody>
      </p:sp>
      <p:sp>
        <p:nvSpPr>
          <p:cNvPr id="3" name="Text Placeholder 2"/>
          <p:cNvSpPr>
            <a:spLocks noGrp="1"/>
          </p:cNvSpPr>
          <p:nvPr>
            <p:ph type="body" idx="1"/>
          </p:nvPr>
        </p:nvSpPr>
        <p:spPr>
          <a:xfrm>
            <a:off x="510754" y="1224820"/>
            <a:ext cx="8022058" cy="3401839"/>
          </a:xfrm>
          <a:prstGeom prst="rect">
            <a:avLst/>
          </a:prstGeom>
        </p:spPr>
        <p:txBody>
          <a:bodyPr vert="horz" lIns="91440" tIns="45720" rIns="91440" bIns="45720" rtlCol="0">
            <a:noAutofit/>
          </a:bodyPr>
          <a:lstStyle/>
          <a:p>
            <a:pPr lvl="0" rtl="0"/>
            <a:r>
              <a:rPr lang="sv-se"/>
              <a:t>Muokkaa tekstin perustyylejä</a:t>
            </a:r>
          </a:p>
          <a:p>
            <a:pPr lvl="1" rtl="0"/>
            <a:r>
              <a:rPr lang="sv-se"/>
              <a:t>toinen taso</a:t>
            </a:r>
          </a:p>
          <a:p>
            <a:pPr lvl="2" rtl="0"/>
            <a:r>
              <a:rPr lang="sv-se"/>
              <a:t>kolmas taso</a:t>
            </a:r>
          </a:p>
          <a:p>
            <a:pPr lvl="3" rtl="0"/>
            <a:r>
              <a:rPr lang="sv-se"/>
              <a:t>neljäs taso</a:t>
            </a:r>
          </a:p>
          <a:p>
            <a:pPr lvl="4" rtl="0"/>
            <a:r>
              <a:rPr lang="sv-se"/>
              <a:t>viides taso</a:t>
            </a:r>
          </a:p>
          <a:p>
            <a:pPr lvl="5" rtl="0"/>
            <a:r>
              <a:rPr lang="sv-se"/>
              <a:t>6</a:t>
            </a:r>
          </a:p>
          <a:p>
            <a:pPr lvl="6" rtl="0"/>
            <a:r>
              <a:rPr lang="sv-se"/>
              <a:t>7</a:t>
            </a:r>
          </a:p>
          <a:p>
            <a:pPr lvl="7" rtl="0"/>
            <a:r>
              <a:rPr lang="sv-se"/>
              <a:t>8</a:t>
            </a:r>
          </a:p>
          <a:p>
            <a:pPr lvl="8" rtl="0"/>
            <a:r>
              <a:rPr lang="sv-se"/>
              <a:t>9</a:t>
            </a:r>
          </a:p>
        </p:txBody>
      </p:sp>
      <p:sp>
        <p:nvSpPr>
          <p:cNvPr id="4" name="Date Placeholder 3"/>
          <p:cNvSpPr>
            <a:spLocks noGrp="1"/>
          </p:cNvSpPr>
          <p:nvPr>
            <p:ph type="dt" sz="half" idx="2"/>
          </p:nvPr>
        </p:nvSpPr>
        <p:spPr>
          <a:xfrm>
            <a:off x="7750504" y="4767263"/>
            <a:ext cx="742950" cy="235633"/>
          </a:xfrm>
          <a:prstGeom prst="rect">
            <a:avLst/>
          </a:prstGeom>
        </p:spPr>
        <p:txBody>
          <a:bodyPr vert="horz" lIns="91440" tIns="45720" rIns="91440" bIns="45720" rtlCol="0" anchor="ctr"/>
          <a:lstStyle>
            <a:lvl1pPr algn="l">
              <a:defRPr sz="800" spc="-50" baseline="0">
                <a:solidFill>
                  <a:schemeClr val="tx1"/>
                </a:solidFill>
                <a:latin typeface="OP Chevin Pro Light" panose="020F0303030000060003" pitchFamily="34" charset="0"/>
              </a:defRPr>
            </a:lvl1pPr>
          </a:lstStyle>
          <a:p>
            <a:pPr rtl="0"/>
            <a:r>
              <a:rPr lang="fi-FI"/>
              <a:t>21.4.2023</a:t>
            </a:r>
          </a:p>
        </p:txBody>
      </p:sp>
      <p:sp>
        <p:nvSpPr>
          <p:cNvPr id="5" name="Footer Placeholder 4"/>
          <p:cNvSpPr>
            <a:spLocks noGrp="1"/>
          </p:cNvSpPr>
          <p:nvPr>
            <p:ph type="ftr" sz="quarter" idx="3"/>
          </p:nvPr>
        </p:nvSpPr>
        <p:spPr>
          <a:xfrm>
            <a:off x="386069" y="4767263"/>
            <a:ext cx="7058446" cy="235633"/>
          </a:xfrm>
          <a:prstGeom prst="rect">
            <a:avLst/>
          </a:prstGeom>
        </p:spPr>
        <p:txBody>
          <a:bodyPr vert="horz" lIns="91440" tIns="45720" rIns="91440" bIns="45720" rtlCol="0" anchor="ctr"/>
          <a:lstStyle>
            <a:lvl1pPr algn="l">
              <a:defRPr sz="800" spc="-10" baseline="0">
                <a:solidFill>
                  <a:schemeClr val="tx1"/>
                </a:solidFill>
                <a:latin typeface="OP Chevin Pro Light" panose="020F0303030000060003" pitchFamily="34" charset="0"/>
              </a:defRPr>
            </a:lvl1pPr>
          </a:lstStyle>
          <a:p>
            <a:pPr rtl="0"/>
            <a:r>
              <a:rPr lang="sv-se"/>
              <a:t>© OP Ryhmä / OP-Luottamuksellinen</a:t>
            </a:r>
          </a:p>
        </p:txBody>
      </p:sp>
      <p:sp>
        <p:nvSpPr>
          <p:cNvPr id="6" name="Slide Number Placeholder 5"/>
          <p:cNvSpPr>
            <a:spLocks noGrp="1"/>
          </p:cNvSpPr>
          <p:nvPr>
            <p:ph type="sldNum" sz="quarter" idx="4"/>
          </p:nvPr>
        </p:nvSpPr>
        <p:spPr>
          <a:xfrm>
            <a:off x="8750300" y="0"/>
            <a:ext cx="393700" cy="238125"/>
          </a:xfrm>
          <a:prstGeom prst="rect">
            <a:avLst/>
          </a:prstGeom>
        </p:spPr>
        <p:txBody>
          <a:bodyPr vert="horz" lIns="91440" tIns="45720" rIns="91440" bIns="45720" rtlCol="0" anchor="ctr"/>
          <a:lstStyle>
            <a:lvl1pPr algn="r">
              <a:defRPr sz="900">
                <a:solidFill>
                  <a:schemeClr val="tx1"/>
                </a:solidFill>
                <a:latin typeface="OP Chevin Pro Light" panose="020F0303030000060003" pitchFamily="34" charset="0"/>
              </a:defRPr>
            </a:lvl1pPr>
          </a:lstStyle>
          <a:p>
            <a:pPr rtl="0"/>
            <a:fld id="{2CFBC310-412D-4841-958B-3949C676B8F0}" type="slidenum">
              <a:rPr lang="fi-FI" smtClean="0"/>
              <a:pPr rtl="0"/>
              <a:t>‹#›</a:t>
            </a:fld>
            <a:endParaRPr lang="fi-FI"/>
          </a:p>
        </p:txBody>
      </p:sp>
      <p:pic>
        <p:nvPicPr>
          <p:cNvPr id="19" name="Kuva 18">
            <a:extLst>
              <a:ext uri="{FF2B5EF4-FFF2-40B4-BE49-F238E27FC236}">
                <a16:creationId xmlns:a16="http://schemas.microsoft.com/office/drawing/2014/main" id="{D0675F6C-EC72-D548-819A-212FCF24DA99}"/>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487931" y="4737995"/>
            <a:ext cx="540000" cy="274576"/>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Lst>
  <p:hf sldNum="0" hdr="0" dt="0"/>
  <p:txStyles>
    <p:titleStyle>
      <a:lvl1pPr algn="l" defTabSz="685800" rtl="0" eaLnBrk="1" latinLnBrk="0" hangingPunct="1">
        <a:lnSpc>
          <a:spcPct val="90000"/>
        </a:lnSpc>
        <a:spcBef>
          <a:spcPct val="0"/>
        </a:spcBef>
        <a:buNone/>
        <a:defRPr sz="3200" kern="1200" spc="-50" baseline="0">
          <a:solidFill>
            <a:schemeClr val="tx1"/>
          </a:solidFill>
          <a:latin typeface="OP Chevin Pro Light" panose="020F0303030000060003" pitchFamily="34" charset="0"/>
          <a:ea typeface="+mj-ea"/>
          <a:cs typeface="+mj-cs"/>
        </a:defRPr>
      </a:lvl1pPr>
    </p:titleStyle>
    <p:bodyStyle>
      <a:lvl1pPr marL="269875" indent="-269875" algn="l" defTabSz="685800" rtl="0" eaLnBrk="1" latinLnBrk="0" hangingPunct="1">
        <a:lnSpc>
          <a:spcPct val="90000"/>
        </a:lnSpc>
        <a:spcBef>
          <a:spcPts val="750"/>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1pPr>
      <a:lvl2pPr marL="539750" indent="-269875"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2pPr>
      <a:lvl3pPr marL="8064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3pPr>
      <a:lvl4pPr marL="1079500" indent="-27305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4pPr>
      <a:lvl5pPr marL="134620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5pPr>
      <a:lvl6pPr marL="161290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6pPr>
      <a:lvl7pPr marL="1885950" indent="-27305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7pPr>
      <a:lvl8pPr marL="21526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8pPr>
      <a:lvl9pPr marL="2419350" indent="-266700" algn="l" defTabSz="685800" rtl="0" eaLnBrk="1" latinLnBrk="0" hangingPunct="1">
        <a:lnSpc>
          <a:spcPct val="90000"/>
        </a:lnSpc>
        <a:spcBef>
          <a:spcPts val="375"/>
        </a:spcBef>
        <a:buClr>
          <a:schemeClr val="accent1"/>
        </a:buClr>
        <a:buFont typeface="Arial" panose="020B0604020202020204" pitchFamily="34" charset="0"/>
        <a:buChar char="•"/>
        <a:defRPr sz="1800" kern="1200" spc="-5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5375" userDrawn="1">
          <p15:clr>
            <a:srgbClr val="F26B43"/>
          </p15:clr>
        </p15:guide>
        <p15:guide id="3" pos="249" userDrawn="1">
          <p15:clr>
            <a:srgbClr val="F26B43"/>
          </p15:clr>
        </p15:guide>
        <p15:guide id="4" orient="horz" pos="245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p-media.fi/elamantilanne/elake/nain-me-varauduimme-elakeikaan/" TargetMode="External"/><Relationship Id="rId2" Type="http://schemas.openxmlformats.org/officeDocument/2006/relationships/hyperlink" Target="https://www.op-media.fi/elamantilanne/elake/yha-useampi-suomalainen-varautuu-elakevuosiin/"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mailto:navigaattori@kuopio.fi" TargetMode="External"/><Relationship Id="rId2" Type="http://schemas.openxmlformats.org/officeDocument/2006/relationships/hyperlink" Target="tel:" TargetMode="External"/><Relationship Id="rId1" Type="http://schemas.openxmlformats.org/officeDocument/2006/relationships/slideLayout" Target="../slideLayouts/slideLayout2.xml"/><Relationship Id="rId4" Type="http://schemas.openxmlformats.org/officeDocument/2006/relationships/hyperlink" Target="https://www.kuopio.fi/palvelut/talousneuvol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vero.fi/tietoa-verohallinnosta/yhteystiedot-ja-asiointi/asioi-verkossa/tietoa-s%C3%A4hk%C3%B6isest%C3%A4-asioinnista/tietoa-huijauksista/" TargetMode="External"/><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posti.fi/fi/asiakastuki/ehdot-ja-tietosuoja/tietoa-huijausviesteist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hyperlink" Target="http://www.riku.fi/"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op-media.fi/omat-rahat/nain-asioit--verkossa--turvallisesti/" TargetMode="External"/><Relationship Id="rId13" Type="http://schemas.openxmlformats.org/officeDocument/2006/relationships/hyperlink" Target="https://www.op-media.fi/omat-rahat/vinkit-puhelimen-asetusten-muokkaamiseen/?ite=6901&amp;ito=299&amp;itq=f98d8cd4-c0e1-491d-acf5-9ce145bfd272&amp;itx%5Bidio%5D=1708352" TargetMode="External"/><Relationship Id="rId3" Type="http://schemas.openxmlformats.org/officeDocument/2006/relationships/hyperlink" Target="https://www.op-media.fi/omat-rahat/arsyttavatko-nama-asiat-digissa-sinuakin/" TargetMode="External"/><Relationship Id="rId7" Type="http://schemas.openxmlformats.org/officeDocument/2006/relationships/hyperlink" Target="https://www.op-media.fi/omat-rahat/hammentavatko-evasteet-ja-niihin-annettavat-suostumukset/" TargetMode="External"/><Relationship Id="rId12" Type="http://schemas.openxmlformats.org/officeDocument/2006/relationships/hyperlink" Target="https://www.op-media.fi/omat-rahat/mita-jos-aikuinen-lapsi-vaatii-rahaa/?ite=6670&amp;ito=549&amp;itq=aa0cc256-a9b7-4e0f-ba6a-f80920c2c4b0&amp;itx%5Bidio%5D=1708352" TargetMode="External"/><Relationship Id="rId2" Type="http://schemas.openxmlformats.org/officeDocument/2006/relationships/hyperlink" Target="https://www.op-media.fi/omat-rahat/onko-puolisosi-aina-hoitanut-raha-asiat/" TargetMode="External"/><Relationship Id="rId1" Type="http://schemas.openxmlformats.org/officeDocument/2006/relationships/slideLayout" Target="../slideLayouts/slideLayout7.xml"/><Relationship Id="rId6" Type="http://schemas.openxmlformats.org/officeDocument/2006/relationships/hyperlink" Target="https://www.op-media.fi/omat-rahat/digitaalisten-palveluiden-oppiminen-iakkaana/" TargetMode="External"/><Relationship Id="rId11" Type="http://schemas.openxmlformats.org/officeDocument/2006/relationships/hyperlink" Target="https://www.op-media.fi/puheenvuorot/opi-tunnistamaan-sosiaalinen-manipulaatio/" TargetMode="External"/><Relationship Id="rId5" Type="http://schemas.openxmlformats.org/officeDocument/2006/relationships/hyperlink" Target="https://www.op-media.fi/omat-rahat/eila-tuuliara-on-kokenut-tietokoneen-kayttaja/" TargetMode="External"/><Relationship Id="rId15" Type="http://schemas.openxmlformats.org/officeDocument/2006/relationships/hyperlink" Target="https://www.op-media.fi/elamantilanne/elake/nain-me-varauduimme-elakeikaan/" TargetMode="External"/><Relationship Id="rId10" Type="http://schemas.openxmlformats.org/officeDocument/2006/relationships/hyperlink" Target="https://www.op-media.fi/omat-rahat/kayta-verkkopankkia-pankin-omalla-puhelinsovelluksella/" TargetMode="External"/><Relationship Id="rId4" Type="http://schemas.openxmlformats.org/officeDocument/2006/relationships/hyperlink" Target="https://www.op-media.fi/omat-rahat/rahat-varastettiin-tililtani-kuka-vastaa/" TargetMode="External"/><Relationship Id="rId9" Type="http://schemas.openxmlformats.org/officeDocument/2006/relationships/hyperlink" Target="https://www.op-media.fi/omat-rahat/nain-erotat-huijausviestin/" TargetMode="External"/><Relationship Id="rId14" Type="http://schemas.openxmlformats.org/officeDocument/2006/relationships/hyperlink" Target="https://www.op-media.fi/elamantilanne/elake/yha-useampi-suomalainen-varautuu-elakevuosii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op.videosync.fi/varmuutta-verkkoon-2-10-2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henkilö, kasvi&#10;&#10;Kuvaus luotu automaattisesti">
            <a:extLst>
              <a:ext uri="{FF2B5EF4-FFF2-40B4-BE49-F238E27FC236}">
                <a16:creationId xmlns:a16="http://schemas.microsoft.com/office/drawing/2014/main" id="{9926074E-A09A-3B38-A208-B61C301BBD0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3" name="Otsikko 2">
            <a:extLst>
              <a:ext uri="{FF2B5EF4-FFF2-40B4-BE49-F238E27FC236}">
                <a16:creationId xmlns:a16="http://schemas.microsoft.com/office/drawing/2014/main" id="{3E27E284-E502-504C-955D-F0E436BD8902}"/>
              </a:ext>
            </a:extLst>
          </p:cNvPr>
          <p:cNvSpPr>
            <a:spLocks noGrp="1"/>
          </p:cNvSpPr>
          <p:nvPr>
            <p:ph type="ctrTitle"/>
          </p:nvPr>
        </p:nvSpPr>
        <p:spPr>
          <a:xfrm>
            <a:off x="1143000" y="2725750"/>
            <a:ext cx="6858000" cy="748145"/>
          </a:xfrm>
        </p:spPr>
        <p:txBody>
          <a:bodyPr anchor="ctr">
            <a:normAutofit fontScale="90000"/>
          </a:bodyPr>
          <a:lstStyle/>
          <a:p>
            <a:r>
              <a:rPr lang="fi-FI" sz="3100" dirty="0">
                <a:effectLst>
                  <a:outerShdw blurRad="38100" dist="38100" dir="2700000" algn="tl">
                    <a:srgbClr val="000000">
                      <a:alpha val="43137"/>
                    </a:srgbClr>
                  </a:outerShdw>
                </a:effectLst>
              </a:rPr>
              <a:t>Taloudellinen mielenrauha – </a:t>
            </a:r>
            <a:br>
              <a:rPr lang="fi-FI" sz="3100" dirty="0">
                <a:effectLst>
                  <a:outerShdw blurRad="38100" dist="38100" dir="2700000" algn="tl">
                    <a:srgbClr val="000000">
                      <a:alpha val="43137"/>
                    </a:srgbClr>
                  </a:outerShdw>
                </a:effectLst>
              </a:rPr>
            </a:br>
            <a:r>
              <a:rPr lang="fi-FI" sz="3100" dirty="0">
                <a:effectLst>
                  <a:outerShdw blurRad="38100" dist="38100" dir="2700000" algn="tl">
                    <a:srgbClr val="000000">
                      <a:alpha val="43137"/>
                    </a:srgbClr>
                  </a:outerShdw>
                </a:effectLst>
              </a:rPr>
              <a:t>arjen raha-asiat ja turvallisuus</a:t>
            </a:r>
            <a:endParaRPr lang="en-US" sz="3100" dirty="0">
              <a:effectLst>
                <a:outerShdw blurRad="38100" dist="38100" dir="2700000" algn="tl">
                  <a:srgbClr val="000000">
                    <a:alpha val="43137"/>
                  </a:srgbClr>
                </a:outerShdw>
              </a:effectLst>
            </a:endParaRPr>
          </a:p>
        </p:txBody>
      </p:sp>
      <p:sp>
        <p:nvSpPr>
          <p:cNvPr id="10" name="Alaotsikko 9">
            <a:extLst>
              <a:ext uri="{FF2B5EF4-FFF2-40B4-BE49-F238E27FC236}">
                <a16:creationId xmlns:a16="http://schemas.microsoft.com/office/drawing/2014/main" id="{7DFAB516-AF3B-CE0F-52A4-96267427669A}"/>
              </a:ext>
            </a:extLst>
          </p:cNvPr>
          <p:cNvSpPr>
            <a:spLocks noGrp="1"/>
          </p:cNvSpPr>
          <p:nvPr>
            <p:ph type="subTitle" idx="1"/>
          </p:nvPr>
        </p:nvSpPr>
        <p:spPr>
          <a:xfrm>
            <a:off x="1143000" y="3988375"/>
            <a:ext cx="6781800" cy="783050"/>
          </a:xfrm>
        </p:spPr>
        <p:txBody>
          <a:bodyPr>
            <a:normAutofit/>
          </a:bodyPr>
          <a:lstStyle/>
          <a:p>
            <a:r>
              <a:rPr lang="fi-FI" dirty="0"/>
              <a:t>Katri Saarelainen, vastuullisuus- ja viestintäpäällikkö</a:t>
            </a:r>
            <a:br>
              <a:rPr lang="fi-FI" dirty="0"/>
            </a:br>
            <a:r>
              <a:rPr lang="fi-FI" dirty="0"/>
              <a:t>OP Pohjois-Savo</a:t>
            </a:r>
          </a:p>
        </p:txBody>
      </p:sp>
      <p:sp>
        <p:nvSpPr>
          <p:cNvPr id="23" name="Picture Placeholder 4">
            <a:extLst>
              <a:ext uri="{FF2B5EF4-FFF2-40B4-BE49-F238E27FC236}">
                <a16:creationId xmlns:a16="http://schemas.microsoft.com/office/drawing/2014/main" id="{6F21F756-12AC-FF63-13D8-C5C106A25D9B}"/>
              </a:ext>
            </a:extLst>
          </p:cNvPr>
          <p:cNvSpPr>
            <a:spLocks noGrp="1"/>
          </p:cNvSpPr>
          <p:nvPr>
            <p:ph type="pic" sz="quarter" idx="14"/>
          </p:nvPr>
        </p:nvSpPr>
        <p:spPr>
          <a:xfrm>
            <a:off x="8487931" y="4737995"/>
            <a:ext cx="540000" cy="273600"/>
          </a:xfrm>
        </p:spPr>
      </p:sp>
      <p:sp>
        <p:nvSpPr>
          <p:cNvPr id="24" name="Footer Placeholder 5">
            <a:extLst>
              <a:ext uri="{FF2B5EF4-FFF2-40B4-BE49-F238E27FC236}">
                <a16:creationId xmlns:a16="http://schemas.microsoft.com/office/drawing/2014/main" id="{C21269A8-CE23-C867-02DD-4B606088089B}"/>
              </a:ext>
            </a:extLst>
          </p:cNvPr>
          <p:cNvSpPr>
            <a:spLocks noGrp="1"/>
          </p:cNvSpPr>
          <p:nvPr>
            <p:ph type="ftr" sz="quarter" idx="16"/>
          </p:nvPr>
        </p:nvSpPr>
        <p:spPr>
          <a:xfrm>
            <a:off x="386069" y="4767263"/>
            <a:ext cx="7058446" cy="235633"/>
          </a:xfrm>
        </p:spPr>
        <p:txBody>
          <a:bodyPr/>
          <a:lstStyle/>
          <a:p>
            <a:pPr>
              <a:spcAft>
                <a:spcPts val="600"/>
              </a:spcAft>
            </a:pPr>
            <a:r>
              <a:rPr lang="fi-FI"/>
              <a:t>© OP Ryhmä / OP-Julkinen</a:t>
            </a:r>
          </a:p>
        </p:txBody>
      </p:sp>
      <p:sp>
        <p:nvSpPr>
          <p:cNvPr id="22" name="Picture Placeholder 6">
            <a:extLst>
              <a:ext uri="{FF2B5EF4-FFF2-40B4-BE49-F238E27FC236}">
                <a16:creationId xmlns:a16="http://schemas.microsoft.com/office/drawing/2014/main" id="{D8E3C3E9-E3D1-BED1-3F3D-2F5CEBE9DF38}"/>
              </a:ext>
            </a:extLst>
          </p:cNvPr>
          <p:cNvSpPr>
            <a:spLocks noGrp="1"/>
          </p:cNvSpPr>
          <p:nvPr>
            <p:ph type="pic" sz="quarter" idx="20"/>
          </p:nvPr>
        </p:nvSpPr>
        <p:spPr>
          <a:xfrm>
            <a:off x="2307118" y="1347750"/>
            <a:ext cx="4529765" cy="1224000"/>
          </a:xfrm>
        </p:spPr>
      </p:sp>
    </p:spTree>
    <p:extLst>
      <p:ext uri="{BB962C8B-B14F-4D97-AF65-F5344CB8AC3E}">
        <p14:creationId xmlns:p14="http://schemas.microsoft.com/office/powerpoint/2010/main" val="2994450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09BA32-DEAC-727C-F81B-7E7D39EA249F}"/>
              </a:ext>
            </a:extLst>
          </p:cNvPr>
          <p:cNvSpPr>
            <a:spLocks noGrp="1"/>
          </p:cNvSpPr>
          <p:nvPr>
            <p:ph type="title"/>
          </p:nvPr>
        </p:nvSpPr>
        <p:spPr/>
        <p:txBody>
          <a:bodyPr/>
          <a:lstStyle/>
          <a:p>
            <a:r>
              <a:rPr lang="fi-FI" dirty="0"/>
              <a:t>Säästöt lisäävät taloudellista mielenrauhaa</a:t>
            </a:r>
          </a:p>
        </p:txBody>
      </p:sp>
      <p:sp>
        <p:nvSpPr>
          <p:cNvPr id="3" name="Sisällön paikkamerkki 2">
            <a:extLst>
              <a:ext uri="{FF2B5EF4-FFF2-40B4-BE49-F238E27FC236}">
                <a16:creationId xmlns:a16="http://schemas.microsoft.com/office/drawing/2014/main" id="{7CC8322A-CC7F-2FA9-E3BC-2E61813EA1E7}"/>
              </a:ext>
            </a:extLst>
          </p:cNvPr>
          <p:cNvSpPr>
            <a:spLocks noGrp="1"/>
          </p:cNvSpPr>
          <p:nvPr>
            <p:ph idx="1"/>
          </p:nvPr>
        </p:nvSpPr>
        <p:spPr>
          <a:xfrm>
            <a:off x="510753" y="870830"/>
            <a:ext cx="8004596" cy="3401839"/>
          </a:xfrm>
        </p:spPr>
        <p:txBody>
          <a:bodyPr/>
          <a:lstStyle/>
          <a:p>
            <a:r>
              <a:rPr lang="fi-FI" sz="1800" dirty="0">
                <a:latin typeface="OP Chevin Pro Light"/>
              </a:rPr>
              <a:t>Säästöjen avulla jokaista yksittäistä yllättävää menoa varten ei tarvitse ottaa lainaa.</a:t>
            </a:r>
          </a:p>
          <a:p>
            <a:r>
              <a:rPr lang="fi-FI" dirty="0"/>
              <a:t>Säästämällä ja sijoittamalla voi varautua esimerkiksi eläkepäiviin:</a:t>
            </a:r>
          </a:p>
          <a:p>
            <a:pPr lvl="1"/>
            <a:r>
              <a:rPr lang="fi-FI" dirty="0">
                <a:hlinkClick r:id="rId2"/>
              </a:rPr>
              <a:t>OP Media: Yhä useampi suomalainen varautuu eläkevuosiin</a:t>
            </a:r>
            <a:endParaRPr lang="fi-FI" dirty="0"/>
          </a:p>
          <a:p>
            <a:pPr lvl="1"/>
            <a:r>
              <a:rPr lang="fi-FI" dirty="0">
                <a:hlinkClick r:id="rId3"/>
              </a:rPr>
              <a:t>OP Media: Näin me varauduimme eläkevuosiin</a:t>
            </a:r>
            <a:endParaRPr lang="fi-FI" dirty="0"/>
          </a:p>
          <a:p>
            <a:endParaRPr lang="fi-FI" dirty="0"/>
          </a:p>
          <a:p>
            <a:endParaRPr lang="fi-FI" dirty="0"/>
          </a:p>
          <a:p>
            <a:endParaRPr lang="fi-FI" dirty="0"/>
          </a:p>
          <a:p>
            <a:endParaRPr lang="fi-FI" dirty="0"/>
          </a:p>
          <a:p>
            <a:endParaRPr lang="fi-FI" dirty="0"/>
          </a:p>
          <a:p>
            <a:endParaRPr lang="fi-FI" dirty="0"/>
          </a:p>
          <a:p>
            <a:r>
              <a:rPr lang="fi-FI" dirty="0"/>
              <a:t>Olethan huolehtinut myös vakuutusturvastasi.</a:t>
            </a:r>
          </a:p>
          <a:p>
            <a:endParaRPr lang="fi-FI" dirty="0"/>
          </a:p>
          <a:p>
            <a:pPr lvl="2"/>
            <a:endParaRPr lang="fi-FI" dirty="0"/>
          </a:p>
          <a:p>
            <a:pPr lvl="1"/>
            <a:endParaRPr lang="fi-FI" dirty="0"/>
          </a:p>
          <a:p>
            <a:pPr lvl="1"/>
            <a:endParaRPr lang="fi-FI" dirty="0"/>
          </a:p>
        </p:txBody>
      </p:sp>
      <p:sp>
        <p:nvSpPr>
          <p:cNvPr id="4" name="Alatunnisteen paikkamerkki 3">
            <a:extLst>
              <a:ext uri="{FF2B5EF4-FFF2-40B4-BE49-F238E27FC236}">
                <a16:creationId xmlns:a16="http://schemas.microsoft.com/office/drawing/2014/main" id="{A25990FD-9B84-06CF-3F57-BDECA35570A3}"/>
              </a:ext>
            </a:extLst>
          </p:cNvPr>
          <p:cNvSpPr>
            <a:spLocks noGrp="1"/>
          </p:cNvSpPr>
          <p:nvPr>
            <p:ph type="ftr" sz="quarter" idx="11"/>
          </p:nvPr>
        </p:nvSpPr>
        <p:spPr/>
        <p:txBody>
          <a:bodyPr/>
          <a:lstStyle/>
          <a:p>
            <a:r>
              <a:rPr lang="fi-FI" dirty="0"/>
              <a:t>© OP Ryhmä / OP-Julkinen</a:t>
            </a:r>
          </a:p>
        </p:txBody>
      </p:sp>
      <p:pic>
        <p:nvPicPr>
          <p:cNvPr id="6" name="Kuva 5">
            <a:extLst>
              <a:ext uri="{FF2B5EF4-FFF2-40B4-BE49-F238E27FC236}">
                <a16:creationId xmlns:a16="http://schemas.microsoft.com/office/drawing/2014/main" id="{0734B159-FB86-760F-6603-8D8E254861A2}"/>
              </a:ext>
            </a:extLst>
          </p:cNvPr>
          <p:cNvPicPr>
            <a:picLocks noChangeAspect="1"/>
          </p:cNvPicPr>
          <p:nvPr/>
        </p:nvPicPr>
        <p:blipFill>
          <a:blip r:embed="rId4"/>
          <a:stretch>
            <a:fillRect/>
          </a:stretch>
        </p:blipFill>
        <p:spPr>
          <a:xfrm>
            <a:off x="930263" y="2106249"/>
            <a:ext cx="5970058" cy="2166420"/>
          </a:xfrm>
          <a:prstGeom prst="rect">
            <a:avLst/>
          </a:prstGeom>
        </p:spPr>
      </p:pic>
    </p:spTree>
    <p:extLst>
      <p:ext uri="{BB962C8B-B14F-4D97-AF65-F5344CB8AC3E}">
        <p14:creationId xmlns:p14="http://schemas.microsoft.com/office/powerpoint/2010/main" val="277082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DF28C9-781F-399E-641F-FE77B176B9A7}"/>
              </a:ext>
            </a:extLst>
          </p:cNvPr>
          <p:cNvSpPr>
            <a:spLocks noGrp="1"/>
          </p:cNvSpPr>
          <p:nvPr>
            <p:ph type="title"/>
          </p:nvPr>
        </p:nvSpPr>
        <p:spPr/>
        <p:txBody>
          <a:bodyPr/>
          <a:lstStyle/>
          <a:p>
            <a:r>
              <a:rPr lang="fi-FI" dirty="0"/>
              <a:t>Mitä tehdä, jos rahat ei riitäkään?</a:t>
            </a:r>
            <a:br>
              <a:rPr lang="fi-FI" dirty="0"/>
            </a:br>
            <a:endParaRPr lang="fi-FI" dirty="0"/>
          </a:p>
        </p:txBody>
      </p:sp>
      <p:sp>
        <p:nvSpPr>
          <p:cNvPr id="3" name="Sisällön paikkamerkki 2">
            <a:extLst>
              <a:ext uri="{FF2B5EF4-FFF2-40B4-BE49-F238E27FC236}">
                <a16:creationId xmlns:a16="http://schemas.microsoft.com/office/drawing/2014/main" id="{D21CA449-C2C4-7718-2E10-135E9D518495}"/>
              </a:ext>
            </a:extLst>
          </p:cNvPr>
          <p:cNvSpPr>
            <a:spLocks noGrp="1"/>
          </p:cNvSpPr>
          <p:nvPr>
            <p:ph idx="1"/>
          </p:nvPr>
        </p:nvSpPr>
        <p:spPr/>
        <p:txBody>
          <a:bodyPr/>
          <a:lstStyle/>
          <a:p>
            <a:r>
              <a:rPr lang="fi-FI" dirty="0"/>
              <a:t>Ota yhteyttä laskun lähettäjään ja yritä sopia uusi maksuaikataulu tai –suunnitelma</a:t>
            </a:r>
          </a:p>
          <a:p>
            <a:r>
              <a:rPr lang="fi-FI" dirty="0"/>
              <a:t>Keskustele aina oman pankkisi kanssa tilanteesta, jos oma talous ei tunnu olevan hallinnassa.</a:t>
            </a:r>
          </a:p>
          <a:p>
            <a:r>
              <a:rPr lang="fi-FI" dirty="0"/>
              <a:t>Talousneuvola Kuopio: </a:t>
            </a:r>
            <a:r>
              <a:rPr lang="fi-FI" dirty="0">
                <a:latin typeface="+mn-lt"/>
              </a:rPr>
              <a:t>p</a:t>
            </a:r>
            <a:r>
              <a:rPr lang="fi-FI" b="0" i="0" dirty="0">
                <a:effectLst/>
                <a:latin typeface="+mn-lt"/>
              </a:rPr>
              <a:t>arittomien viikkojen maanantaina klo 14-16</a:t>
            </a:r>
          </a:p>
          <a:p>
            <a:pPr lvl="1"/>
            <a:r>
              <a:rPr lang="fi-FI" b="0" i="0" dirty="0">
                <a:effectLst/>
                <a:latin typeface="+mn-lt"/>
              </a:rPr>
              <a:t>Kaikenikäisille tarkoitettu palvelu on maksutonta ja luottamuksellista. Halutessasi voit asioida anonyymisti. </a:t>
            </a:r>
            <a:r>
              <a:rPr lang="fi-FI" b="0" i="0" u="none" strike="noStrike" dirty="0">
                <a:effectLst/>
                <a:latin typeface="+mn-lt"/>
                <a:hlinkClick r:id="rId2">
                  <a:extLst>
                    <a:ext uri="{A12FA001-AC4F-418D-AE19-62706E023703}">
                      <ahyp:hlinkClr xmlns:ahyp="http://schemas.microsoft.com/office/drawing/2018/hyperlinkcolor" val="tx"/>
                    </a:ext>
                  </a:extLst>
                </a:hlinkClick>
              </a:rPr>
              <a:t>050 4344 027</a:t>
            </a:r>
            <a:r>
              <a:rPr lang="fi-FI" b="0" i="0" u="none" strike="noStrike" dirty="0">
                <a:effectLst/>
                <a:latin typeface="+mn-lt"/>
              </a:rPr>
              <a:t>, </a:t>
            </a:r>
            <a:r>
              <a:rPr lang="fi-FI" b="0" i="0" u="none" strike="noStrike" dirty="0">
                <a:effectLst/>
                <a:latin typeface="+mn-lt"/>
                <a:hlinkClick r:id="rId3">
                  <a:extLst>
                    <a:ext uri="{A12FA001-AC4F-418D-AE19-62706E023703}">
                      <ahyp:hlinkClr xmlns:ahyp="http://schemas.microsoft.com/office/drawing/2018/hyperlinkcolor" val="tx"/>
                    </a:ext>
                  </a:extLst>
                </a:hlinkClick>
              </a:rPr>
              <a:t>na­vi­gaat­to­ri@kuopio.fi</a:t>
            </a:r>
            <a:r>
              <a:rPr lang="fi-FI" b="0" i="0" u="none" strike="noStrike" dirty="0">
                <a:effectLst/>
                <a:latin typeface="+mn-lt"/>
              </a:rPr>
              <a:t>, </a:t>
            </a:r>
            <a:r>
              <a:rPr lang="fi-FI" b="0" i="0" u="none" strike="noStrike" dirty="0">
                <a:effectLst/>
                <a:latin typeface="+mn-lt"/>
                <a:hlinkClick r:id="rId4"/>
              </a:rPr>
              <a:t>https://www.kuopio.fi/palvelut/talousneuvola/</a:t>
            </a:r>
            <a:endParaRPr lang="fi-FI" b="0" i="0" u="none" strike="noStrike" dirty="0">
              <a:effectLst/>
              <a:latin typeface="+mn-lt"/>
            </a:endParaRPr>
          </a:p>
          <a:p>
            <a:pPr lvl="1"/>
            <a:endParaRPr lang="fi-FI" b="0" i="0" dirty="0">
              <a:effectLst/>
              <a:latin typeface="+mn-lt"/>
            </a:endParaRPr>
          </a:p>
          <a:p>
            <a:endParaRPr lang="fi-FI" dirty="0"/>
          </a:p>
        </p:txBody>
      </p:sp>
      <p:sp>
        <p:nvSpPr>
          <p:cNvPr id="4" name="Alatunnisteen paikkamerkki 3">
            <a:extLst>
              <a:ext uri="{FF2B5EF4-FFF2-40B4-BE49-F238E27FC236}">
                <a16:creationId xmlns:a16="http://schemas.microsoft.com/office/drawing/2014/main" id="{3F9F0805-5089-A454-9CC7-B4E7322A7743}"/>
              </a:ext>
            </a:extLst>
          </p:cNvPr>
          <p:cNvSpPr>
            <a:spLocks noGrp="1"/>
          </p:cNvSpPr>
          <p:nvPr>
            <p:ph type="ftr" sz="quarter" idx="11"/>
          </p:nvPr>
        </p:nvSpPr>
        <p:spPr/>
        <p:txBody>
          <a:bodyPr/>
          <a:lstStyle/>
          <a:p>
            <a:r>
              <a:rPr lang="fi-FI" dirty="0"/>
              <a:t>© OP Ryhmä / OP-Julkinen</a:t>
            </a:r>
          </a:p>
        </p:txBody>
      </p:sp>
    </p:spTree>
    <p:extLst>
      <p:ext uri="{BB962C8B-B14F-4D97-AF65-F5344CB8AC3E}">
        <p14:creationId xmlns:p14="http://schemas.microsoft.com/office/powerpoint/2010/main" val="133384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AB6091D4-DB85-02F6-5660-F5BFBF6CBC96}"/>
              </a:ext>
            </a:extLst>
          </p:cNvPr>
          <p:cNvSpPr/>
          <p:nvPr/>
        </p:nvSpPr>
        <p:spPr>
          <a:xfrm>
            <a:off x="0" y="0"/>
            <a:ext cx="9144000" cy="5143500"/>
          </a:xfrm>
          <a:prstGeom prst="rect">
            <a:avLst/>
          </a:prstGeom>
          <a:solidFill>
            <a:schemeClr val="bg1"/>
          </a:solidFill>
          <a:ln w="19050">
            <a:solidFill>
              <a:schemeClr val="tx2"/>
            </a:solid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sp>
        <p:nvSpPr>
          <p:cNvPr id="3" name="Title 2">
            <a:extLst>
              <a:ext uri="{FF2B5EF4-FFF2-40B4-BE49-F238E27FC236}">
                <a16:creationId xmlns:a16="http://schemas.microsoft.com/office/drawing/2014/main" id="{F3113F23-024B-C264-7A70-F03D1AC2F0B2}"/>
              </a:ext>
            </a:extLst>
          </p:cNvPr>
          <p:cNvSpPr>
            <a:spLocks noGrp="1"/>
          </p:cNvSpPr>
          <p:nvPr>
            <p:ph type="ctrTitle"/>
          </p:nvPr>
        </p:nvSpPr>
        <p:spPr>
          <a:solidFill>
            <a:schemeClr val="accent1"/>
          </a:solidFill>
          <a:ln/>
        </p:spPr>
        <p:style>
          <a:lnRef idx="2">
            <a:schemeClr val="accent1"/>
          </a:lnRef>
          <a:fillRef idx="1">
            <a:schemeClr val="lt1"/>
          </a:fillRef>
          <a:effectRef idx="0">
            <a:schemeClr val="accent1"/>
          </a:effectRef>
          <a:fontRef idx="minor">
            <a:schemeClr val="dk1"/>
          </a:fontRef>
        </p:style>
        <p:txBody>
          <a:bodyPr/>
          <a:lstStyle/>
          <a:p>
            <a:r>
              <a:rPr lang="fi-FI" sz="3600" spc="0" dirty="0">
                <a:ln w="0"/>
                <a:solidFill>
                  <a:schemeClr val="accent1"/>
                </a:solidFill>
              </a:rPr>
              <a:t>Turvallinen asiointi</a:t>
            </a:r>
            <a:endParaRPr lang="fi-FI" sz="3600" dirty="0"/>
          </a:p>
        </p:txBody>
      </p:sp>
      <p:sp>
        <p:nvSpPr>
          <p:cNvPr id="4" name="Footer Placeholder 3">
            <a:extLst>
              <a:ext uri="{FF2B5EF4-FFF2-40B4-BE49-F238E27FC236}">
                <a16:creationId xmlns:a16="http://schemas.microsoft.com/office/drawing/2014/main" id="{E6531A93-6CBB-1012-699E-5D1DA9441F4F}"/>
              </a:ext>
            </a:extLst>
          </p:cNvPr>
          <p:cNvSpPr>
            <a:spLocks noGrp="1"/>
          </p:cNvSpPr>
          <p:nvPr>
            <p:ph type="ftr" sz="quarter" idx="16"/>
          </p:nvPr>
        </p:nvSpPr>
        <p:spPr/>
        <p:txBody>
          <a:bodyPr/>
          <a:lstStyle/>
          <a:p>
            <a:r>
              <a:rPr lang="fi-FI">
                <a:solidFill>
                  <a:schemeClr val="tx1"/>
                </a:solidFill>
              </a:rPr>
              <a:t>© OP Ryhmä / OP-Julkinen</a:t>
            </a:r>
          </a:p>
        </p:txBody>
      </p:sp>
      <p:pic>
        <p:nvPicPr>
          <p:cNvPr id="9" name="Picture 7">
            <a:extLst>
              <a:ext uri="{FF2B5EF4-FFF2-40B4-BE49-F238E27FC236}">
                <a16:creationId xmlns:a16="http://schemas.microsoft.com/office/drawing/2014/main" id="{08CECBFC-C8B1-A1F5-41C5-5D6C8A3D4D62}"/>
              </a:ext>
            </a:extLst>
          </p:cNvPr>
          <p:cNvPicPr>
            <a:picLocks noChangeAspect="1"/>
          </p:cNvPicPr>
          <p:nvPr/>
        </p:nvPicPr>
        <p:blipFill rotWithShape="1">
          <a:blip r:embed="rId2"/>
          <a:srcRect l="20215" t="-860" r="21935" b="860"/>
          <a:stretch/>
        </p:blipFill>
        <p:spPr>
          <a:xfrm>
            <a:off x="2745144" y="1842351"/>
            <a:ext cx="1826856" cy="3160545"/>
          </a:xfrm>
          <a:prstGeom prst="rect">
            <a:avLst/>
          </a:prstGeom>
        </p:spPr>
      </p:pic>
      <p:pic>
        <p:nvPicPr>
          <p:cNvPr id="10" name="Picture 8">
            <a:extLst>
              <a:ext uri="{FF2B5EF4-FFF2-40B4-BE49-F238E27FC236}">
                <a16:creationId xmlns:a16="http://schemas.microsoft.com/office/drawing/2014/main" id="{E274BB3D-5207-33A5-DB78-063E9AB66046}"/>
              </a:ext>
            </a:extLst>
          </p:cNvPr>
          <p:cNvPicPr>
            <a:picLocks noChangeAspect="1"/>
          </p:cNvPicPr>
          <p:nvPr/>
        </p:nvPicPr>
        <p:blipFill rotWithShape="1">
          <a:blip r:embed="rId3"/>
          <a:srcRect l="11588" t="-860" r="21245" b="860"/>
          <a:stretch/>
        </p:blipFill>
        <p:spPr>
          <a:xfrm>
            <a:off x="4572000" y="1808506"/>
            <a:ext cx="2106197" cy="3161522"/>
          </a:xfrm>
          <a:prstGeom prst="rect">
            <a:avLst/>
          </a:prstGeom>
        </p:spPr>
      </p:pic>
    </p:spTree>
    <p:extLst>
      <p:ext uri="{BB962C8B-B14F-4D97-AF65-F5344CB8AC3E}">
        <p14:creationId xmlns:p14="http://schemas.microsoft.com/office/powerpoint/2010/main" val="1860016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EF3A00-01CB-D991-8338-B9A5778B288C}"/>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5BB81A92-4A36-7BD4-56FF-AAA922F5E1BC}"/>
              </a:ext>
            </a:extLst>
          </p:cNvPr>
          <p:cNvSpPr>
            <a:spLocks noGrp="1"/>
          </p:cNvSpPr>
          <p:nvPr>
            <p:ph idx="1"/>
          </p:nvPr>
        </p:nvSpPr>
        <p:spPr>
          <a:xfrm>
            <a:off x="628651" y="4479706"/>
            <a:ext cx="8004596" cy="3401839"/>
          </a:xfrm>
        </p:spPr>
        <p:txBody>
          <a:bodyPr/>
          <a:lstStyle/>
          <a:p>
            <a:pPr marL="0" indent="0">
              <a:buNone/>
            </a:pPr>
            <a:r>
              <a:rPr lang="fi-FI" b="0" i="0" dirty="0">
                <a:solidFill>
                  <a:srgbClr val="2A364B"/>
                </a:solidFill>
                <a:effectLst/>
                <a:latin typeface="Montserrat" panose="00000500000000000000" pitchFamily="2" charset="0"/>
              </a:rPr>
              <a:t>Finanssiala ry:n (FA) 14.9.2023</a:t>
            </a:r>
            <a:endParaRPr lang="fi-FI" dirty="0"/>
          </a:p>
        </p:txBody>
      </p:sp>
      <p:sp>
        <p:nvSpPr>
          <p:cNvPr id="4" name="Alatunnisteen paikkamerkki 3">
            <a:extLst>
              <a:ext uri="{FF2B5EF4-FFF2-40B4-BE49-F238E27FC236}">
                <a16:creationId xmlns:a16="http://schemas.microsoft.com/office/drawing/2014/main" id="{1AE7D59A-376C-240D-C80B-E4E3EE31AB5A}"/>
              </a:ext>
            </a:extLst>
          </p:cNvPr>
          <p:cNvSpPr>
            <a:spLocks noGrp="1"/>
          </p:cNvSpPr>
          <p:nvPr>
            <p:ph type="ftr" sz="quarter" idx="11"/>
          </p:nvPr>
        </p:nvSpPr>
        <p:spPr/>
        <p:txBody>
          <a:bodyPr/>
          <a:lstStyle/>
          <a:p>
            <a:r>
              <a:rPr lang="fi-FI" dirty="0"/>
              <a:t>© OP Ryhmä / OP-Julkinen</a:t>
            </a:r>
          </a:p>
        </p:txBody>
      </p:sp>
      <p:pic>
        <p:nvPicPr>
          <p:cNvPr id="6" name="Kuva 5">
            <a:extLst>
              <a:ext uri="{FF2B5EF4-FFF2-40B4-BE49-F238E27FC236}">
                <a16:creationId xmlns:a16="http://schemas.microsoft.com/office/drawing/2014/main" id="{AE558459-0BAE-96CB-1A06-05FEA0869EB4}"/>
              </a:ext>
            </a:extLst>
          </p:cNvPr>
          <p:cNvPicPr>
            <a:picLocks noChangeAspect="1"/>
          </p:cNvPicPr>
          <p:nvPr/>
        </p:nvPicPr>
        <p:blipFill>
          <a:blip r:embed="rId2"/>
          <a:stretch>
            <a:fillRect/>
          </a:stretch>
        </p:blipFill>
        <p:spPr>
          <a:xfrm>
            <a:off x="510753" y="140604"/>
            <a:ext cx="7712075" cy="4339102"/>
          </a:xfrm>
          <a:prstGeom prst="rect">
            <a:avLst/>
          </a:prstGeom>
        </p:spPr>
      </p:pic>
      <p:pic>
        <p:nvPicPr>
          <p:cNvPr id="8" name="Kuva 7">
            <a:extLst>
              <a:ext uri="{FF2B5EF4-FFF2-40B4-BE49-F238E27FC236}">
                <a16:creationId xmlns:a16="http://schemas.microsoft.com/office/drawing/2014/main" id="{84AEAA57-A57C-2A74-1195-4A5649668096}"/>
              </a:ext>
            </a:extLst>
          </p:cNvPr>
          <p:cNvPicPr>
            <a:picLocks noChangeAspect="1"/>
          </p:cNvPicPr>
          <p:nvPr/>
        </p:nvPicPr>
        <p:blipFill>
          <a:blip r:embed="rId3"/>
          <a:stretch>
            <a:fillRect/>
          </a:stretch>
        </p:blipFill>
        <p:spPr>
          <a:xfrm>
            <a:off x="0" y="1047750"/>
            <a:ext cx="9144000" cy="3048000"/>
          </a:xfrm>
          <a:prstGeom prst="rect">
            <a:avLst/>
          </a:prstGeom>
        </p:spPr>
      </p:pic>
    </p:spTree>
    <p:extLst>
      <p:ext uri="{BB962C8B-B14F-4D97-AF65-F5344CB8AC3E}">
        <p14:creationId xmlns:p14="http://schemas.microsoft.com/office/powerpoint/2010/main" val="349868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F6F6CB8B-D1DF-474F-8A9D-A6EDA0410E87}"/>
              </a:ext>
            </a:extLst>
          </p:cNvPr>
          <p:cNvSpPr>
            <a:spLocks noGrp="1"/>
          </p:cNvSpPr>
          <p:nvPr>
            <p:ph type="body" sz="quarter" idx="13"/>
          </p:nvPr>
        </p:nvSpPr>
        <p:spPr>
          <a:xfrm>
            <a:off x="1379359" y="1411326"/>
            <a:ext cx="2940923" cy="828600"/>
          </a:xfrm>
        </p:spPr>
        <p:txBody>
          <a:bodyPr/>
          <a:lstStyle/>
          <a:p>
            <a:r>
              <a:rPr lang="fi-FI">
                <a:latin typeface="OP Chevin Pro Light"/>
                <a:cs typeface="OP Chevin Pro Light"/>
              </a:rPr>
              <a:t>Luvataan suuria summia, mutta näiden kotiuttaminen vaatii etukäteismaksuja. </a:t>
            </a:r>
            <a:endParaRPr lang="fi-FI"/>
          </a:p>
          <a:p>
            <a:endParaRPr lang="fi-FI"/>
          </a:p>
        </p:txBody>
      </p:sp>
      <p:sp>
        <p:nvSpPr>
          <p:cNvPr id="7" name="Tekstin paikkamerkki 6">
            <a:extLst>
              <a:ext uri="{FF2B5EF4-FFF2-40B4-BE49-F238E27FC236}">
                <a16:creationId xmlns:a16="http://schemas.microsoft.com/office/drawing/2014/main" id="{D8C3D07F-1279-4BBA-949B-685C860959CC}"/>
              </a:ext>
            </a:extLst>
          </p:cNvPr>
          <p:cNvSpPr>
            <a:spLocks noGrp="1"/>
          </p:cNvSpPr>
          <p:nvPr>
            <p:ph type="body" sz="quarter" idx="14"/>
          </p:nvPr>
        </p:nvSpPr>
        <p:spPr/>
        <p:txBody>
          <a:bodyPr/>
          <a:lstStyle/>
          <a:p>
            <a:r>
              <a:rPr lang="fi-FI">
                <a:latin typeface="OP Chevin Pro Light"/>
                <a:cs typeface="OP Chevin Pro Light"/>
              </a:rPr>
              <a:t>Pyydetään varoja mm. veroja, viisumia tai lentolippuja varten (väärennettyjä dokumentteja).</a:t>
            </a:r>
            <a:endParaRPr lang="fi-FI"/>
          </a:p>
          <a:p>
            <a:endParaRPr lang="fi-FI"/>
          </a:p>
        </p:txBody>
      </p:sp>
      <p:sp>
        <p:nvSpPr>
          <p:cNvPr id="8" name="Tekstin paikkamerkki 7">
            <a:extLst>
              <a:ext uri="{FF2B5EF4-FFF2-40B4-BE49-F238E27FC236}">
                <a16:creationId xmlns:a16="http://schemas.microsoft.com/office/drawing/2014/main" id="{46AAF598-29D2-40BB-943A-266D338E5ED0}"/>
              </a:ext>
            </a:extLst>
          </p:cNvPr>
          <p:cNvSpPr>
            <a:spLocks noGrp="1"/>
          </p:cNvSpPr>
          <p:nvPr>
            <p:ph type="body" sz="quarter" idx="15"/>
          </p:nvPr>
        </p:nvSpPr>
        <p:spPr/>
        <p:txBody>
          <a:bodyPr/>
          <a:lstStyle/>
          <a:p>
            <a:r>
              <a:rPr lang="fi-FI">
                <a:latin typeface="OP Chevin Pro Light"/>
                <a:cs typeface="OP Chevin Pro Light"/>
              </a:rPr>
              <a:t>Sijoituksia tai valuuttakauppaa lupauksilla korkeista tuotoista. Kiireen, suostuttelun ja painostuksen avulla tulee tunne, ettei tarjouksesta voi kieltäytyä.</a:t>
            </a:r>
          </a:p>
        </p:txBody>
      </p:sp>
      <p:sp>
        <p:nvSpPr>
          <p:cNvPr id="9" name="Tekstin paikkamerkki 8">
            <a:extLst>
              <a:ext uri="{FF2B5EF4-FFF2-40B4-BE49-F238E27FC236}">
                <a16:creationId xmlns:a16="http://schemas.microsoft.com/office/drawing/2014/main" id="{1B3762F2-DDAD-4D73-A36E-C908BC8DB6ED}"/>
              </a:ext>
            </a:extLst>
          </p:cNvPr>
          <p:cNvSpPr>
            <a:spLocks noGrp="1"/>
          </p:cNvSpPr>
          <p:nvPr>
            <p:ph type="body" sz="quarter" idx="16"/>
          </p:nvPr>
        </p:nvSpPr>
        <p:spPr>
          <a:xfrm>
            <a:off x="5642866" y="2563072"/>
            <a:ext cx="2940794" cy="1250499"/>
          </a:xfrm>
        </p:spPr>
        <p:txBody>
          <a:bodyPr/>
          <a:lstStyle/>
          <a:p>
            <a:r>
              <a:rPr lang="fi-FI">
                <a:latin typeface="OP Chevin Pro Light"/>
                <a:cs typeface="OP Chevin Pro Light"/>
              </a:rPr>
              <a:t>Voitetaan luottamus tai rakkaus ennen avunpyyntöjä ja rahapyyntöjä.</a:t>
            </a:r>
          </a:p>
          <a:p>
            <a:r>
              <a:rPr lang="fi-FI">
                <a:solidFill>
                  <a:schemeClr val="accent1"/>
                </a:solidFill>
                <a:latin typeface="OP Chevin Pro Light"/>
                <a:cs typeface="OP Chevin Pro Light"/>
              </a:rPr>
              <a:t>Liian hyvää ollakseen totta!</a:t>
            </a:r>
          </a:p>
        </p:txBody>
      </p:sp>
      <p:sp>
        <p:nvSpPr>
          <p:cNvPr id="5" name="Otsikko 4">
            <a:extLst>
              <a:ext uri="{FF2B5EF4-FFF2-40B4-BE49-F238E27FC236}">
                <a16:creationId xmlns:a16="http://schemas.microsoft.com/office/drawing/2014/main" id="{637CA887-A10C-49F2-A8F5-0E62DAC6801C}"/>
              </a:ext>
            </a:extLst>
          </p:cNvPr>
          <p:cNvSpPr>
            <a:spLocks noGrp="1"/>
          </p:cNvSpPr>
          <p:nvPr>
            <p:ph type="title"/>
          </p:nvPr>
        </p:nvSpPr>
        <p:spPr/>
        <p:txBody>
          <a:bodyPr/>
          <a:lstStyle/>
          <a:p>
            <a:r>
              <a:rPr lang="fi-FI">
                <a:latin typeface="OP Chevin Pro Light"/>
                <a:cs typeface="OP Chevin Pro Light"/>
              </a:rPr>
              <a:t>Tyypilliset nettihuijaukset: Sijoituksia, rakkautta, perintöä, arpajaisvoittoja ja lainoja ulkomailta</a:t>
            </a:r>
            <a:br>
              <a:rPr lang="fi-FI" sz="1800"/>
            </a:br>
            <a:br>
              <a:rPr lang="fi-FI" sz="1800"/>
            </a:br>
            <a:endParaRPr lang="fi-FI" sz="1800"/>
          </a:p>
        </p:txBody>
      </p:sp>
      <p:sp>
        <p:nvSpPr>
          <p:cNvPr id="11" name="Footer Placeholder 10">
            <a:extLst>
              <a:ext uri="{FF2B5EF4-FFF2-40B4-BE49-F238E27FC236}">
                <a16:creationId xmlns:a16="http://schemas.microsoft.com/office/drawing/2014/main" id="{3445AC5B-0157-4446-A728-1E63CC1CA2F5}"/>
              </a:ext>
            </a:extLst>
          </p:cNvPr>
          <p:cNvSpPr>
            <a:spLocks noGrp="1"/>
          </p:cNvSpPr>
          <p:nvPr>
            <p:ph type="ftr" sz="quarter" idx="11"/>
          </p:nvPr>
        </p:nvSpPr>
        <p:spPr>
          <a:xfrm>
            <a:off x="265890" y="4769327"/>
            <a:ext cx="7058446" cy="235633"/>
          </a:xfrm>
          <a:prstGeom prst="rect">
            <a:avLst/>
          </a:prstGeom>
        </p:spPr>
        <p:txBody>
          <a:bodyPr vert="horz" lIns="91440" tIns="45720" rIns="91440" bIns="45720" rtlCol="0" anchor="ctr"/>
          <a:lstStyle>
            <a:defPPr>
              <a:defRPr lang="en-US"/>
            </a:defPPr>
            <a:lvl1pPr marL="0" algn="ctr" defTabSz="457200" rtl="0" eaLnBrk="1" latinLnBrk="0" hangingPunct="1">
              <a:defRPr sz="800" kern="1200" spc="-50" baseline="0">
                <a:solidFill>
                  <a:schemeClr val="accent2"/>
                </a:solidFill>
                <a:latin typeface="OP Chevin Pro Light" panose="020F03030300000600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i-FI" spc="0"/>
              <a:t>© OP Ryhmä / OP-Julkinen</a:t>
            </a:r>
          </a:p>
        </p:txBody>
      </p:sp>
      <p:sp>
        <p:nvSpPr>
          <p:cNvPr id="2" name="Tekstiruutu 1">
            <a:extLst>
              <a:ext uri="{FF2B5EF4-FFF2-40B4-BE49-F238E27FC236}">
                <a16:creationId xmlns:a16="http://schemas.microsoft.com/office/drawing/2014/main" id="{B0045AE7-972D-15E2-F3C6-7D78F24E4044}"/>
              </a:ext>
            </a:extLst>
          </p:cNvPr>
          <p:cNvSpPr txBox="1"/>
          <p:nvPr/>
        </p:nvSpPr>
        <p:spPr>
          <a:xfrm>
            <a:off x="2731742" y="4276566"/>
            <a:ext cx="5672667" cy="369332"/>
          </a:xfrm>
          <a:prstGeom prst="rect">
            <a:avLst/>
          </a:prstGeom>
          <a:noFill/>
        </p:spPr>
        <p:txBody>
          <a:bodyPr wrap="square" rtlCol="0">
            <a:spAutoFit/>
          </a:bodyPr>
          <a:lstStyle/>
          <a:p>
            <a:r>
              <a:rPr lang="fi-FI" dirty="0"/>
              <a:t>nettikirpputorihuijaukset ja…</a:t>
            </a:r>
          </a:p>
        </p:txBody>
      </p:sp>
      <p:sp>
        <p:nvSpPr>
          <p:cNvPr id="4" name="Tekstiruutu 3">
            <a:extLst>
              <a:ext uri="{FF2B5EF4-FFF2-40B4-BE49-F238E27FC236}">
                <a16:creationId xmlns:a16="http://schemas.microsoft.com/office/drawing/2014/main" id="{E9F96363-36C8-6125-77C5-997BAB1B1892}"/>
              </a:ext>
            </a:extLst>
          </p:cNvPr>
          <p:cNvSpPr txBox="1"/>
          <p:nvPr/>
        </p:nvSpPr>
        <p:spPr>
          <a:xfrm>
            <a:off x="2206809" y="4016922"/>
            <a:ext cx="524933" cy="830997"/>
          </a:xfrm>
          <a:prstGeom prst="rect">
            <a:avLst/>
          </a:prstGeom>
          <a:noFill/>
        </p:spPr>
        <p:txBody>
          <a:bodyPr wrap="square">
            <a:spAutoFit/>
          </a:bodyPr>
          <a:lstStyle/>
          <a:p>
            <a:r>
              <a:rPr lang="fi-FI" sz="4800" dirty="0">
                <a:solidFill>
                  <a:schemeClr val="accent1"/>
                </a:solidFill>
              </a:rPr>
              <a:t>+</a:t>
            </a:r>
            <a:endParaRPr lang="fi-FI" sz="4800" dirty="0"/>
          </a:p>
        </p:txBody>
      </p:sp>
    </p:spTree>
    <p:extLst>
      <p:ext uri="{BB962C8B-B14F-4D97-AF65-F5344CB8AC3E}">
        <p14:creationId xmlns:p14="http://schemas.microsoft.com/office/powerpoint/2010/main" val="64920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descr="Kuva, joka sisältää kohteen teksti, kasvi&#10;&#10;Kuvaus luotu automaattisesti">
            <a:extLst>
              <a:ext uri="{FF2B5EF4-FFF2-40B4-BE49-F238E27FC236}">
                <a16:creationId xmlns:a16="http://schemas.microsoft.com/office/drawing/2014/main" id="{55120BF3-7E00-4704-AC5B-68EE43BA36E3}"/>
              </a:ext>
            </a:extLst>
          </p:cNvPr>
          <p:cNvPicPr>
            <a:picLocks noChangeAspect="1"/>
          </p:cNvPicPr>
          <p:nvPr/>
        </p:nvPicPr>
        <p:blipFill>
          <a:blip r:embed="rId2"/>
          <a:stretch>
            <a:fillRect/>
          </a:stretch>
        </p:blipFill>
        <p:spPr>
          <a:xfrm>
            <a:off x="3702490" y="2131923"/>
            <a:ext cx="5064919" cy="1837636"/>
          </a:xfrm>
          <a:prstGeom prst="rect">
            <a:avLst/>
          </a:prstGeom>
          <a:effectLst>
            <a:outerShdw blurRad="50800" dist="38100" dir="5400000" algn="t" rotWithShape="0">
              <a:prstClr val="black">
                <a:alpha val="40000"/>
              </a:prstClr>
            </a:outerShdw>
          </a:effectLst>
        </p:spPr>
      </p:pic>
      <p:sp>
        <p:nvSpPr>
          <p:cNvPr id="2" name="Otsikko 1">
            <a:extLst>
              <a:ext uri="{FF2B5EF4-FFF2-40B4-BE49-F238E27FC236}">
                <a16:creationId xmlns:a16="http://schemas.microsoft.com/office/drawing/2014/main" id="{3AC1E15B-1A89-41CA-8101-284787195E8C}"/>
              </a:ext>
            </a:extLst>
          </p:cNvPr>
          <p:cNvSpPr>
            <a:spLocks noGrp="1"/>
          </p:cNvSpPr>
          <p:nvPr>
            <p:ph type="title"/>
          </p:nvPr>
        </p:nvSpPr>
        <p:spPr>
          <a:xfrm>
            <a:off x="510754" y="209847"/>
            <a:ext cx="8011454" cy="673229"/>
          </a:xfrm>
        </p:spPr>
        <p:txBody>
          <a:bodyPr/>
          <a:lstStyle/>
          <a:p>
            <a:r>
              <a:rPr lang="fi-FI" dirty="0">
                <a:latin typeface="OP Chevin Pro Light"/>
              </a:rPr>
              <a:t>Tunnista huijausviesti</a:t>
            </a:r>
            <a:br>
              <a:rPr lang="fi-FI" dirty="0">
                <a:latin typeface="OP Chevin Pro Light"/>
              </a:rPr>
            </a:br>
            <a:r>
              <a:rPr lang="fi-FI" sz="2000" dirty="0">
                <a:solidFill>
                  <a:schemeClr val="accent1"/>
                </a:solidFill>
                <a:latin typeface="OP Chevin Pro Light"/>
              </a:rPr>
              <a:t>Päivityksiä pankkipalveluihin ei tehdä sähköpostin kautta, eikä varoja siirretä turvaan puhelinkeskusteluissa</a:t>
            </a:r>
            <a:endParaRPr lang="fi-FI" dirty="0">
              <a:solidFill>
                <a:schemeClr val="accent1"/>
              </a:solidFill>
            </a:endParaRPr>
          </a:p>
        </p:txBody>
      </p:sp>
      <p:sp>
        <p:nvSpPr>
          <p:cNvPr id="10" name="Suorakulmio 9">
            <a:extLst>
              <a:ext uri="{FF2B5EF4-FFF2-40B4-BE49-F238E27FC236}">
                <a16:creationId xmlns:a16="http://schemas.microsoft.com/office/drawing/2014/main" id="{B25F7312-1C5F-4925-8010-70E1FF0C6F42}"/>
              </a:ext>
            </a:extLst>
          </p:cNvPr>
          <p:cNvSpPr/>
          <p:nvPr/>
        </p:nvSpPr>
        <p:spPr>
          <a:xfrm>
            <a:off x="1619830" y="3343633"/>
            <a:ext cx="1789657" cy="403221"/>
          </a:xfrm>
          <a:prstGeom prst="rect">
            <a:avLst/>
          </a:prstGeom>
          <a:solidFill>
            <a:schemeClr val="bg1"/>
          </a:solidFill>
          <a:ln w="28575">
            <a:solidFill>
              <a:schemeClr val="accent1"/>
            </a:solid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sz="1400">
                <a:solidFill>
                  <a:schemeClr val="tx1"/>
                </a:solidFill>
              </a:rPr>
              <a:t>Linkit kalastelusivulle</a:t>
            </a:r>
          </a:p>
        </p:txBody>
      </p:sp>
      <p:sp>
        <p:nvSpPr>
          <p:cNvPr id="11" name="Suorakulmio 10">
            <a:extLst>
              <a:ext uri="{FF2B5EF4-FFF2-40B4-BE49-F238E27FC236}">
                <a16:creationId xmlns:a16="http://schemas.microsoft.com/office/drawing/2014/main" id="{DFE3AC73-D18F-429F-98C8-44FB6358412C}"/>
              </a:ext>
            </a:extLst>
          </p:cNvPr>
          <p:cNvSpPr/>
          <p:nvPr/>
        </p:nvSpPr>
        <p:spPr>
          <a:xfrm>
            <a:off x="5506921" y="1741858"/>
            <a:ext cx="2562446" cy="782234"/>
          </a:xfrm>
          <a:prstGeom prst="rect">
            <a:avLst/>
          </a:prstGeom>
          <a:solidFill>
            <a:schemeClr val="bg1"/>
          </a:solidFill>
          <a:ln w="28575">
            <a:solidFill>
              <a:schemeClr val="accent1"/>
            </a:solid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sz="1400">
                <a:solidFill>
                  <a:schemeClr val="tx1"/>
                </a:solidFill>
              </a:rPr>
              <a:t>Omituinen lähettäjän sähköpostiosoite </a:t>
            </a:r>
            <a:br>
              <a:rPr lang="fi-FI" sz="1400">
                <a:solidFill>
                  <a:schemeClr val="tx1"/>
                </a:solidFill>
              </a:rPr>
            </a:br>
            <a:r>
              <a:rPr lang="fi-FI" sz="1000">
                <a:solidFill>
                  <a:schemeClr val="tx1"/>
                </a:solidFill>
              </a:rPr>
              <a:t>Lähettäjätieto ”OP” on väärennetty</a:t>
            </a:r>
          </a:p>
        </p:txBody>
      </p:sp>
      <p:cxnSp>
        <p:nvCxnSpPr>
          <p:cNvPr id="12" name="Suora nuoliyhdysviiva 11">
            <a:extLst>
              <a:ext uri="{FF2B5EF4-FFF2-40B4-BE49-F238E27FC236}">
                <a16:creationId xmlns:a16="http://schemas.microsoft.com/office/drawing/2014/main" id="{4F3D0CC1-7251-4F0D-9882-213892BFB483}"/>
              </a:ext>
            </a:extLst>
          </p:cNvPr>
          <p:cNvCxnSpPr>
            <a:cxnSpLocks/>
            <a:stCxn id="10" idx="3"/>
          </p:cNvCxnSpPr>
          <p:nvPr/>
        </p:nvCxnSpPr>
        <p:spPr>
          <a:xfrm flipV="1">
            <a:off x="3409487" y="3537172"/>
            <a:ext cx="293003" cy="807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58585544-10DC-48FD-8ABD-7594176BA84B}"/>
              </a:ext>
            </a:extLst>
          </p:cNvPr>
          <p:cNvSpPr txBox="1"/>
          <p:nvPr/>
        </p:nvSpPr>
        <p:spPr>
          <a:xfrm>
            <a:off x="1148433" y="4173932"/>
            <a:ext cx="7058446" cy="430887"/>
          </a:xfrm>
          <a:prstGeom prst="rect">
            <a:avLst/>
          </a:prstGeom>
          <a:noFill/>
          <a:ln w="28575">
            <a:solidFill>
              <a:schemeClr val="accent1"/>
            </a:solidFill>
          </a:ln>
        </p:spPr>
        <p:txBody>
          <a:bodyPr wrap="square" rtlCol="0">
            <a:spAutoFit/>
          </a:bodyPr>
          <a:lstStyle/>
          <a:p>
            <a:r>
              <a:rPr lang="fi-FI" sz="1100">
                <a:solidFill>
                  <a:schemeClr val="accent1"/>
                </a:solidFill>
              </a:rPr>
              <a:t>Huijarit luovat kiireen tunnun, että ei ehtisi miettiä asiaa rationaalisesti! </a:t>
            </a:r>
            <a:r>
              <a:rPr lang="fi-FI" sz="1100"/>
              <a:t>Mikään ei ole niin kiireellinen asia, etteikö se ehtisi odottaa, että voi kysyä konttorista tai puhelinpalvelusta ensin. </a:t>
            </a:r>
          </a:p>
        </p:txBody>
      </p:sp>
      <p:grpSp>
        <p:nvGrpSpPr>
          <p:cNvPr id="8" name="Group 7">
            <a:extLst>
              <a:ext uri="{FF2B5EF4-FFF2-40B4-BE49-F238E27FC236}">
                <a16:creationId xmlns:a16="http://schemas.microsoft.com/office/drawing/2014/main" id="{59D117F8-CBA2-F84C-962E-C921A96DAE09}"/>
              </a:ext>
            </a:extLst>
          </p:cNvPr>
          <p:cNvGrpSpPr/>
          <p:nvPr/>
        </p:nvGrpSpPr>
        <p:grpSpPr>
          <a:xfrm>
            <a:off x="1764301" y="1438387"/>
            <a:ext cx="1579633" cy="1735202"/>
            <a:chOff x="378619" y="688090"/>
            <a:chExt cx="2377083" cy="2517162"/>
          </a:xfrm>
          <a:effectLst>
            <a:outerShdw blurRad="50800" dist="38100" dir="5400000" algn="t" rotWithShape="0">
              <a:prstClr val="black">
                <a:alpha val="40000"/>
              </a:prstClr>
            </a:outerShdw>
          </a:effectLst>
        </p:grpSpPr>
        <p:pic>
          <p:nvPicPr>
            <p:cNvPr id="3" name="Kuva 5" descr="Kuva, joka sisältää kohteen teksti&#10;&#10;Kuvaus luotu automaattisesti">
              <a:extLst>
                <a:ext uri="{FF2B5EF4-FFF2-40B4-BE49-F238E27FC236}">
                  <a16:creationId xmlns:a16="http://schemas.microsoft.com/office/drawing/2014/main" id="{E72E6BBC-E3A6-4DC4-A7F5-80F6007FB37B}"/>
                </a:ext>
              </a:extLst>
            </p:cNvPr>
            <p:cNvPicPr>
              <a:picLocks noChangeAspect="1"/>
            </p:cNvPicPr>
            <p:nvPr/>
          </p:nvPicPr>
          <p:blipFill>
            <a:blip r:embed="rId3"/>
            <a:stretch>
              <a:fillRect/>
            </a:stretch>
          </p:blipFill>
          <p:spPr>
            <a:xfrm>
              <a:off x="378619" y="688090"/>
              <a:ext cx="2377083" cy="2517162"/>
            </a:xfrm>
            <a:prstGeom prst="rect">
              <a:avLst/>
            </a:prstGeom>
          </p:spPr>
        </p:pic>
        <p:sp>
          <p:nvSpPr>
            <p:cNvPr id="7" name="Rectangle 6">
              <a:extLst>
                <a:ext uri="{FF2B5EF4-FFF2-40B4-BE49-F238E27FC236}">
                  <a16:creationId xmlns:a16="http://schemas.microsoft.com/office/drawing/2014/main" id="{8C7957A6-2D39-2D4C-B678-9292B9317BB1}"/>
                </a:ext>
              </a:extLst>
            </p:cNvPr>
            <p:cNvSpPr/>
            <p:nvPr/>
          </p:nvSpPr>
          <p:spPr>
            <a:xfrm>
              <a:off x="1756514" y="2335300"/>
              <a:ext cx="489172" cy="174853"/>
            </a:xfrm>
            <a:prstGeom prst="rect">
              <a:avLst/>
            </a:prstGeom>
            <a:solidFill>
              <a:schemeClr val="tx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FI">
                <a:solidFill>
                  <a:schemeClr val="tx1"/>
                </a:solidFill>
              </a:endParaRPr>
            </a:p>
          </p:txBody>
        </p:sp>
        <p:sp>
          <p:nvSpPr>
            <p:cNvPr id="14" name="Rectangle 13">
              <a:extLst>
                <a:ext uri="{FF2B5EF4-FFF2-40B4-BE49-F238E27FC236}">
                  <a16:creationId xmlns:a16="http://schemas.microsoft.com/office/drawing/2014/main" id="{8328CE5B-416D-3745-8A48-4D97A5BA3CD6}"/>
                </a:ext>
              </a:extLst>
            </p:cNvPr>
            <p:cNvSpPr/>
            <p:nvPr/>
          </p:nvSpPr>
          <p:spPr>
            <a:xfrm>
              <a:off x="470105" y="2571750"/>
              <a:ext cx="1393596" cy="174853"/>
            </a:xfrm>
            <a:prstGeom prst="rect">
              <a:avLst/>
            </a:prstGeom>
            <a:solidFill>
              <a:schemeClr val="tx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FI">
                <a:solidFill>
                  <a:schemeClr val="tx1"/>
                </a:solidFill>
              </a:endParaRPr>
            </a:p>
          </p:txBody>
        </p:sp>
      </p:grpSp>
      <p:cxnSp>
        <p:nvCxnSpPr>
          <p:cNvPr id="26" name="Suora nuoliyhdysviiva 25">
            <a:extLst>
              <a:ext uri="{FF2B5EF4-FFF2-40B4-BE49-F238E27FC236}">
                <a16:creationId xmlns:a16="http://schemas.microsoft.com/office/drawing/2014/main" id="{000DB6E1-2172-4324-B5F7-AD8226AE152C}"/>
              </a:ext>
            </a:extLst>
          </p:cNvPr>
          <p:cNvCxnSpPr>
            <a:cxnSpLocks/>
          </p:cNvCxnSpPr>
          <p:nvPr/>
        </p:nvCxnSpPr>
        <p:spPr>
          <a:xfrm flipH="1">
            <a:off x="4834150" y="2215864"/>
            <a:ext cx="67277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4" name="Suora nuoliyhdysviiva 23">
            <a:extLst>
              <a:ext uri="{FF2B5EF4-FFF2-40B4-BE49-F238E27FC236}">
                <a16:creationId xmlns:a16="http://schemas.microsoft.com/office/drawing/2014/main" id="{420F52CE-A729-45F4-A7A3-621E30CDABC0}"/>
              </a:ext>
            </a:extLst>
          </p:cNvPr>
          <p:cNvCxnSpPr>
            <a:cxnSpLocks/>
          </p:cNvCxnSpPr>
          <p:nvPr/>
        </p:nvCxnSpPr>
        <p:spPr>
          <a:xfrm flipV="1">
            <a:off x="2662345" y="2864696"/>
            <a:ext cx="0" cy="4696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52160574-92F5-46F8-85BF-69484333EA58}"/>
              </a:ext>
            </a:extLst>
          </p:cNvPr>
          <p:cNvSpPr>
            <a:spLocks noGrp="1"/>
          </p:cNvSpPr>
          <p:nvPr>
            <p:ph type="ftr" sz="quarter" idx="11"/>
          </p:nvPr>
        </p:nvSpPr>
        <p:spPr/>
        <p:txBody>
          <a:bodyPr/>
          <a:lstStyle/>
          <a:p>
            <a:pPr algn="l"/>
            <a:r>
              <a:rPr lang="fi-FI"/>
              <a:t>© OP Ryhmä / OP-Julkinen</a:t>
            </a:r>
          </a:p>
        </p:txBody>
      </p:sp>
    </p:spTree>
    <p:extLst>
      <p:ext uri="{BB962C8B-B14F-4D97-AF65-F5344CB8AC3E}">
        <p14:creationId xmlns:p14="http://schemas.microsoft.com/office/powerpoint/2010/main" val="1457022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0689ABAA-0569-15C4-4EE6-5BB456E22230}"/>
              </a:ext>
            </a:extLst>
          </p:cNvPr>
          <p:cNvSpPr>
            <a:spLocks noGrp="1"/>
          </p:cNvSpPr>
          <p:nvPr>
            <p:ph type="title"/>
          </p:nvPr>
        </p:nvSpPr>
        <p:spPr/>
        <p:txBody>
          <a:bodyPr/>
          <a:lstStyle/>
          <a:p>
            <a:r>
              <a:rPr lang="fi-FI"/>
              <a:t>Nämä kaikki ovat huijausviestejä</a:t>
            </a:r>
          </a:p>
        </p:txBody>
      </p:sp>
      <p:sp>
        <p:nvSpPr>
          <p:cNvPr id="8" name="Alatunnisteen paikkamerkki 7">
            <a:extLst>
              <a:ext uri="{FF2B5EF4-FFF2-40B4-BE49-F238E27FC236}">
                <a16:creationId xmlns:a16="http://schemas.microsoft.com/office/drawing/2014/main" id="{144D453C-D3A0-60D2-5F78-680C585F7FF9}"/>
              </a:ext>
            </a:extLst>
          </p:cNvPr>
          <p:cNvSpPr>
            <a:spLocks noGrp="1"/>
          </p:cNvSpPr>
          <p:nvPr>
            <p:ph type="ftr" sz="quarter" idx="11"/>
          </p:nvPr>
        </p:nvSpPr>
        <p:spPr/>
        <p:txBody>
          <a:bodyPr/>
          <a:lstStyle/>
          <a:p>
            <a:r>
              <a:rPr lang="fi-FI"/>
              <a:t>Lähteet: </a:t>
            </a:r>
            <a:r>
              <a:rPr lang="fi-FI">
                <a:hlinkClick r:id="rId3"/>
              </a:rPr>
              <a:t>https://www.vero.fi/tietoa-verohallinnosta/yhteystiedot-ja-asiointi/asioi-verkossa/tietoa-s%C3%A4hk%C3%B6isest%C3%A4-asioinnista/tietoa-huijauksista/</a:t>
            </a:r>
            <a:r>
              <a:rPr lang="fi-FI"/>
              <a:t> ja </a:t>
            </a:r>
            <a:r>
              <a:rPr lang="fi-FI">
                <a:hlinkClick r:id="rId4"/>
              </a:rPr>
              <a:t>https://www.posti.fi/fi/asiakastuki/ehdot-ja-tietosuoja/tietoa-huijausviesteista</a:t>
            </a:r>
            <a:r>
              <a:rPr lang="fi-FI"/>
              <a:t> </a:t>
            </a:r>
          </a:p>
        </p:txBody>
      </p:sp>
      <p:pic>
        <p:nvPicPr>
          <p:cNvPr id="1032" name="Picture 8">
            <a:extLst>
              <a:ext uri="{FF2B5EF4-FFF2-40B4-BE49-F238E27FC236}">
                <a16:creationId xmlns:a16="http://schemas.microsoft.com/office/drawing/2014/main" id="{09B09445-A920-C87D-A17B-1D9C5A9E74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607"/>
          <a:stretch/>
        </p:blipFill>
        <p:spPr bwMode="auto">
          <a:xfrm>
            <a:off x="694882" y="3431297"/>
            <a:ext cx="2263162" cy="12469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F01F276-37A7-46F4-9586-1DBB1F04B1B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86069" y="830519"/>
            <a:ext cx="2571975" cy="2511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uijaussähköposti, jossa lukee &quot;Viimeisten tiliaktiviteettilaskelmien jälkeen olemme todenneet, että olet oikeutettu veronpalautukseen 438,7 €.&quot;">
            <a:extLst>
              <a:ext uri="{FF2B5EF4-FFF2-40B4-BE49-F238E27FC236}">
                <a16:creationId xmlns:a16="http://schemas.microsoft.com/office/drawing/2014/main" id="{1C2E54E9-0235-234D-F827-9EF8839B0E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8806" y="1250223"/>
            <a:ext cx="2496621" cy="29868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uijaussivusto Googlen hakutuloksien kärjessä, kun hakusanana on käytetty OmaVeroa. Huijauksen tunnistaa Sponsoroitu-tekstistä.">
            <a:extLst>
              <a:ext uri="{FF2B5EF4-FFF2-40B4-BE49-F238E27FC236}">
                <a16:creationId xmlns:a16="http://schemas.microsoft.com/office/drawing/2014/main" id="{F9E62FD3-5F92-22BF-9DCE-93ABA42F7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5050" y="1268563"/>
            <a:ext cx="2554227" cy="298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2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0CBF0F-9C18-25F6-A4A0-620CAF239B6A}"/>
              </a:ext>
            </a:extLst>
          </p:cNvPr>
          <p:cNvSpPr>
            <a:spLocks noGrp="1"/>
          </p:cNvSpPr>
          <p:nvPr>
            <p:ph type="title"/>
          </p:nvPr>
        </p:nvSpPr>
        <p:spPr/>
        <p:txBody>
          <a:bodyPr/>
          <a:lstStyle/>
          <a:p>
            <a:r>
              <a:rPr lang="fi-FI">
                <a:latin typeface="OP Chevin Pro Light"/>
                <a:cs typeface="OP Chevin Pro Light"/>
              </a:rPr>
              <a:t>Tunnista tekstiviesti- ja WhatsApp -huijaukset</a:t>
            </a:r>
            <a:br>
              <a:rPr lang="fi-FI"/>
            </a:br>
            <a:r>
              <a:rPr lang="fi-FI" sz="2000">
                <a:solidFill>
                  <a:schemeClr val="accent1"/>
                </a:solidFill>
                <a:latin typeface="OP Chevin Pro Light"/>
                <a:cs typeface="OP Chevin Pro Light"/>
              </a:rPr>
              <a:t>Näin suojaudut petoksilta</a:t>
            </a:r>
            <a:br>
              <a:rPr lang="fi-FI"/>
            </a:br>
            <a:endParaRPr lang="fi-FI"/>
          </a:p>
        </p:txBody>
      </p:sp>
      <p:sp>
        <p:nvSpPr>
          <p:cNvPr id="9" name="Sisällön paikkamerkki 8">
            <a:extLst>
              <a:ext uri="{FF2B5EF4-FFF2-40B4-BE49-F238E27FC236}">
                <a16:creationId xmlns:a16="http://schemas.microsoft.com/office/drawing/2014/main" id="{95CE5422-CBB8-E7C3-B075-EF2F519166ED}"/>
              </a:ext>
            </a:extLst>
          </p:cNvPr>
          <p:cNvSpPr>
            <a:spLocks noGrp="1"/>
          </p:cNvSpPr>
          <p:nvPr>
            <p:ph idx="1"/>
          </p:nvPr>
        </p:nvSpPr>
        <p:spPr>
          <a:xfrm>
            <a:off x="510754" y="1246592"/>
            <a:ext cx="3684433" cy="3401839"/>
          </a:xfrm>
        </p:spPr>
        <p:txBody>
          <a:bodyPr vert="horz" lIns="91440" tIns="45720" rIns="91440" bIns="45720" rtlCol="0" anchor="t">
            <a:noAutofit/>
          </a:bodyPr>
          <a:lstStyle/>
          <a:p>
            <a:endParaRPr lang="fi-FI" sz="1400">
              <a:latin typeface="OP Chevin Pro Light"/>
              <a:cs typeface="OP Chevin Pro Light"/>
            </a:endParaRPr>
          </a:p>
          <a:p>
            <a:r>
              <a:rPr lang="fi-FI">
                <a:latin typeface="OP Chevin Pro Light"/>
                <a:cs typeface="OP Chevin Pro Light"/>
              </a:rPr>
              <a:t>Älä klikkaa tekstiviesteissä tulevia linkkejä.</a:t>
            </a:r>
          </a:p>
          <a:p>
            <a:r>
              <a:rPr lang="fi-FI">
                <a:latin typeface="OP Chevin Pro Light"/>
                <a:cs typeface="OP Chevin Pro Light"/>
              </a:rPr>
              <a:t>Pankki tai poliisi ei koskaan pyydä sinulta salasanoja tai korttien tunnuksia. Jos sinua lähestytään kiireisellä asialla pankista tai poliisista, kyseessä voi olla huijaus. </a:t>
            </a:r>
            <a:endParaRPr lang="fi-FI">
              <a:cs typeface="OP Chevin Pro Light"/>
            </a:endParaRPr>
          </a:p>
          <a:p>
            <a:r>
              <a:rPr lang="fi-FI">
                <a:latin typeface="OP Chevin Pro Light"/>
                <a:cs typeface="OP Chevin Pro Light"/>
              </a:rPr>
              <a:t>Jos olet epävarma saamastasi yhteydenotosta, voit aina tarkistaa asian ensin omasta pankistasi ennen kuin palaat asiaan.</a:t>
            </a:r>
          </a:p>
          <a:p>
            <a:endParaRPr lang="fi-FI" sz="1400"/>
          </a:p>
          <a:p>
            <a:endParaRPr lang="fi-FI" sz="1400"/>
          </a:p>
          <a:p>
            <a:endParaRPr lang="fi-FI" sz="1400"/>
          </a:p>
        </p:txBody>
      </p:sp>
      <p:sp>
        <p:nvSpPr>
          <p:cNvPr id="4" name="Alatunnisteen paikkamerkki 3">
            <a:extLst>
              <a:ext uri="{FF2B5EF4-FFF2-40B4-BE49-F238E27FC236}">
                <a16:creationId xmlns:a16="http://schemas.microsoft.com/office/drawing/2014/main" id="{25BAF350-FD64-05C4-77D1-587EEE6C08AC}"/>
              </a:ext>
            </a:extLst>
          </p:cNvPr>
          <p:cNvSpPr>
            <a:spLocks noGrp="1"/>
          </p:cNvSpPr>
          <p:nvPr>
            <p:ph type="ftr" sz="quarter" idx="11"/>
          </p:nvPr>
        </p:nvSpPr>
        <p:spPr/>
        <p:txBody>
          <a:bodyPr/>
          <a:lstStyle/>
          <a:p>
            <a:r>
              <a:rPr lang="fi-FI"/>
              <a:t>© OP Ryhmä / OP-Julkinen</a:t>
            </a:r>
          </a:p>
        </p:txBody>
      </p:sp>
      <p:pic>
        <p:nvPicPr>
          <p:cNvPr id="5" name="Picture 16">
            <a:extLst>
              <a:ext uri="{FF2B5EF4-FFF2-40B4-BE49-F238E27FC236}">
                <a16:creationId xmlns:a16="http://schemas.microsoft.com/office/drawing/2014/main" id="{9F6D842A-F7D8-E1D7-27F4-56FE4C55A3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88" r="35856"/>
          <a:stretch/>
        </p:blipFill>
        <p:spPr bwMode="auto">
          <a:xfrm>
            <a:off x="6833378" y="1932527"/>
            <a:ext cx="1919209" cy="2863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12EB8065-12A4-AF73-16DA-96F4FAF72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99633"/>
            <a:ext cx="2113211" cy="10759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11C369DB-6FAF-8A7D-B1D3-9FB6BF442D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08" r="1737" b="5874"/>
          <a:stretch/>
        </p:blipFill>
        <p:spPr bwMode="auto">
          <a:xfrm>
            <a:off x="4533242" y="3911887"/>
            <a:ext cx="2130253" cy="8467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99DC43-CAA4-25C5-E209-912AB91A9614}"/>
              </a:ext>
            </a:extLst>
          </p:cNvPr>
          <p:cNvSpPr txBox="1"/>
          <p:nvPr/>
        </p:nvSpPr>
        <p:spPr>
          <a:xfrm>
            <a:off x="4489964" y="1822463"/>
            <a:ext cx="2216808" cy="923330"/>
          </a:xfrm>
          <a:prstGeom prst="rect">
            <a:avLst/>
          </a:prstGeom>
          <a:noFill/>
        </p:spPr>
        <p:txBody>
          <a:bodyPr wrap="square" lIns="91440" tIns="45720" rIns="91440" bIns="45720" rtlCol="0" anchor="t">
            <a:spAutoFit/>
          </a:bodyPr>
          <a:lstStyle/>
          <a:p>
            <a:r>
              <a:rPr lang="fi-FI" i="1">
                <a:solidFill>
                  <a:schemeClr val="tx2"/>
                </a:solidFill>
              </a:rPr>
              <a:t>Esimerkkejä vastaanotetuista huijausviesteistä</a:t>
            </a:r>
            <a:endParaRPr lang="fi-FI" i="1">
              <a:solidFill>
                <a:schemeClr val="tx2"/>
              </a:solidFill>
              <a:cs typeface="OP Chevin Pro Light"/>
            </a:endParaRPr>
          </a:p>
        </p:txBody>
      </p:sp>
      <p:pic>
        <p:nvPicPr>
          <p:cNvPr id="8" name="Kuva 7">
            <a:extLst>
              <a:ext uri="{FF2B5EF4-FFF2-40B4-BE49-F238E27FC236}">
                <a16:creationId xmlns:a16="http://schemas.microsoft.com/office/drawing/2014/main" id="{36DD2DFA-B28C-FFDD-2238-75C1222968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0134" y="755434"/>
            <a:ext cx="876300" cy="1085850"/>
          </a:xfrm>
          <a:prstGeom prst="rect">
            <a:avLst/>
          </a:prstGeom>
        </p:spPr>
      </p:pic>
    </p:spTree>
    <p:extLst>
      <p:ext uri="{BB962C8B-B14F-4D97-AF65-F5344CB8AC3E}">
        <p14:creationId xmlns:p14="http://schemas.microsoft.com/office/powerpoint/2010/main" val="206614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in paikkamerkki 10">
            <a:extLst>
              <a:ext uri="{FF2B5EF4-FFF2-40B4-BE49-F238E27FC236}">
                <a16:creationId xmlns:a16="http://schemas.microsoft.com/office/drawing/2014/main" id="{550EB735-6D7F-D8D4-367E-D8E26BD1F352}"/>
              </a:ext>
            </a:extLst>
          </p:cNvPr>
          <p:cNvSpPr>
            <a:spLocks noGrp="1"/>
          </p:cNvSpPr>
          <p:nvPr>
            <p:ph type="body" sz="quarter" idx="13"/>
          </p:nvPr>
        </p:nvSpPr>
        <p:spPr/>
        <p:txBody>
          <a:bodyPr vert="horz" lIns="91440" tIns="45720" rIns="91440" bIns="45720" rtlCol="0" anchor="t">
            <a:noAutofit/>
          </a:bodyPr>
          <a:lstStyle/>
          <a:p>
            <a:pPr algn="l" rtl="0" fontAlgn="base"/>
            <a:r>
              <a:rPr lang="fi-FI" b="0" i="0" u="none" strike="noStrike">
                <a:solidFill>
                  <a:srgbClr val="6E6E6E"/>
                </a:solidFill>
                <a:effectLst/>
                <a:latin typeface="OP Chevin Pro Light"/>
                <a:cs typeface="OP Chevin Pro Light"/>
              </a:rPr>
              <a:t>Älä koskaan luovuta tunnuksiasi toisen käyttöön tai paljasta tunnuslukujasi kenellekään</a:t>
            </a:r>
            <a:r>
              <a:rPr lang="fi-FI">
                <a:solidFill>
                  <a:srgbClr val="6E6E6E"/>
                </a:solidFill>
                <a:latin typeface="OP Chevin Pro Light"/>
                <a:cs typeface="OP Chevin Pro Light"/>
              </a:rPr>
              <a:t>.</a:t>
            </a:r>
            <a:r>
              <a:rPr lang="en-US" b="0" i="0">
                <a:solidFill>
                  <a:srgbClr val="6E6E6E"/>
                </a:solidFill>
                <a:effectLst/>
                <a:latin typeface="OP Chevin Pro Light"/>
                <a:cs typeface="OP Chevin Pro Light"/>
              </a:rPr>
              <a:t>​</a:t>
            </a:r>
          </a:p>
        </p:txBody>
      </p:sp>
      <p:sp>
        <p:nvSpPr>
          <p:cNvPr id="12" name="Tekstin paikkamerkki 11">
            <a:extLst>
              <a:ext uri="{FF2B5EF4-FFF2-40B4-BE49-F238E27FC236}">
                <a16:creationId xmlns:a16="http://schemas.microsoft.com/office/drawing/2014/main" id="{A0EC8C72-FED7-4DB6-C6B2-CB578A3CAD3E}"/>
              </a:ext>
            </a:extLst>
          </p:cNvPr>
          <p:cNvSpPr>
            <a:spLocks noGrp="1"/>
          </p:cNvSpPr>
          <p:nvPr>
            <p:ph type="body" sz="quarter" idx="14"/>
          </p:nvPr>
        </p:nvSpPr>
        <p:spPr/>
        <p:txBody>
          <a:bodyPr/>
          <a:lstStyle/>
          <a:p>
            <a:r>
              <a:rPr lang="fi-FI"/>
              <a:t>Pankit eivät koskaan lähetä linkkiä, jonka kautta pyydetään kirjautumaan pankkitunnuksilla.</a:t>
            </a:r>
          </a:p>
          <a:p>
            <a:endParaRPr lang="fi-FI"/>
          </a:p>
        </p:txBody>
      </p:sp>
      <p:sp>
        <p:nvSpPr>
          <p:cNvPr id="16" name="Tekstin paikkamerkki 15">
            <a:extLst>
              <a:ext uri="{FF2B5EF4-FFF2-40B4-BE49-F238E27FC236}">
                <a16:creationId xmlns:a16="http://schemas.microsoft.com/office/drawing/2014/main" id="{9DB729E5-0036-5E16-937B-310E17AFABFA}"/>
              </a:ext>
            </a:extLst>
          </p:cNvPr>
          <p:cNvSpPr>
            <a:spLocks noGrp="1"/>
          </p:cNvSpPr>
          <p:nvPr>
            <p:ph type="body" sz="quarter" idx="15"/>
          </p:nvPr>
        </p:nvSpPr>
        <p:spPr/>
        <p:txBody>
          <a:bodyPr/>
          <a:lstStyle/>
          <a:p>
            <a:pPr algn="l" rtl="0" fontAlgn="base"/>
            <a:r>
              <a:rPr lang="fi-FI" b="0" i="0" u="none" strike="noStrike" dirty="0">
                <a:solidFill>
                  <a:srgbClr val="6E6E6E"/>
                </a:solidFill>
                <a:effectLst/>
                <a:latin typeface="OP Chevin Pro Light" panose="020F0303030000060003" pitchFamily="34" charset="0"/>
              </a:rPr>
              <a:t>Älä koskaan kirjaudu hakukoneen kautta verkkopankkiin, koska voit päätyä huijaussivulle</a:t>
            </a:r>
            <a:r>
              <a:rPr lang="en-US" b="0" i="0" dirty="0">
                <a:solidFill>
                  <a:srgbClr val="6E6E6E"/>
                </a:solidFill>
                <a:effectLst/>
                <a:latin typeface="OP Chevin Pro Light" panose="020F0303030000060003" pitchFamily="34" charset="0"/>
              </a:rPr>
              <a:t>​</a:t>
            </a:r>
            <a:r>
              <a:rPr lang="en-US" dirty="0">
                <a:solidFill>
                  <a:srgbClr val="6E6E6E"/>
                </a:solidFill>
                <a:latin typeface="Segoe UI" panose="020B0502040204020203" pitchFamily="34" charset="0"/>
              </a:rPr>
              <a:t> </a:t>
            </a:r>
            <a:r>
              <a:rPr lang="fi-FI" b="0" i="0" u="none" strike="noStrike" dirty="0">
                <a:solidFill>
                  <a:srgbClr val="6E6E6E"/>
                </a:solidFill>
                <a:effectLst/>
                <a:latin typeface="OP Chevin Pro Light" panose="020F0303030000060003" pitchFamily="34" charset="0"/>
              </a:rPr>
              <a:t>- Kirjaudu aina pankin verkkopalveluun kirjoittamalla selaimen osoiteriville osoite </a:t>
            </a:r>
            <a:endParaRPr lang="en-US" b="0" i="0" dirty="0">
              <a:solidFill>
                <a:srgbClr val="6E6E6E"/>
              </a:solidFill>
              <a:effectLst/>
              <a:latin typeface="Segoe UI" panose="020B0502040204020203" pitchFamily="34" charset="0"/>
            </a:endParaRPr>
          </a:p>
        </p:txBody>
      </p:sp>
      <p:sp>
        <p:nvSpPr>
          <p:cNvPr id="17" name="Tekstin paikkamerkki 16">
            <a:extLst>
              <a:ext uri="{FF2B5EF4-FFF2-40B4-BE49-F238E27FC236}">
                <a16:creationId xmlns:a16="http://schemas.microsoft.com/office/drawing/2014/main" id="{AEDFE9B3-0BDC-8515-6076-74A92C087165}"/>
              </a:ext>
            </a:extLst>
          </p:cNvPr>
          <p:cNvSpPr>
            <a:spLocks noGrp="1"/>
          </p:cNvSpPr>
          <p:nvPr>
            <p:ph type="body" sz="quarter" idx="16"/>
          </p:nvPr>
        </p:nvSpPr>
        <p:spPr>
          <a:xfrm>
            <a:off x="5172259" y="2960122"/>
            <a:ext cx="3923250" cy="1195804"/>
          </a:xfrm>
        </p:spPr>
        <p:txBody>
          <a:bodyPr/>
          <a:lstStyle/>
          <a:p>
            <a:r>
              <a:rPr lang="fi-FI" b="0" i="0" dirty="0">
                <a:solidFill>
                  <a:srgbClr val="6E6E6E"/>
                </a:solidFill>
                <a:effectLst/>
                <a:latin typeface="OP Chevin Pro Light" panose="020F0303030000060003" pitchFamily="34" charset="0"/>
              </a:rPr>
              <a:t>Seuraa tilitapahtumiasi ja luottokorttiveloituksiasi</a:t>
            </a:r>
            <a:r>
              <a:rPr lang="fi-FI" dirty="0">
                <a:solidFill>
                  <a:srgbClr val="6E6E6E"/>
                </a:solidFill>
              </a:rPr>
              <a:t> esimerkiksi mobiilisovelluksella tai OP Tiliviestin avulla.</a:t>
            </a:r>
            <a:endParaRPr lang="fi-FI" dirty="0"/>
          </a:p>
        </p:txBody>
      </p:sp>
      <p:sp>
        <p:nvSpPr>
          <p:cNvPr id="10" name="Otsikko 9">
            <a:extLst>
              <a:ext uri="{FF2B5EF4-FFF2-40B4-BE49-F238E27FC236}">
                <a16:creationId xmlns:a16="http://schemas.microsoft.com/office/drawing/2014/main" id="{882443EA-A174-1A20-CCE4-EADFC1CC8763}"/>
              </a:ext>
            </a:extLst>
          </p:cNvPr>
          <p:cNvSpPr>
            <a:spLocks noGrp="1"/>
          </p:cNvSpPr>
          <p:nvPr>
            <p:ph type="title"/>
          </p:nvPr>
        </p:nvSpPr>
        <p:spPr/>
        <p:txBody>
          <a:bodyPr/>
          <a:lstStyle/>
          <a:p>
            <a:r>
              <a:rPr lang="fi-FI"/>
              <a:t>Miten suojautua huijauksilta – muista nämä!</a:t>
            </a:r>
          </a:p>
        </p:txBody>
      </p:sp>
      <p:sp>
        <p:nvSpPr>
          <p:cNvPr id="4" name="Alatunnisteen paikkamerkki 3">
            <a:extLst>
              <a:ext uri="{FF2B5EF4-FFF2-40B4-BE49-F238E27FC236}">
                <a16:creationId xmlns:a16="http://schemas.microsoft.com/office/drawing/2014/main" id="{979C98AF-BDFF-8A78-B702-32FFDD17BFA9}"/>
              </a:ext>
            </a:extLst>
          </p:cNvPr>
          <p:cNvSpPr>
            <a:spLocks noGrp="1"/>
          </p:cNvSpPr>
          <p:nvPr>
            <p:ph type="ftr" sz="quarter" idx="18"/>
          </p:nvPr>
        </p:nvSpPr>
        <p:spPr/>
        <p:txBody>
          <a:bodyPr/>
          <a:lstStyle/>
          <a:p>
            <a:r>
              <a:rPr lang="fi-FI"/>
              <a:t>© OP Ryhmä / OP-Julkinen</a:t>
            </a:r>
          </a:p>
        </p:txBody>
      </p:sp>
    </p:spTree>
    <p:extLst>
      <p:ext uri="{BB962C8B-B14F-4D97-AF65-F5344CB8AC3E}">
        <p14:creationId xmlns:p14="http://schemas.microsoft.com/office/powerpoint/2010/main" val="250256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61A2AFE-ABC6-4A60-8392-9483895E2EFB}"/>
              </a:ext>
            </a:extLst>
          </p:cNvPr>
          <p:cNvPicPr>
            <a:picLocks noChangeAspect="1"/>
          </p:cNvPicPr>
          <p:nvPr/>
        </p:nvPicPr>
        <p:blipFill rotWithShape="1">
          <a:blip r:embed="rId2">
            <a:extLst>
              <a:ext uri="{28A0092B-C50C-407E-A947-70E740481C1C}">
                <a14:useLocalDpi xmlns:a14="http://schemas.microsoft.com/office/drawing/2010/main" val="0"/>
              </a:ext>
            </a:extLst>
          </a:blip>
          <a:srcRect t="28642" b="31605"/>
          <a:stretch/>
        </p:blipFill>
        <p:spPr>
          <a:xfrm>
            <a:off x="5829128" y="1044543"/>
            <a:ext cx="3143422" cy="2568637"/>
          </a:xfrm>
          <a:prstGeom prst="rect">
            <a:avLst/>
          </a:prstGeom>
        </p:spPr>
      </p:pic>
      <p:sp>
        <p:nvSpPr>
          <p:cNvPr id="5125" name="Rectangle 2"/>
          <p:cNvSpPr>
            <a:spLocks noGrp="1" noChangeArrowheads="1"/>
          </p:cNvSpPr>
          <p:nvPr>
            <p:ph type="title"/>
          </p:nvPr>
        </p:nvSpPr>
        <p:spPr>
          <a:xfrm>
            <a:off x="346098" y="378059"/>
            <a:ext cx="8040664" cy="602170"/>
          </a:xfrm>
        </p:spPr>
        <p:txBody>
          <a:bodyPr/>
          <a:lstStyle/>
          <a:p>
            <a:pPr eaLnBrk="1" hangingPunct="1"/>
            <a:r>
              <a:rPr lang="fi-FI" dirty="0"/>
              <a:t>Pankki- ja luottokortin turvallinen käyttäminen</a:t>
            </a:r>
          </a:p>
        </p:txBody>
      </p:sp>
      <p:sp>
        <p:nvSpPr>
          <p:cNvPr id="5126" name="Rectangle 3"/>
          <p:cNvSpPr>
            <a:spLocks noGrp="1" noChangeArrowheads="1"/>
          </p:cNvSpPr>
          <p:nvPr>
            <p:ph type="body" idx="1"/>
          </p:nvPr>
        </p:nvSpPr>
        <p:spPr>
          <a:xfrm>
            <a:off x="672354" y="1009929"/>
            <a:ext cx="8386979" cy="4036204"/>
          </a:xfrm>
        </p:spPr>
        <p:txBody>
          <a:bodyPr/>
          <a:lstStyle/>
          <a:p>
            <a:pPr eaLnBrk="1" hangingPunct="1"/>
            <a:r>
              <a:rPr lang="fi-FI" dirty="0">
                <a:solidFill>
                  <a:schemeClr val="accent1"/>
                </a:solidFill>
              </a:rPr>
              <a:t>Kortti on turvallisempi maksutapa kuin käteinen.</a:t>
            </a:r>
          </a:p>
          <a:p>
            <a:pPr eaLnBrk="1" hangingPunct="1"/>
            <a:r>
              <a:rPr lang="fi-FI" dirty="0"/>
              <a:t>Suojaa tunnusluku sitä näppäillessäsi.</a:t>
            </a:r>
          </a:p>
          <a:p>
            <a:r>
              <a:rPr lang="fi-FI" dirty="0"/>
              <a:t>Kortin tunnuslukua ei saa antaa kellekään.</a:t>
            </a:r>
          </a:p>
          <a:p>
            <a:pPr lvl="1"/>
            <a:r>
              <a:rPr lang="fi-FI" dirty="0"/>
              <a:t>Tunnuslukua ei saa kirjoittaa mihinkään ylös!</a:t>
            </a:r>
          </a:p>
          <a:p>
            <a:r>
              <a:rPr lang="fi-FI" dirty="0"/>
              <a:t>Pidä kortin käyttörajat sinulle sopivina.</a:t>
            </a:r>
          </a:p>
          <a:p>
            <a:pPr lvl="1"/>
            <a:r>
              <a:rPr lang="fi-FI" dirty="0"/>
              <a:t>Kortin turvarajoja voi muuttaa konttorissa tai </a:t>
            </a:r>
            <a:br>
              <a:rPr lang="fi-FI" dirty="0"/>
            </a:br>
            <a:r>
              <a:rPr lang="fi-FI" dirty="0"/>
              <a:t>verkkopalvelussa.</a:t>
            </a:r>
          </a:p>
          <a:p>
            <a:r>
              <a:rPr lang="fi-FI" dirty="0"/>
              <a:t>OP Tiliviestin kautta saat tekstiviestin korttimaksusta.</a:t>
            </a:r>
          </a:p>
          <a:p>
            <a:pPr eaLnBrk="1" hangingPunct="1"/>
            <a:r>
              <a:rPr lang="fi-FI" b="1" dirty="0"/>
              <a:t>Toimi nopeasti ongelmatilanteissa:</a:t>
            </a:r>
          </a:p>
          <a:p>
            <a:pPr lvl="1"/>
            <a:r>
              <a:rPr lang="fi-FI" dirty="0"/>
              <a:t>Sulje korttisi soittamalla pankkisi sulkupalveluun</a:t>
            </a:r>
          </a:p>
          <a:p>
            <a:pPr lvl="1"/>
            <a:r>
              <a:rPr lang="fi-FI" dirty="0">
                <a:solidFill>
                  <a:schemeClr val="accent1"/>
                </a:solidFill>
              </a:rPr>
              <a:t>Tallenna matkapuhelimeesi sulkupalvelun numero.</a:t>
            </a:r>
          </a:p>
          <a:p>
            <a:r>
              <a:rPr lang="fi-FI" b="1" dirty="0">
                <a:solidFill>
                  <a:schemeClr val="accent1"/>
                </a:solidFill>
              </a:rPr>
              <a:t>Varmista säännöllisin väliajoin, että kortti ja lompakko on tallessa. </a:t>
            </a:r>
          </a:p>
        </p:txBody>
      </p:sp>
    </p:spTree>
    <p:extLst>
      <p:ext uri="{BB962C8B-B14F-4D97-AF65-F5344CB8AC3E}">
        <p14:creationId xmlns:p14="http://schemas.microsoft.com/office/powerpoint/2010/main" val="1162799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descr="A baby girl smiling and taking a selfie&#10;&#10;Description automatically generated">
            <a:extLst>
              <a:ext uri="{FF2B5EF4-FFF2-40B4-BE49-F238E27FC236}">
                <a16:creationId xmlns:a16="http://schemas.microsoft.com/office/drawing/2014/main" id="{96DC9EC8-4040-1C49-B65B-E0FF45AF59F6}"/>
              </a:ext>
            </a:extLst>
          </p:cNvPr>
          <p:cNvPicPr>
            <a:picLocks noGrp="1" noChangeAspect="1"/>
          </p:cNvPicPr>
          <p:nvPr>
            <p:ph type="pic" sz="quarter" idx="12"/>
          </p:nvPr>
        </p:nvPicPr>
        <p:blipFill rotWithShape="1">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91B2575D-04B8-DD4A-B109-2AECADD96EF2}"/>
              </a:ext>
            </a:extLst>
          </p:cNvPr>
          <p:cNvSpPr>
            <a:spLocks noGrp="1"/>
          </p:cNvSpPr>
          <p:nvPr>
            <p:ph type="ctrTitle"/>
          </p:nvPr>
        </p:nvSpPr>
        <p:spPr>
          <a:effectLst/>
        </p:spPr>
        <p:txBody>
          <a:bodyPr anchor="t"/>
          <a:lstStyle/>
          <a:p>
            <a:pPr>
              <a:spcBef>
                <a:spcPts val="1000"/>
              </a:spcBef>
              <a:spcAft>
                <a:spcPts val="2000"/>
              </a:spcAft>
            </a:pPr>
            <a:r>
              <a:rPr lang="fi-FI" sz="3600" spc="-50">
                <a:effectLst>
                  <a:outerShdw blurRad="228600" dist="38100" dir="2700000" algn="tl" rotWithShape="0">
                    <a:prstClr val="black">
                      <a:alpha val="40000"/>
                    </a:prstClr>
                  </a:outerShdw>
                </a:effectLst>
              </a:rPr>
              <a:t>OP Ryhmän perustehtävä</a:t>
            </a:r>
            <a:br>
              <a:rPr lang="fi-FI" sz="3600" spc="-50">
                <a:effectLst>
                  <a:outerShdw blurRad="228600" dist="38100" dir="2700000" algn="tl" rotWithShape="0">
                    <a:prstClr val="black">
                      <a:alpha val="40000"/>
                    </a:prstClr>
                  </a:outerShdw>
                </a:effectLst>
              </a:rPr>
            </a:br>
            <a:endParaRPr lang="fi-FI" sz="3600">
              <a:effectLst>
                <a:outerShdw blurRad="254000" dist="38100" dir="2700000" algn="ctr" rotWithShape="0">
                  <a:srgbClr val="000000">
                    <a:alpha val="52000"/>
                  </a:srgbClr>
                </a:outerShdw>
              </a:effectLst>
            </a:endParaRPr>
          </a:p>
        </p:txBody>
      </p:sp>
      <p:sp>
        <p:nvSpPr>
          <p:cNvPr id="17" name="Alaotsikko 16">
            <a:extLst>
              <a:ext uri="{FF2B5EF4-FFF2-40B4-BE49-F238E27FC236}">
                <a16:creationId xmlns:a16="http://schemas.microsoft.com/office/drawing/2014/main" id="{FEAB3303-3AC3-DF4C-9AAB-F47BAC183102}"/>
              </a:ext>
            </a:extLst>
          </p:cNvPr>
          <p:cNvSpPr>
            <a:spLocks noGrp="1"/>
          </p:cNvSpPr>
          <p:nvPr>
            <p:ph type="subTitle" idx="1"/>
          </p:nvPr>
        </p:nvSpPr>
        <p:spPr>
          <a:xfrm>
            <a:off x="1143000" y="2164662"/>
            <a:ext cx="6858000" cy="443816"/>
          </a:xfrm>
        </p:spPr>
        <p:txBody>
          <a:bodyPr/>
          <a:lstStyle/>
          <a:p>
            <a:r>
              <a:rPr lang="fi-FI" sz="2800" spc="-40">
                <a:effectLst>
                  <a:outerShdw blurRad="254000" dist="38100" dir="2700000" algn="ctr" rotWithShape="0">
                    <a:srgbClr val="000000">
                      <a:alpha val="52000"/>
                    </a:srgbClr>
                  </a:outerShdw>
                </a:effectLst>
              </a:rPr>
              <a:t>Edistämme omistaja-asiakkaidemme </a:t>
            </a:r>
            <a:br>
              <a:rPr lang="fi-FI" sz="2800" spc="-40">
                <a:effectLst>
                  <a:outerShdw blurRad="254000" dist="38100" dir="2700000" algn="ctr" rotWithShape="0">
                    <a:srgbClr val="000000">
                      <a:alpha val="52000"/>
                    </a:srgbClr>
                  </a:outerShdw>
                </a:effectLst>
              </a:rPr>
            </a:br>
            <a:r>
              <a:rPr lang="fi-FI" sz="2800" spc="-40">
                <a:effectLst>
                  <a:outerShdw blurRad="254000" dist="38100" dir="2700000" algn="ctr" rotWithShape="0">
                    <a:srgbClr val="000000">
                      <a:alpha val="52000"/>
                    </a:srgbClr>
                  </a:outerShdw>
                </a:effectLst>
              </a:rPr>
              <a:t>ja toimintaympäristömme </a:t>
            </a:r>
            <a:br>
              <a:rPr lang="fi-FI" sz="2800" spc="-40">
                <a:effectLst>
                  <a:outerShdw blurRad="254000" dist="38100" dir="2700000" algn="ctr" rotWithShape="0">
                    <a:srgbClr val="000000">
                      <a:alpha val="52000"/>
                    </a:srgbClr>
                  </a:outerShdw>
                </a:effectLst>
              </a:rPr>
            </a:br>
            <a:r>
              <a:rPr lang="fi-FI" sz="2800" spc="-40">
                <a:effectLst>
                  <a:outerShdw blurRad="254000" dist="38100" dir="2700000" algn="ctr" rotWithShape="0">
                    <a:srgbClr val="000000">
                      <a:alpha val="52000"/>
                    </a:srgbClr>
                  </a:outerShdw>
                </a:effectLst>
              </a:rPr>
              <a:t>kestävää taloudellista menestystä, </a:t>
            </a:r>
            <a:br>
              <a:rPr lang="fi-FI" sz="2800" spc="-40">
                <a:effectLst>
                  <a:outerShdw blurRad="254000" dist="38100" dir="2700000" algn="ctr" rotWithShape="0">
                    <a:srgbClr val="000000">
                      <a:alpha val="52000"/>
                    </a:srgbClr>
                  </a:outerShdw>
                </a:effectLst>
              </a:rPr>
            </a:br>
            <a:r>
              <a:rPr lang="fi-FI" sz="2800" spc="-40">
                <a:effectLst>
                  <a:outerShdw blurRad="254000" dist="38100" dir="2700000" algn="ctr" rotWithShape="0">
                    <a:srgbClr val="000000">
                      <a:alpha val="52000"/>
                    </a:srgbClr>
                  </a:outerShdw>
                </a:effectLst>
              </a:rPr>
              <a:t>turvallisuutta ja hyvinvointia.</a:t>
            </a:r>
            <a:br>
              <a:rPr lang="fi-FI" sz="3600">
                <a:effectLst>
                  <a:outerShdw blurRad="254000" dist="38100" dir="2700000" algn="ctr" rotWithShape="0">
                    <a:srgbClr val="000000">
                      <a:alpha val="52000"/>
                    </a:srgbClr>
                  </a:outerShdw>
                </a:effectLst>
              </a:rPr>
            </a:br>
            <a:endParaRPr lang="fi-FI" sz="2800"/>
          </a:p>
        </p:txBody>
      </p:sp>
      <p:sp>
        <p:nvSpPr>
          <p:cNvPr id="7" name="Kuvan paikkamerkki 6">
            <a:extLst>
              <a:ext uri="{FF2B5EF4-FFF2-40B4-BE49-F238E27FC236}">
                <a16:creationId xmlns:a16="http://schemas.microsoft.com/office/drawing/2014/main" id="{9A46D2CB-3B80-4536-8B0F-4BBD50029032}"/>
              </a:ext>
            </a:extLst>
          </p:cNvPr>
          <p:cNvSpPr>
            <a:spLocks noGrp="1"/>
          </p:cNvSpPr>
          <p:nvPr>
            <p:ph type="pic" sz="quarter" idx="19"/>
          </p:nvPr>
        </p:nvSpPr>
        <p:spPr/>
      </p:sp>
      <p:sp>
        <p:nvSpPr>
          <p:cNvPr id="6" name="Footer Placeholder 5">
            <a:extLst>
              <a:ext uri="{FF2B5EF4-FFF2-40B4-BE49-F238E27FC236}">
                <a16:creationId xmlns:a16="http://schemas.microsoft.com/office/drawing/2014/main" id="{92DBCFEE-E274-4DA2-94F0-7E9E11110C99}"/>
              </a:ext>
            </a:extLst>
          </p:cNvPr>
          <p:cNvSpPr>
            <a:spLocks noGrp="1"/>
          </p:cNvSpPr>
          <p:nvPr>
            <p:ph type="ftr" sz="quarter" idx="16"/>
          </p:nvPr>
        </p:nvSpPr>
        <p:spPr/>
        <p:txBody>
          <a:bodyPr/>
          <a:lstStyle/>
          <a:p>
            <a:r>
              <a:rPr lang="fi-FI"/>
              <a:t>© OP Ryhmä / OP-Julkinen</a:t>
            </a:r>
          </a:p>
        </p:txBody>
      </p:sp>
    </p:spTree>
    <p:extLst>
      <p:ext uri="{BB962C8B-B14F-4D97-AF65-F5344CB8AC3E}">
        <p14:creationId xmlns:p14="http://schemas.microsoft.com/office/powerpoint/2010/main" val="424781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E4D9F-F609-7E8A-89C0-3BE0213F6091}"/>
              </a:ext>
            </a:extLst>
          </p:cNvPr>
          <p:cNvSpPr>
            <a:spLocks noGrp="1"/>
          </p:cNvSpPr>
          <p:nvPr>
            <p:ph type="title"/>
          </p:nvPr>
        </p:nvSpPr>
        <p:spPr/>
        <p:txBody>
          <a:bodyPr/>
          <a:lstStyle/>
          <a:p>
            <a:r>
              <a:rPr lang="fi-FI" dirty="0">
                <a:latin typeface="OP Chevin Pro Light"/>
                <a:cs typeface="OP Chevin Pro Light"/>
              </a:rPr>
              <a:t>OP: Aseta tili- ja korttimaksuille rajat</a:t>
            </a:r>
            <a:br>
              <a:rPr lang="fi-FI" dirty="0"/>
            </a:br>
            <a:r>
              <a:rPr lang="fi-FI" sz="2000" dirty="0">
                <a:solidFill>
                  <a:schemeClr val="accent1"/>
                </a:solidFill>
                <a:latin typeface="OP Chevin Pro Light"/>
                <a:cs typeface="OP Chevin Pro Light"/>
              </a:rPr>
              <a:t>Näin suojaudut petoksilta</a:t>
            </a:r>
            <a:br>
              <a:rPr lang="fi-FI" dirty="0"/>
            </a:br>
            <a:endParaRPr lang="fi-FI" sz="2000" dirty="0">
              <a:solidFill>
                <a:schemeClr val="accent1"/>
              </a:solidFill>
            </a:endParaRPr>
          </a:p>
        </p:txBody>
      </p:sp>
      <p:sp>
        <p:nvSpPr>
          <p:cNvPr id="3" name="Sisällön paikkamerkki 2">
            <a:extLst>
              <a:ext uri="{FF2B5EF4-FFF2-40B4-BE49-F238E27FC236}">
                <a16:creationId xmlns:a16="http://schemas.microsoft.com/office/drawing/2014/main" id="{E0F22CF1-B627-9513-32DE-09A1F2869EC7}"/>
              </a:ext>
            </a:extLst>
          </p:cNvPr>
          <p:cNvSpPr>
            <a:spLocks noGrp="1"/>
          </p:cNvSpPr>
          <p:nvPr>
            <p:ph idx="1"/>
          </p:nvPr>
        </p:nvSpPr>
        <p:spPr>
          <a:xfrm>
            <a:off x="510754" y="1179527"/>
            <a:ext cx="6945990" cy="3587976"/>
          </a:xfrm>
        </p:spPr>
        <p:txBody>
          <a:bodyPr vert="horz" lIns="91440" tIns="45720" rIns="91440" bIns="45720" rtlCol="0" anchor="t">
            <a:noAutofit/>
          </a:bodyPr>
          <a:lstStyle/>
          <a:p>
            <a:pPr marL="0" indent="0">
              <a:lnSpc>
                <a:spcPct val="80000"/>
              </a:lnSpc>
              <a:spcBef>
                <a:spcPts val="0"/>
              </a:spcBef>
              <a:spcAft>
                <a:spcPts val="600"/>
              </a:spcAft>
              <a:buNone/>
            </a:pPr>
            <a:r>
              <a:rPr lang="fi-FI">
                <a:latin typeface="OP Chevin Pro Light"/>
                <a:cs typeface="OP Chevin Pro Light"/>
              </a:rPr>
              <a:t>Tilien ja korttien turva-asetukset voi asettaa niin konttorissa kuin digipalvelussa. Turvarajan avulla voit itse määrätä, kuinka paljon tililtä </a:t>
            </a:r>
            <a:br>
              <a:rPr lang="fi-FI">
                <a:latin typeface="OP Chevin Pro Light"/>
                <a:cs typeface="OP Chevin Pro Light"/>
              </a:rPr>
            </a:br>
            <a:r>
              <a:rPr lang="fi-FI">
                <a:latin typeface="OP Chevin Pro Light"/>
                <a:cs typeface="OP Chevin Pro Light"/>
              </a:rPr>
              <a:t>tai kortilta voi veloittaa vuorokauden aikana.</a:t>
            </a:r>
            <a:endParaRPr lang="fi-FI">
              <a:cs typeface="OP Chevin Pro Light"/>
            </a:endParaRPr>
          </a:p>
          <a:p>
            <a:pPr marL="0" indent="0">
              <a:lnSpc>
                <a:spcPct val="80000"/>
              </a:lnSpc>
              <a:spcBef>
                <a:spcPts val="0"/>
              </a:spcBef>
              <a:spcAft>
                <a:spcPts val="600"/>
              </a:spcAft>
              <a:buNone/>
            </a:pPr>
            <a:endParaRPr lang="fi-FI">
              <a:latin typeface="OP Chevin Pro Light"/>
              <a:cs typeface="OP Chevin Pro Light"/>
            </a:endParaRPr>
          </a:p>
          <a:p>
            <a:pPr>
              <a:lnSpc>
                <a:spcPct val="80000"/>
              </a:lnSpc>
              <a:spcBef>
                <a:spcPts val="0"/>
              </a:spcBef>
              <a:spcAft>
                <a:spcPts val="300"/>
              </a:spcAft>
            </a:pPr>
            <a:r>
              <a:rPr lang="fi-FI">
                <a:latin typeface="OP Chevin Pro Light"/>
                <a:cs typeface="OP Chevin Pro Light"/>
              </a:rPr>
              <a:t>Tilin asetukset - </a:t>
            </a:r>
            <a:r>
              <a:rPr lang="fi-FI" b="1">
                <a:latin typeface="OP Chevin Pro Light"/>
                <a:cs typeface="OP Chevin Pro Light"/>
              </a:rPr>
              <a:t>Tilin käyttörajoitukset </a:t>
            </a:r>
            <a:r>
              <a:rPr lang="fi-FI">
                <a:latin typeface="OP Chevin Pro Light"/>
                <a:cs typeface="OP Chevin Pro Light"/>
              </a:rPr>
              <a:t>(€)</a:t>
            </a:r>
            <a:br>
              <a:rPr lang="fi-FI">
                <a:latin typeface="OP Chevin Pro Light"/>
                <a:cs typeface="OP Chevin Pro Light"/>
              </a:rPr>
            </a:br>
            <a:endParaRPr lang="fi-FI">
              <a:latin typeface="OP Chevin Pro Light"/>
              <a:cs typeface="OP Chevin Pro Light"/>
            </a:endParaRPr>
          </a:p>
          <a:p>
            <a:pPr>
              <a:lnSpc>
                <a:spcPct val="80000"/>
              </a:lnSpc>
              <a:spcBef>
                <a:spcPts val="0"/>
              </a:spcBef>
              <a:spcAft>
                <a:spcPts val="300"/>
              </a:spcAft>
            </a:pPr>
            <a:r>
              <a:rPr lang="fi-FI">
                <a:latin typeface="OP Chevin Pro Light"/>
                <a:cs typeface="OP Chevin Pro Light"/>
              </a:rPr>
              <a:t>Kortin asetukset - </a:t>
            </a:r>
            <a:r>
              <a:rPr lang="fi-FI" b="1" err="1">
                <a:latin typeface="OP Chevin Pro Light"/>
                <a:cs typeface="OP Chevin Pro Light"/>
              </a:rPr>
              <a:t>Debit</a:t>
            </a:r>
            <a:r>
              <a:rPr lang="fi-FI" b="1">
                <a:latin typeface="OP Chevin Pro Light"/>
                <a:cs typeface="OP Chevin Pro Light"/>
              </a:rPr>
              <a:t>-turvarajat</a:t>
            </a:r>
            <a:r>
              <a:rPr lang="fi-FI">
                <a:latin typeface="OP Chevin Pro Light"/>
                <a:cs typeface="OP Chevin Pro Light"/>
              </a:rPr>
              <a:t> (€)</a:t>
            </a:r>
            <a:br>
              <a:rPr lang="fi-FI">
                <a:latin typeface="OP Chevin Pro Light"/>
                <a:cs typeface="OP Chevin Pro Light"/>
              </a:rPr>
            </a:br>
            <a:endParaRPr lang="fi-FI">
              <a:latin typeface="OP Chevin Pro Light"/>
              <a:cs typeface="OP Chevin Pro Light"/>
            </a:endParaRPr>
          </a:p>
          <a:p>
            <a:pPr>
              <a:lnSpc>
                <a:spcPct val="80000"/>
              </a:lnSpc>
              <a:spcBef>
                <a:spcPts val="0"/>
              </a:spcBef>
              <a:spcAft>
                <a:spcPts val="300"/>
              </a:spcAft>
            </a:pPr>
            <a:r>
              <a:rPr lang="fi-FI">
                <a:latin typeface="OP Chevin Pro Light"/>
                <a:cs typeface="OP Chevin Pro Light"/>
              </a:rPr>
              <a:t>Kortin asetukset - </a:t>
            </a:r>
            <a:r>
              <a:rPr lang="fi-FI" b="1">
                <a:latin typeface="OP Chevin Pro Light"/>
                <a:cs typeface="OP Chevin Pro Light"/>
              </a:rPr>
              <a:t>Credit-turvarajat</a:t>
            </a:r>
            <a:r>
              <a:rPr lang="fi-FI">
                <a:latin typeface="OP Chevin Pro Light"/>
                <a:cs typeface="OP Chevin Pro Light"/>
              </a:rPr>
              <a:t> (€)</a:t>
            </a:r>
            <a:endParaRPr lang="fi-FI"/>
          </a:p>
          <a:p>
            <a:pPr lvl="1">
              <a:lnSpc>
                <a:spcPct val="80000"/>
              </a:lnSpc>
              <a:spcBef>
                <a:spcPts val="0"/>
              </a:spcBef>
              <a:spcAft>
                <a:spcPts val="600"/>
              </a:spcAft>
            </a:pPr>
            <a:r>
              <a:rPr lang="fi-FI">
                <a:latin typeface="OP Chevin Pro Light"/>
                <a:cs typeface="OP Chevin Pro Light"/>
              </a:rPr>
              <a:t>Jos käytät luottokorttia harvoin, voit laittaa rajoiksi nolla. Kun tarvitset luottoa, käy nostamassa rajat haluttuun rajaan.</a:t>
            </a:r>
            <a:endParaRPr lang="fi-FI">
              <a:solidFill>
                <a:srgbClr val="545454"/>
              </a:solidFill>
              <a:cs typeface="OP Chevin Pro Light" panose="020F0303030000060003" pitchFamily="34" charset="0"/>
            </a:endParaRPr>
          </a:p>
          <a:p>
            <a:pPr marL="0" lvl="1" indent="0">
              <a:lnSpc>
                <a:spcPct val="80000"/>
              </a:lnSpc>
              <a:spcBef>
                <a:spcPts val="0"/>
              </a:spcBef>
              <a:spcAft>
                <a:spcPts val="600"/>
              </a:spcAft>
              <a:buNone/>
            </a:pPr>
            <a:br>
              <a:rPr lang="fi-FI">
                <a:solidFill>
                  <a:schemeClr val="accent1"/>
                </a:solidFill>
                <a:latin typeface="OP Chevin Pro Light"/>
                <a:cs typeface="OP Chevin Pro Light"/>
              </a:rPr>
            </a:br>
            <a:r>
              <a:rPr lang="fi-FI">
                <a:solidFill>
                  <a:schemeClr val="accent1"/>
                </a:solidFill>
                <a:latin typeface="OP Chevin Pro Light"/>
                <a:cs typeface="OP Chevin Pro Light"/>
              </a:rPr>
              <a:t>TÄRKEÄÄ</a:t>
            </a:r>
            <a:r>
              <a:rPr lang="fi-FI">
                <a:latin typeface="OP Chevin Pro Light"/>
                <a:cs typeface="OP Chevin Pro Light"/>
              </a:rPr>
              <a:t> – Pidä huolta tunnuksistasi, älä luovuta niitä muille!</a:t>
            </a:r>
            <a:endParaRPr lang="fi-FI">
              <a:cs typeface="OP Chevin Pro Light" panose="020F0303030000060003" pitchFamily="34" charset="0"/>
            </a:endParaRPr>
          </a:p>
          <a:p>
            <a:pPr>
              <a:lnSpc>
                <a:spcPct val="80000"/>
              </a:lnSpc>
              <a:spcBef>
                <a:spcPts val="0"/>
              </a:spcBef>
              <a:spcAft>
                <a:spcPts val="600"/>
              </a:spcAft>
            </a:pPr>
            <a:endParaRPr lang="fi-FI">
              <a:cs typeface="OP Chevin Pro Light"/>
            </a:endParaRPr>
          </a:p>
        </p:txBody>
      </p:sp>
      <p:sp>
        <p:nvSpPr>
          <p:cNvPr id="4" name="Alatunnisteen paikkamerkki 3">
            <a:extLst>
              <a:ext uri="{FF2B5EF4-FFF2-40B4-BE49-F238E27FC236}">
                <a16:creationId xmlns:a16="http://schemas.microsoft.com/office/drawing/2014/main" id="{60F50443-1D02-B592-D62D-32DECAE00494}"/>
              </a:ext>
            </a:extLst>
          </p:cNvPr>
          <p:cNvSpPr>
            <a:spLocks noGrp="1"/>
          </p:cNvSpPr>
          <p:nvPr>
            <p:ph type="ftr" sz="quarter" idx="11"/>
          </p:nvPr>
        </p:nvSpPr>
        <p:spPr>
          <a:xfrm>
            <a:off x="398298" y="4750653"/>
            <a:ext cx="7058446" cy="235633"/>
          </a:xfrm>
        </p:spPr>
        <p:txBody>
          <a:bodyPr/>
          <a:lstStyle/>
          <a:p>
            <a:r>
              <a:rPr lang="fi-FI"/>
              <a:t>© OP Ryhmä / OP-Julkinen</a:t>
            </a:r>
          </a:p>
        </p:txBody>
      </p:sp>
      <p:pic>
        <p:nvPicPr>
          <p:cNvPr id="1026" name="Picture 2">
            <a:extLst>
              <a:ext uri="{FF2B5EF4-FFF2-40B4-BE49-F238E27FC236}">
                <a16:creationId xmlns:a16="http://schemas.microsoft.com/office/drawing/2014/main" id="{264C1A98-123D-7FCD-D743-C7D88A694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49" b="50833"/>
          <a:stretch/>
        </p:blipFill>
        <p:spPr bwMode="auto">
          <a:xfrm>
            <a:off x="6958463" y="550707"/>
            <a:ext cx="1504387" cy="146577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Ryhmä 13">
            <a:extLst>
              <a:ext uri="{FF2B5EF4-FFF2-40B4-BE49-F238E27FC236}">
                <a16:creationId xmlns:a16="http://schemas.microsoft.com/office/drawing/2014/main" id="{0AA5D707-5C1A-6529-2A16-6C77B0DB16A0}"/>
              </a:ext>
            </a:extLst>
          </p:cNvPr>
          <p:cNvGrpSpPr/>
          <p:nvPr/>
        </p:nvGrpSpPr>
        <p:grpSpPr>
          <a:xfrm>
            <a:off x="7080514" y="2014538"/>
            <a:ext cx="1452298" cy="2562225"/>
            <a:chOff x="3382963" y="226001"/>
            <a:chExt cx="2376487" cy="4192732"/>
          </a:xfrm>
        </p:grpSpPr>
        <p:pic>
          <p:nvPicPr>
            <p:cNvPr id="1028" name="Picture 4" descr="Image">
              <a:extLst>
                <a:ext uri="{FF2B5EF4-FFF2-40B4-BE49-F238E27FC236}">
                  <a16:creationId xmlns:a16="http://schemas.microsoft.com/office/drawing/2014/main" id="{25B69BC6-D0B7-3974-9166-2ED172468F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94" b="14091"/>
            <a:stretch/>
          </p:blipFill>
          <p:spPr bwMode="auto">
            <a:xfrm>
              <a:off x="3382963" y="226001"/>
              <a:ext cx="2376487" cy="4192732"/>
            </a:xfrm>
            <a:prstGeom prst="rect">
              <a:avLst/>
            </a:prstGeom>
            <a:noFill/>
            <a:extLst>
              <a:ext uri="{909E8E84-426E-40DD-AFC4-6F175D3DCCD1}">
                <a14:hiddenFill xmlns:a14="http://schemas.microsoft.com/office/drawing/2010/main">
                  <a:solidFill>
                    <a:srgbClr val="FFFFFF"/>
                  </a:solidFill>
                </a14:hiddenFill>
              </a:ext>
            </a:extLst>
          </p:spPr>
        </p:pic>
        <p:sp>
          <p:nvSpPr>
            <p:cNvPr id="8" name="Suorakulmio 7">
              <a:extLst>
                <a:ext uri="{FF2B5EF4-FFF2-40B4-BE49-F238E27FC236}">
                  <a16:creationId xmlns:a16="http://schemas.microsoft.com/office/drawing/2014/main" id="{8440503A-00B2-6CD4-432E-42490628B590}"/>
                </a:ext>
              </a:extLst>
            </p:cNvPr>
            <p:cNvSpPr/>
            <p:nvPr/>
          </p:nvSpPr>
          <p:spPr>
            <a:xfrm>
              <a:off x="3524250" y="1179527"/>
              <a:ext cx="966788" cy="224024"/>
            </a:xfrm>
            <a:prstGeom prst="rect">
              <a:avLst/>
            </a:prstGeom>
            <a:solidFill>
              <a:schemeClr val="bg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sp>
          <p:nvSpPr>
            <p:cNvPr id="9" name="Suorakulmio 8">
              <a:extLst>
                <a:ext uri="{FF2B5EF4-FFF2-40B4-BE49-F238E27FC236}">
                  <a16:creationId xmlns:a16="http://schemas.microsoft.com/office/drawing/2014/main" id="{4C95862F-E443-C076-8C9A-920BB679F68F}"/>
                </a:ext>
              </a:extLst>
            </p:cNvPr>
            <p:cNvSpPr/>
            <p:nvPr/>
          </p:nvSpPr>
          <p:spPr>
            <a:xfrm>
              <a:off x="3524250" y="1668864"/>
              <a:ext cx="966788" cy="224024"/>
            </a:xfrm>
            <a:prstGeom prst="rect">
              <a:avLst/>
            </a:prstGeom>
            <a:solidFill>
              <a:schemeClr val="bg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sp>
          <p:nvSpPr>
            <p:cNvPr id="10" name="Suorakulmio 9">
              <a:extLst>
                <a:ext uri="{FF2B5EF4-FFF2-40B4-BE49-F238E27FC236}">
                  <a16:creationId xmlns:a16="http://schemas.microsoft.com/office/drawing/2014/main" id="{ED2AECB3-F872-C3E6-8408-97A09844F4B8}"/>
                </a:ext>
              </a:extLst>
            </p:cNvPr>
            <p:cNvSpPr/>
            <p:nvPr/>
          </p:nvSpPr>
          <p:spPr>
            <a:xfrm>
              <a:off x="3554994" y="2158201"/>
              <a:ext cx="966788" cy="224024"/>
            </a:xfrm>
            <a:prstGeom prst="rect">
              <a:avLst/>
            </a:prstGeom>
            <a:solidFill>
              <a:schemeClr val="bg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sp>
          <p:nvSpPr>
            <p:cNvPr id="11" name="Suorakulmio 10">
              <a:extLst>
                <a:ext uri="{FF2B5EF4-FFF2-40B4-BE49-F238E27FC236}">
                  <a16:creationId xmlns:a16="http://schemas.microsoft.com/office/drawing/2014/main" id="{BF7D9D3D-DAB7-746F-1F93-B19D105BB280}"/>
                </a:ext>
              </a:extLst>
            </p:cNvPr>
            <p:cNvSpPr/>
            <p:nvPr/>
          </p:nvSpPr>
          <p:spPr>
            <a:xfrm>
              <a:off x="3526631" y="3060714"/>
              <a:ext cx="966788" cy="224024"/>
            </a:xfrm>
            <a:prstGeom prst="rect">
              <a:avLst/>
            </a:prstGeom>
            <a:solidFill>
              <a:schemeClr val="bg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sp>
          <p:nvSpPr>
            <p:cNvPr id="12" name="Suorakulmio 11">
              <a:extLst>
                <a:ext uri="{FF2B5EF4-FFF2-40B4-BE49-F238E27FC236}">
                  <a16:creationId xmlns:a16="http://schemas.microsoft.com/office/drawing/2014/main" id="{6D4C2E8E-B007-23B8-4E39-CF1CD66C6712}"/>
                </a:ext>
              </a:extLst>
            </p:cNvPr>
            <p:cNvSpPr/>
            <p:nvPr/>
          </p:nvSpPr>
          <p:spPr>
            <a:xfrm>
              <a:off x="3526631" y="3550051"/>
              <a:ext cx="966788" cy="224024"/>
            </a:xfrm>
            <a:prstGeom prst="rect">
              <a:avLst/>
            </a:prstGeom>
            <a:solidFill>
              <a:schemeClr val="bg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sp>
          <p:nvSpPr>
            <p:cNvPr id="13" name="Suorakulmio 12">
              <a:extLst>
                <a:ext uri="{FF2B5EF4-FFF2-40B4-BE49-F238E27FC236}">
                  <a16:creationId xmlns:a16="http://schemas.microsoft.com/office/drawing/2014/main" id="{81C324CC-37C3-E55E-17F6-92F316DB7B83}"/>
                </a:ext>
              </a:extLst>
            </p:cNvPr>
            <p:cNvSpPr/>
            <p:nvPr/>
          </p:nvSpPr>
          <p:spPr>
            <a:xfrm>
              <a:off x="3557375" y="4039388"/>
              <a:ext cx="966788" cy="224024"/>
            </a:xfrm>
            <a:prstGeom prst="rect">
              <a:avLst/>
            </a:prstGeom>
            <a:solidFill>
              <a:schemeClr val="bg1"/>
            </a:solidFill>
            <a:ln w="190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solidFill>
                  <a:schemeClr val="tx1"/>
                </a:solidFill>
              </a:endParaRPr>
            </a:p>
          </p:txBody>
        </p:sp>
      </p:grpSp>
      <p:cxnSp>
        <p:nvCxnSpPr>
          <p:cNvPr id="22" name="Suora yhdysviiva 21">
            <a:extLst>
              <a:ext uri="{FF2B5EF4-FFF2-40B4-BE49-F238E27FC236}">
                <a16:creationId xmlns:a16="http://schemas.microsoft.com/office/drawing/2014/main" id="{7EADFDEE-27E4-2F67-B0C2-808C21FFF576}"/>
              </a:ext>
            </a:extLst>
          </p:cNvPr>
          <p:cNvCxnSpPr>
            <a:cxnSpLocks/>
          </p:cNvCxnSpPr>
          <p:nvPr/>
        </p:nvCxnSpPr>
        <p:spPr>
          <a:xfrm>
            <a:off x="6984809" y="2014538"/>
            <a:ext cx="0" cy="2590346"/>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25" name="Suora yhdysviiva 24">
            <a:extLst>
              <a:ext uri="{FF2B5EF4-FFF2-40B4-BE49-F238E27FC236}">
                <a16:creationId xmlns:a16="http://schemas.microsoft.com/office/drawing/2014/main" id="{8F05C6AB-2058-BCB6-D1FE-A34EA86900D6}"/>
              </a:ext>
            </a:extLst>
          </p:cNvPr>
          <p:cNvCxnSpPr>
            <a:cxnSpLocks/>
          </p:cNvCxnSpPr>
          <p:nvPr/>
        </p:nvCxnSpPr>
        <p:spPr>
          <a:xfrm>
            <a:off x="6982551" y="800860"/>
            <a:ext cx="0" cy="119402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sp>
        <p:nvSpPr>
          <p:cNvPr id="28" name="Tekstiruutu 27">
            <a:extLst>
              <a:ext uri="{FF2B5EF4-FFF2-40B4-BE49-F238E27FC236}">
                <a16:creationId xmlns:a16="http://schemas.microsoft.com/office/drawing/2014/main" id="{43D56BE8-6B85-E311-4F8B-95D177BBBA59}"/>
              </a:ext>
            </a:extLst>
          </p:cNvPr>
          <p:cNvSpPr txBox="1"/>
          <p:nvPr/>
        </p:nvSpPr>
        <p:spPr>
          <a:xfrm>
            <a:off x="4714705" y="2976078"/>
            <a:ext cx="2136652" cy="246221"/>
          </a:xfrm>
          <a:prstGeom prst="rect">
            <a:avLst/>
          </a:prstGeom>
          <a:noFill/>
        </p:spPr>
        <p:txBody>
          <a:bodyPr wrap="square" lIns="91440" tIns="45720" rIns="91440" bIns="45720" rtlCol="0" anchor="t">
            <a:spAutoFit/>
          </a:bodyPr>
          <a:lstStyle/>
          <a:p>
            <a:endParaRPr lang="fi-FI" sz="1000" i="1">
              <a:cs typeface="OP Chevin Pro Light"/>
            </a:endParaRPr>
          </a:p>
        </p:txBody>
      </p:sp>
    </p:spTree>
    <p:extLst>
      <p:ext uri="{BB962C8B-B14F-4D97-AF65-F5344CB8AC3E}">
        <p14:creationId xmlns:p14="http://schemas.microsoft.com/office/powerpoint/2010/main" val="355214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369507C4-B701-E7EC-E80A-63AB53990AF1}"/>
              </a:ext>
            </a:extLst>
          </p:cNvPr>
          <p:cNvSpPr>
            <a:spLocks noGrp="1"/>
          </p:cNvSpPr>
          <p:nvPr>
            <p:ph type="body" sz="quarter" idx="13"/>
          </p:nvPr>
        </p:nvSpPr>
        <p:spPr/>
        <p:txBody>
          <a:bodyPr/>
          <a:lstStyle/>
          <a:p>
            <a:r>
              <a:rPr lang="fi-FI" b="0" i="0">
                <a:solidFill>
                  <a:schemeClr val="tx2"/>
                </a:solidFill>
                <a:effectLst/>
                <a:latin typeface="OP Chevin Pro Light"/>
                <a:cs typeface="OP Chevin Pro Light"/>
              </a:rPr>
              <a:t>Lopeta yhteydenpito rikollisten kanssa välittömästi.</a:t>
            </a:r>
            <a:endParaRPr lang="fi-FI">
              <a:solidFill>
                <a:schemeClr val="tx2"/>
              </a:solidFill>
              <a:latin typeface="OP Chevin Pro Light"/>
              <a:cs typeface="OP Chevin Pro Light"/>
            </a:endParaRPr>
          </a:p>
        </p:txBody>
      </p:sp>
      <p:sp>
        <p:nvSpPr>
          <p:cNvPr id="6" name="Tekstin paikkamerkki 5">
            <a:extLst>
              <a:ext uri="{FF2B5EF4-FFF2-40B4-BE49-F238E27FC236}">
                <a16:creationId xmlns:a16="http://schemas.microsoft.com/office/drawing/2014/main" id="{9B319576-5906-E87D-C8C4-58FED8060A20}"/>
              </a:ext>
            </a:extLst>
          </p:cNvPr>
          <p:cNvSpPr>
            <a:spLocks noGrp="1"/>
          </p:cNvSpPr>
          <p:nvPr>
            <p:ph type="body" sz="quarter" idx="14"/>
          </p:nvPr>
        </p:nvSpPr>
        <p:spPr/>
        <p:txBody>
          <a:bodyPr/>
          <a:lstStyle/>
          <a:p>
            <a:r>
              <a:rPr lang="fi-FI" dirty="0">
                <a:solidFill>
                  <a:schemeClr val="tx2"/>
                </a:solidFill>
                <a:latin typeface="OP Chevin Pro Light"/>
                <a:cs typeface="OP Chevin Pro Light"/>
              </a:rPr>
              <a:t>Ole heti yhteydessä pankkisi asiakaspalveluun * </a:t>
            </a:r>
            <a:endParaRPr lang="en-US" dirty="0">
              <a:solidFill>
                <a:schemeClr val="tx2"/>
              </a:solidFill>
              <a:cs typeface="OP Chevin Pro Light"/>
            </a:endParaRPr>
          </a:p>
        </p:txBody>
      </p:sp>
      <p:sp>
        <p:nvSpPr>
          <p:cNvPr id="7" name="Tekstin paikkamerkki 6">
            <a:extLst>
              <a:ext uri="{FF2B5EF4-FFF2-40B4-BE49-F238E27FC236}">
                <a16:creationId xmlns:a16="http://schemas.microsoft.com/office/drawing/2014/main" id="{06A2FBFF-2D3D-4596-3117-182C9ED394E8}"/>
              </a:ext>
            </a:extLst>
          </p:cNvPr>
          <p:cNvSpPr>
            <a:spLocks noGrp="1"/>
          </p:cNvSpPr>
          <p:nvPr>
            <p:ph type="body" sz="quarter" idx="15"/>
          </p:nvPr>
        </p:nvSpPr>
        <p:spPr/>
        <p:txBody>
          <a:bodyPr/>
          <a:lstStyle/>
          <a:p>
            <a:r>
              <a:rPr lang="fi-FI" b="0" i="0" u="none" strike="noStrike">
                <a:solidFill>
                  <a:schemeClr val="tx2"/>
                </a:solidFill>
                <a:effectLst/>
                <a:latin typeface="OP Chevin Pro Light"/>
                <a:cs typeface="OP Chevin Pro Light"/>
              </a:rPr>
              <a:t>Tee rikosilmoitus ja toimi viranomaisilta saamiesi ohjeiden mukaan.</a:t>
            </a:r>
            <a:endParaRPr lang="en-US" b="0" i="0">
              <a:solidFill>
                <a:srgbClr val="7030A0"/>
              </a:solidFill>
              <a:effectLst/>
              <a:latin typeface="OP Chevin Pro Light"/>
              <a:cs typeface="OP Chevin Pro Light"/>
            </a:endParaRPr>
          </a:p>
          <a:p>
            <a:endParaRPr lang="fi-FI"/>
          </a:p>
        </p:txBody>
      </p:sp>
      <p:sp>
        <p:nvSpPr>
          <p:cNvPr id="8" name="Tekstin paikkamerkki 7">
            <a:extLst>
              <a:ext uri="{FF2B5EF4-FFF2-40B4-BE49-F238E27FC236}">
                <a16:creationId xmlns:a16="http://schemas.microsoft.com/office/drawing/2014/main" id="{286ACBC6-B71C-8F5E-AAA7-41AA374CBBF9}"/>
              </a:ext>
            </a:extLst>
          </p:cNvPr>
          <p:cNvSpPr>
            <a:spLocks noGrp="1"/>
          </p:cNvSpPr>
          <p:nvPr>
            <p:ph type="body" sz="quarter" idx="16"/>
          </p:nvPr>
        </p:nvSpPr>
        <p:spPr/>
        <p:txBody>
          <a:bodyPr/>
          <a:lstStyle/>
          <a:p>
            <a:r>
              <a:rPr lang="fi-FI" b="0" i="0" u="none" strike="noStrike">
                <a:solidFill>
                  <a:schemeClr val="tx2"/>
                </a:solidFill>
                <a:effectLst/>
                <a:latin typeface="OP Chevin Pro Light"/>
                <a:cs typeface="OP Chevin Pro Light"/>
              </a:rPr>
              <a:t>Ota tarvittaessa yhteyttä myös rikosuhripäivystykseen </a:t>
            </a:r>
            <a:br>
              <a:rPr lang="fi-FI" b="0" i="0" u="none" strike="noStrike">
                <a:solidFill>
                  <a:schemeClr val="tx2"/>
                </a:solidFill>
                <a:effectLst/>
                <a:latin typeface="OP Chevin Pro Light"/>
                <a:cs typeface="OP Chevin Pro Light"/>
              </a:rPr>
            </a:br>
            <a:r>
              <a:rPr lang="fi-FI" b="0" i="0" u="none" strike="noStrike">
                <a:solidFill>
                  <a:schemeClr val="tx2"/>
                </a:solidFill>
                <a:effectLst/>
                <a:latin typeface="OP Chevin Pro Light"/>
                <a:cs typeface="OP Chevin Pro Light"/>
              </a:rPr>
              <a:t>(</a:t>
            </a:r>
            <a:r>
              <a:rPr lang="fi-FI" b="0" i="0" u="sng" strike="noStrike">
                <a:solidFill>
                  <a:schemeClr val="tx2"/>
                </a:solidFill>
                <a:effectLst/>
                <a:latin typeface="OP Chevin Pro Light"/>
                <a:cs typeface="OP Chevin Pro Light"/>
                <a:hlinkClick r:id="rId3">
                  <a:extLst>
                    <a:ext uri="{A12FA001-AC4F-418D-AE19-62706E023703}">
                      <ahyp:hlinkClr xmlns:ahyp="http://schemas.microsoft.com/office/drawing/2018/hyperlinkcolor" val="tx"/>
                    </a:ext>
                  </a:extLst>
                </a:hlinkClick>
              </a:rPr>
              <a:t>www.riku.fi</a:t>
            </a:r>
            <a:r>
              <a:rPr lang="fi-FI">
                <a:solidFill>
                  <a:schemeClr val="tx2"/>
                </a:solidFill>
                <a:latin typeface="OP Chevin Pro Light"/>
                <a:cs typeface="OP Chevin Pro Light"/>
              </a:rPr>
              <a:t>).</a:t>
            </a:r>
            <a:endParaRPr lang="fi-FI">
              <a:solidFill>
                <a:schemeClr val="tx2"/>
              </a:solidFill>
            </a:endParaRPr>
          </a:p>
        </p:txBody>
      </p:sp>
      <p:sp>
        <p:nvSpPr>
          <p:cNvPr id="9" name="Tekstin paikkamerkki 8">
            <a:extLst>
              <a:ext uri="{FF2B5EF4-FFF2-40B4-BE49-F238E27FC236}">
                <a16:creationId xmlns:a16="http://schemas.microsoft.com/office/drawing/2014/main" id="{92D89FC7-996F-47E8-4420-F21EF28A2B94}"/>
              </a:ext>
            </a:extLst>
          </p:cNvPr>
          <p:cNvSpPr>
            <a:spLocks noGrp="1"/>
          </p:cNvSpPr>
          <p:nvPr>
            <p:ph type="body" sz="quarter" idx="17"/>
          </p:nvPr>
        </p:nvSpPr>
        <p:spPr>
          <a:xfrm>
            <a:off x="595420" y="3714820"/>
            <a:ext cx="8260713" cy="675000"/>
          </a:xfrm>
        </p:spPr>
        <p:txBody>
          <a:bodyPr vert="horz" lIns="91440" tIns="45720" rIns="91440" bIns="45720" rtlCol="0" anchor="t">
            <a:noAutofit/>
          </a:bodyPr>
          <a:lstStyle/>
          <a:p>
            <a:pPr fontAlgn="base"/>
            <a:r>
              <a:rPr lang="en-US" sz="1800" dirty="0">
                <a:latin typeface="OP Chevin Pro Light"/>
                <a:cs typeface="OP Chevin Pro Light"/>
              </a:rPr>
              <a:t>* </a:t>
            </a:r>
            <a:r>
              <a:rPr lang="en-US" sz="1800" b="1" dirty="0">
                <a:latin typeface="OP Chevin Pro Light"/>
                <a:cs typeface="OP Chevin Pro Light"/>
              </a:rPr>
              <a:t>T</a:t>
            </a:r>
            <a:r>
              <a:rPr lang="fi-FI" sz="1800" b="1" dirty="0" err="1">
                <a:latin typeface="OP Chevin Pro Light"/>
                <a:cs typeface="OP Chevin Pro Light"/>
              </a:rPr>
              <a:t>allenna</a:t>
            </a:r>
            <a:r>
              <a:rPr lang="fi-FI" sz="1800" b="1" dirty="0">
                <a:latin typeface="OP Chevin Pro Light"/>
                <a:cs typeface="OP Chevin Pro Light"/>
              </a:rPr>
              <a:t> sulkupalvelun numero puhelimeesi valmiiksi.</a:t>
            </a:r>
            <a:r>
              <a:rPr lang="en-US" sz="1800" b="1" dirty="0">
                <a:latin typeface="OP Chevin Pro Light"/>
                <a:cs typeface="OP Chevin Pro Light"/>
              </a:rPr>
              <a:t>​</a:t>
            </a:r>
          </a:p>
          <a:p>
            <a:pPr fontAlgn="base"/>
            <a:r>
              <a:rPr lang="en-US" sz="1800" dirty="0" err="1">
                <a:latin typeface="+mn-lt"/>
                <a:cs typeface="OP Chevin Pro Light"/>
              </a:rPr>
              <a:t>Pankkien</a:t>
            </a:r>
            <a:r>
              <a:rPr lang="en-US" sz="1800" dirty="0">
                <a:latin typeface="+mn-lt"/>
                <a:cs typeface="OP Chevin Pro Light"/>
              </a:rPr>
              <a:t> </a:t>
            </a:r>
            <a:r>
              <a:rPr lang="en-US" sz="1800" dirty="0" err="1">
                <a:latin typeface="+mn-lt"/>
                <a:cs typeface="OP Chevin Pro Light"/>
              </a:rPr>
              <a:t>sulkupalvelut</a:t>
            </a:r>
            <a:r>
              <a:rPr lang="en-US" sz="1800" dirty="0">
                <a:latin typeface="+mn-lt"/>
                <a:cs typeface="OP Chevin Pro Light"/>
              </a:rPr>
              <a:t>: OP: 0100 0555, Nordea: </a:t>
            </a:r>
            <a:r>
              <a:rPr lang="fi-FI" sz="1800" b="0" i="0" dirty="0">
                <a:solidFill>
                  <a:srgbClr val="4D5156"/>
                </a:solidFill>
                <a:effectLst/>
                <a:latin typeface="+mn-lt"/>
              </a:rPr>
              <a:t>020 333, </a:t>
            </a:r>
            <a:r>
              <a:rPr lang="en-US" sz="1800" dirty="0">
                <a:latin typeface="+mn-lt"/>
                <a:cs typeface="OP Chevin Pro Light"/>
              </a:rPr>
              <a:t>Danske: </a:t>
            </a:r>
            <a:r>
              <a:rPr lang="fi-FI" sz="1800" b="0" i="0" dirty="0">
                <a:solidFill>
                  <a:srgbClr val="4D5156"/>
                </a:solidFill>
                <a:effectLst/>
                <a:latin typeface="+mn-lt"/>
              </a:rPr>
              <a:t>0200 2585, </a:t>
            </a:r>
            <a:br>
              <a:rPr lang="fi-FI" sz="1800" b="0" i="0" dirty="0">
                <a:solidFill>
                  <a:srgbClr val="4D5156"/>
                </a:solidFill>
                <a:effectLst/>
                <a:latin typeface="+mn-lt"/>
              </a:rPr>
            </a:br>
            <a:r>
              <a:rPr lang="en-US" sz="1800" dirty="0">
                <a:latin typeface="+mn-lt"/>
                <a:cs typeface="OP Chevin Pro Light"/>
              </a:rPr>
              <a:t>S-</a:t>
            </a:r>
            <a:r>
              <a:rPr lang="en-US" sz="1800" dirty="0" err="1">
                <a:latin typeface="+mn-lt"/>
                <a:cs typeface="OP Chevin Pro Light"/>
              </a:rPr>
              <a:t>pankki</a:t>
            </a:r>
            <a:r>
              <a:rPr lang="en-US" sz="1800" dirty="0">
                <a:latin typeface="+mn-lt"/>
                <a:cs typeface="OP Chevin Pro Light"/>
              </a:rPr>
              <a:t>: </a:t>
            </a:r>
            <a:r>
              <a:rPr lang="fi-FI" sz="1800" b="0" i="0" dirty="0">
                <a:solidFill>
                  <a:srgbClr val="4D5156"/>
                </a:solidFill>
                <a:effectLst/>
                <a:latin typeface="+mn-lt"/>
              </a:rPr>
              <a:t>020 333. </a:t>
            </a:r>
            <a:r>
              <a:rPr lang="en-US" sz="1800" dirty="0" err="1">
                <a:latin typeface="OP Chevin Pro Light"/>
                <a:cs typeface="OP Chevin Pro Light"/>
              </a:rPr>
              <a:t>Sulkupalvelu</a:t>
            </a:r>
            <a:r>
              <a:rPr lang="en-US" sz="1800" dirty="0">
                <a:latin typeface="OP Chevin Pro Light"/>
                <a:cs typeface="OP Chevin Pro Light"/>
              </a:rPr>
              <a:t> on </a:t>
            </a:r>
            <a:r>
              <a:rPr lang="en-US" sz="1800" dirty="0" err="1">
                <a:latin typeface="OP Chevin Pro Light"/>
                <a:cs typeface="OP Chevin Pro Light"/>
              </a:rPr>
              <a:t>avoinna</a:t>
            </a:r>
            <a:r>
              <a:rPr lang="en-US" sz="1800" dirty="0">
                <a:latin typeface="OP Chevin Pro Light"/>
                <a:cs typeface="OP Chevin Pro Light"/>
              </a:rPr>
              <a:t> </a:t>
            </a:r>
            <a:r>
              <a:rPr lang="en-US" sz="1800" dirty="0" err="1">
                <a:latin typeface="OP Chevin Pro Light"/>
                <a:cs typeface="OP Chevin Pro Light"/>
              </a:rPr>
              <a:t>aina</a:t>
            </a:r>
            <a:r>
              <a:rPr lang="en-US" sz="1800" dirty="0">
                <a:latin typeface="OP Chevin Pro Light"/>
                <a:cs typeface="OP Chevin Pro Light"/>
              </a:rPr>
              <a:t>. </a:t>
            </a:r>
            <a:r>
              <a:rPr lang="en-US" sz="1800" dirty="0" err="1">
                <a:latin typeface="OP Chevin Pro Light"/>
                <a:cs typeface="OP Chevin Pro Light"/>
              </a:rPr>
              <a:t>Puhelun</a:t>
            </a:r>
            <a:r>
              <a:rPr lang="en-US" sz="1800" dirty="0">
                <a:latin typeface="OP Chevin Pro Light"/>
                <a:cs typeface="OP Chevin Pro Light"/>
              </a:rPr>
              <a:t> </a:t>
            </a:r>
            <a:r>
              <a:rPr lang="en-US" sz="1800" dirty="0" err="1">
                <a:latin typeface="OP Chevin Pro Light"/>
                <a:cs typeface="OP Chevin Pro Light"/>
              </a:rPr>
              <a:t>hinta</a:t>
            </a:r>
            <a:r>
              <a:rPr lang="en-US" sz="1800" dirty="0">
                <a:latin typeface="OP Chevin Pro Light"/>
                <a:cs typeface="OP Chevin Pro Light"/>
              </a:rPr>
              <a:t> </a:t>
            </a:r>
            <a:r>
              <a:rPr lang="en-US" sz="1800" dirty="0" err="1">
                <a:latin typeface="OP Chevin Pro Light"/>
                <a:cs typeface="OP Chevin Pro Light"/>
              </a:rPr>
              <a:t>pvm</a:t>
            </a:r>
            <a:r>
              <a:rPr lang="en-US" sz="1800" dirty="0">
                <a:latin typeface="OP Chevin Pro Light"/>
                <a:cs typeface="OP Chevin Pro Light"/>
              </a:rPr>
              <a:t>/</a:t>
            </a:r>
            <a:r>
              <a:rPr lang="en-US" sz="1800" dirty="0" err="1">
                <a:latin typeface="OP Chevin Pro Light"/>
                <a:cs typeface="OP Chevin Pro Light"/>
              </a:rPr>
              <a:t>mpm</a:t>
            </a:r>
            <a:r>
              <a:rPr lang="en-US" sz="1800" dirty="0">
                <a:latin typeface="OP Chevin Pro Light"/>
                <a:cs typeface="OP Chevin Pro Light"/>
              </a:rPr>
              <a:t>.</a:t>
            </a:r>
            <a:endParaRPr lang="fi-FI" sz="1800" dirty="0"/>
          </a:p>
        </p:txBody>
      </p:sp>
      <p:sp>
        <p:nvSpPr>
          <p:cNvPr id="2" name="Otsikko 1">
            <a:extLst>
              <a:ext uri="{FF2B5EF4-FFF2-40B4-BE49-F238E27FC236}">
                <a16:creationId xmlns:a16="http://schemas.microsoft.com/office/drawing/2014/main" id="{185575DA-2B1D-A399-8CEC-6DFC61BEE936}"/>
              </a:ext>
            </a:extLst>
          </p:cNvPr>
          <p:cNvSpPr>
            <a:spLocks noGrp="1"/>
          </p:cNvSpPr>
          <p:nvPr>
            <p:ph type="title"/>
          </p:nvPr>
        </p:nvSpPr>
        <p:spPr/>
        <p:txBody>
          <a:bodyPr/>
          <a:lstStyle/>
          <a:p>
            <a:r>
              <a:rPr lang="fi-FI"/>
              <a:t>Toimi näin jos havaitset, että olet joutunut huijauksen uhriksi</a:t>
            </a:r>
          </a:p>
        </p:txBody>
      </p:sp>
      <p:sp>
        <p:nvSpPr>
          <p:cNvPr id="4" name="Alatunnisteen paikkamerkki 3">
            <a:extLst>
              <a:ext uri="{FF2B5EF4-FFF2-40B4-BE49-F238E27FC236}">
                <a16:creationId xmlns:a16="http://schemas.microsoft.com/office/drawing/2014/main" id="{3BCAC455-5CB7-415F-1CC7-CC75A3C477E4}"/>
              </a:ext>
            </a:extLst>
          </p:cNvPr>
          <p:cNvSpPr>
            <a:spLocks noGrp="1"/>
          </p:cNvSpPr>
          <p:nvPr>
            <p:ph type="ftr" sz="quarter" idx="19"/>
          </p:nvPr>
        </p:nvSpPr>
        <p:spPr/>
        <p:txBody>
          <a:bodyPr/>
          <a:lstStyle/>
          <a:p>
            <a:r>
              <a:rPr lang="fi-FI" dirty="0"/>
              <a:t>© OP Ryhmä / OP-Julkinen</a:t>
            </a:r>
          </a:p>
        </p:txBody>
      </p:sp>
    </p:spTree>
    <p:extLst>
      <p:ext uri="{BB962C8B-B14F-4D97-AF65-F5344CB8AC3E}">
        <p14:creationId xmlns:p14="http://schemas.microsoft.com/office/powerpoint/2010/main" val="4033021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2AF518-28D0-9312-1CDD-EBBB148C05E6}"/>
              </a:ext>
            </a:extLst>
          </p:cNvPr>
          <p:cNvSpPr>
            <a:spLocks noGrp="1"/>
          </p:cNvSpPr>
          <p:nvPr>
            <p:ph type="title"/>
          </p:nvPr>
        </p:nvSpPr>
        <p:spPr/>
        <p:txBody>
          <a:bodyPr/>
          <a:lstStyle/>
          <a:p>
            <a:r>
              <a:rPr lang="fi-FI" dirty="0" err="1"/>
              <a:t>OP:n</a:t>
            </a:r>
            <a:r>
              <a:rPr lang="fi-FI" dirty="0"/>
              <a:t> Opas senioreille</a:t>
            </a:r>
          </a:p>
        </p:txBody>
      </p:sp>
      <p:sp>
        <p:nvSpPr>
          <p:cNvPr id="4" name="Alatunnisteen paikkamerkki 3">
            <a:extLst>
              <a:ext uri="{FF2B5EF4-FFF2-40B4-BE49-F238E27FC236}">
                <a16:creationId xmlns:a16="http://schemas.microsoft.com/office/drawing/2014/main" id="{CDFFE9E6-712C-46D5-ECAF-8A80288456E1}"/>
              </a:ext>
            </a:extLst>
          </p:cNvPr>
          <p:cNvSpPr>
            <a:spLocks noGrp="1"/>
          </p:cNvSpPr>
          <p:nvPr>
            <p:ph type="ftr" sz="quarter" idx="11"/>
          </p:nvPr>
        </p:nvSpPr>
        <p:spPr/>
        <p:txBody>
          <a:bodyPr/>
          <a:lstStyle/>
          <a:p>
            <a:r>
              <a:rPr lang="fi-FI"/>
              <a:t>© OP Ryhmä / OP-Julkinen</a:t>
            </a:r>
          </a:p>
        </p:txBody>
      </p:sp>
      <p:pic>
        <p:nvPicPr>
          <p:cNvPr id="6" name="Kuva 5">
            <a:extLst>
              <a:ext uri="{FF2B5EF4-FFF2-40B4-BE49-F238E27FC236}">
                <a16:creationId xmlns:a16="http://schemas.microsoft.com/office/drawing/2014/main" id="{F6195BD1-0995-E755-59CF-06992DA1A8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753" y="1179527"/>
            <a:ext cx="3466015" cy="3268761"/>
          </a:xfrm>
          <a:prstGeom prst="rect">
            <a:avLst/>
          </a:prstGeom>
        </p:spPr>
      </p:pic>
      <p:pic>
        <p:nvPicPr>
          <p:cNvPr id="7" name="Kuva 6">
            <a:extLst>
              <a:ext uri="{FF2B5EF4-FFF2-40B4-BE49-F238E27FC236}">
                <a16:creationId xmlns:a16="http://schemas.microsoft.com/office/drawing/2014/main" id="{77211B95-816C-4D48-FED4-B8DBD0C5452C}"/>
              </a:ext>
            </a:extLst>
          </p:cNvPr>
          <p:cNvPicPr>
            <a:picLocks noChangeAspect="1"/>
          </p:cNvPicPr>
          <p:nvPr/>
        </p:nvPicPr>
        <p:blipFill rotWithShape="1">
          <a:blip r:embed="rId4"/>
          <a:srcRect t="11396"/>
          <a:stretch/>
        </p:blipFill>
        <p:spPr>
          <a:xfrm>
            <a:off x="4334741" y="1042987"/>
            <a:ext cx="4499697" cy="3462338"/>
          </a:xfrm>
          <a:prstGeom prst="rect">
            <a:avLst/>
          </a:prstGeom>
        </p:spPr>
      </p:pic>
    </p:spTree>
    <p:extLst>
      <p:ext uri="{BB962C8B-B14F-4D97-AF65-F5344CB8AC3E}">
        <p14:creationId xmlns:p14="http://schemas.microsoft.com/office/powerpoint/2010/main" val="720052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9A4416-03CD-9CBB-5B54-ACFE10EB50C1}"/>
              </a:ext>
            </a:extLst>
          </p:cNvPr>
          <p:cNvSpPr>
            <a:spLocks noGrp="1"/>
          </p:cNvSpPr>
          <p:nvPr>
            <p:ph type="title"/>
          </p:nvPr>
        </p:nvSpPr>
        <p:spPr/>
        <p:txBody>
          <a:bodyPr/>
          <a:lstStyle/>
          <a:p>
            <a:r>
              <a:rPr lang="fi-FI"/>
              <a:t>Täältä löydät lisää ohjeita, vinkkejä ja sisältöä</a:t>
            </a:r>
          </a:p>
        </p:txBody>
      </p:sp>
      <p:sp>
        <p:nvSpPr>
          <p:cNvPr id="4" name="Alatunnisteen paikkamerkki 3">
            <a:extLst>
              <a:ext uri="{FF2B5EF4-FFF2-40B4-BE49-F238E27FC236}">
                <a16:creationId xmlns:a16="http://schemas.microsoft.com/office/drawing/2014/main" id="{5CE59734-BE6A-3284-FD06-284631ED7759}"/>
              </a:ext>
            </a:extLst>
          </p:cNvPr>
          <p:cNvSpPr>
            <a:spLocks noGrp="1"/>
          </p:cNvSpPr>
          <p:nvPr>
            <p:ph type="ftr" sz="quarter" idx="11"/>
          </p:nvPr>
        </p:nvSpPr>
        <p:spPr/>
        <p:txBody>
          <a:bodyPr/>
          <a:lstStyle/>
          <a:p>
            <a:r>
              <a:rPr lang="fi-FI"/>
              <a:t>© OP Ryhmä / OP-Julkinen</a:t>
            </a:r>
          </a:p>
        </p:txBody>
      </p:sp>
      <p:pic>
        <p:nvPicPr>
          <p:cNvPr id="9" name="Kuva 8">
            <a:extLst>
              <a:ext uri="{FF2B5EF4-FFF2-40B4-BE49-F238E27FC236}">
                <a16:creationId xmlns:a16="http://schemas.microsoft.com/office/drawing/2014/main" id="{EE220CB0-8926-9A93-CD57-693E5B80CE50}"/>
              </a:ext>
            </a:extLst>
          </p:cNvPr>
          <p:cNvPicPr>
            <a:picLocks noChangeAspect="1"/>
          </p:cNvPicPr>
          <p:nvPr/>
        </p:nvPicPr>
        <p:blipFill>
          <a:blip r:embed="rId2"/>
          <a:stretch>
            <a:fillRect/>
          </a:stretch>
        </p:blipFill>
        <p:spPr>
          <a:xfrm>
            <a:off x="696288" y="1364193"/>
            <a:ext cx="3351838" cy="3328651"/>
          </a:xfrm>
          <a:prstGeom prst="rect">
            <a:avLst/>
          </a:prstGeom>
        </p:spPr>
      </p:pic>
      <p:sp>
        <p:nvSpPr>
          <p:cNvPr id="10" name="Tekstiruutu 9">
            <a:extLst>
              <a:ext uri="{FF2B5EF4-FFF2-40B4-BE49-F238E27FC236}">
                <a16:creationId xmlns:a16="http://schemas.microsoft.com/office/drawing/2014/main" id="{C889F8E6-453C-D895-92AE-D3EDA80723FD}"/>
              </a:ext>
            </a:extLst>
          </p:cNvPr>
          <p:cNvSpPr txBox="1"/>
          <p:nvPr/>
        </p:nvSpPr>
        <p:spPr>
          <a:xfrm>
            <a:off x="510753" y="994861"/>
            <a:ext cx="3939796" cy="369332"/>
          </a:xfrm>
          <a:prstGeom prst="rect">
            <a:avLst/>
          </a:prstGeom>
          <a:noFill/>
        </p:spPr>
        <p:txBody>
          <a:bodyPr wrap="none" rtlCol="0">
            <a:spAutoFit/>
          </a:bodyPr>
          <a:lstStyle/>
          <a:p>
            <a:r>
              <a:rPr lang="fi-FI" b="1">
                <a:solidFill>
                  <a:schemeClr val="accent1"/>
                </a:solidFill>
              </a:rPr>
              <a:t>op.fi/seniorit </a:t>
            </a:r>
            <a:r>
              <a:rPr lang="fi-FI"/>
              <a:t>– vinkkejä pankkiasiointiin</a:t>
            </a:r>
          </a:p>
        </p:txBody>
      </p:sp>
      <p:sp>
        <p:nvSpPr>
          <p:cNvPr id="11" name="Tekstiruutu 10">
            <a:extLst>
              <a:ext uri="{FF2B5EF4-FFF2-40B4-BE49-F238E27FC236}">
                <a16:creationId xmlns:a16="http://schemas.microsoft.com/office/drawing/2014/main" id="{BFBA1945-3CAA-BFD6-D982-9267BB1CFF0E}"/>
              </a:ext>
            </a:extLst>
          </p:cNvPr>
          <p:cNvSpPr txBox="1"/>
          <p:nvPr/>
        </p:nvSpPr>
        <p:spPr>
          <a:xfrm>
            <a:off x="4904323" y="994861"/>
            <a:ext cx="3209981" cy="369332"/>
          </a:xfrm>
          <a:prstGeom prst="rect">
            <a:avLst/>
          </a:prstGeom>
          <a:noFill/>
        </p:spPr>
        <p:txBody>
          <a:bodyPr wrap="none" rtlCol="0">
            <a:spAutoFit/>
          </a:bodyPr>
          <a:lstStyle/>
          <a:p>
            <a:r>
              <a:rPr lang="fi-FI" b="1">
                <a:solidFill>
                  <a:schemeClr val="accent1"/>
                </a:solidFill>
              </a:rPr>
              <a:t>op-media.fi/seniorit </a:t>
            </a:r>
            <a:r>
              <a:rPr lang="fi-FI"/>
              <a:t>- artikkelit</a:t>
            </a:r>
          </a:p>
        </p:txBody>
      </p:sp>
      <p:pic>
        <p:nvPicPr>
          <p:cNvPr id="13" name="Kuva 12">
            <a:extLst>
              <a:ext uri="{FF2B5EF4-FFF2-40B4-BE49-F238E27FC236}">
                <a16:creationId xmlns:a16="http://schemas.microsoft.com/office/drawing/2014/main" id="{7DE4A876-F931-F890-E390-35D3D3D813B1}"/>
              </a:ext>
            </a:extLst>
          </p:cNvPr>
          <p:cNvPicPr>
            <a:picLocks noChangeAspect="1"/>
          </p:cNvPicPr>
          <p:nvPr/>
        </p:nvPicPr>
        <p:blipFill>
          <a:blip r:embed="rId3"/>
          <a:stretch>
            <a:fillRect/>
          </a:stretch>
        </p:blipFill>
        <p:spPr>
          <a:xfrm>
            <a:off x="4784823" y="1335170"/>
            <a:ext cx="3488776" cy="3622084"/>
          </a:xfrm>
          <a:prstGeom prst="rect">
            <a:avLst/>
          </a:prstGeom>
        </p:spPr>
      </p:pic>
    </p:spTree>
    <p:extLst>
      <p:ext uri="{BB962C8B-B14F-4D97-AF65-F5344CB8AC3E}">
        <p14:creationId xmlns:p14="http://schemas.microsoft.com/office/powerpoint/2010/main" val="1246183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DC79D-857B-DBF0-C91C-E44B9CEBDC14}"/>
              </a:ext>
            </a:extLst>
          </p:cNvPr>
          <p:cNvSpPr>
            <a:spLocks noGrp="1"/>
          </p:cNvSpPr>
          <p:nvPr>
            <p:ph type="title"/>
          </p:nvPr>
        </p:nvSpPr>
        <p:spPr/>
        <p:txBody>
          <a:bodyPr/>
          <a:lstStyle/>
          <a:p>
            <a:r>
              <a:rPr lang="fi-FI" dirty="0"/>
              <a:t>Linkkejä OP Median artikkeleihin</a:t>
            </a:r>
          </a:p>
        </p:txBody>
      </p:sp>
      <p:sp>
        <p:nvSpPr>
          <p:cNvPr id="3" name="Sisällön paikkamerkki 2">
            <a:extLst>
              <a:ext uri="{FF2B5EF4-FFF2-40B4-BE49-F238E27FC236}">
                <a16:creationId xmlns:a16="http://schemas.microsoft.com/office/drawing/2014/main" id="{9D7ADD7C-2A8A-1BAD-C175-D5FF16E57631}"/>
              </a:ext>
            </a:extLst>
          </p:cNvPr>
          <p:cNvSpPr>
            <a:spLocks noGrp="1"/>
          </p:cNvSpPr>
          <p:nvPr>
            <p:ph sz="half" idx="1"/>
          </p:nvPr>
        </p:nvSpPr>
        <p:spPr/>
        <p:txBody>
          <a:bodyPr/>
          <a:lstStyle/>
          <a:p>
            <a:r>
              <a:rPr lang="fi-FI" sz="1600" dirty="0">
                <a:hlinkClick r:id="rId2"/>
              </a:rPr>
              <a:t>Onko puolisosi aina hoitanut raha-asiat</a:t>
            </a:r>
            <a:endParaRPr lang="fi-FI" sz="1600" dirty="0"/>
          </a:p>
          <a:p>
            <a:r>
              <a:rPr lang="fi-FI" sz="1600" dirty="0">
                <a:hlinkClick r:id="rId3"/>
              </a:rPr>
              <a:t>Ärsyttävätkö nämä asiat digissä sinuakin</a:t>
            </a:r>
            <a:endParaRPr lang="fi-FI" sz="1600" dirty="0"/>
          </a:p>
          <a:p>
            <a:r>
              <a:rPr lang="fi-FI" sz="1600" dirty="0">
                <a:hlinkClick r:id="rId4"/>
              </a:rPr>
              <a:t>Rahat varastettiin tililtäni – kuka vastaa </a:t>
            </a:r>
            <a:endParaRPr lang="fi-FI" sz="1600" dirty="0"/>
          </a:p>
          <a:p>
            <a:r>
              <a:rPr lang="fi-FI" sz="1600" dirty="0">
                <a:hlinkClick r:id="rId5"/>
              </a:rPr>
              <a:t>Eila </a:t>
            </a:r>
            <a:r>
              <a:rPr lang="fi-FI" sz="1600" dirty="0" err="1">
                <a:hlinkClick r:id="rId5"/>
              </a:rPr>
              <a:t>Tuuliara</a:t>
            </a:r>
            <a:r>
              <a:rPr lang="fi-FI" sz="1600" dirty="0">
                <a:hlinkClick r:id="rId5"/>
              </a:rPr>
              <a:t> on kokenut tietokoneen käyttäjä</a:t>
            </a:r>
            <a:endParaRPr lang="fi-FI" sz="1600" dirty="0"/>
          </a:p>
          <a:p>
            <a:r>
              <a:rPr lang="fi-FI" sz="1600" dirty="0">
                <a:hlinkClick r:id="rId6"/>
              </a:rPr>
              <a:t>Digitaalisten palveluiden oppiminen iäkkäänä</a:t>
            </a:r>
            <a:endParaRPr lang="fi-FI" sz="1600" dirty="0"/>
          </a:p>
          <a:p>
            <a:r>
              <a:rPr lang="fi-FI" sz="1600" dirty="0">
                <a:hlinkClick r:id="rId7"/>
              </a:rPr>
              <a:t>Hämmentävätkö evästeet ja niihin annettavat suostumukset</a:t>
            </a:r>
            <a:endParaRPr lang="fi-FI" sz="1600" dirty="0"/>
          </a:p>
          <a:p>
            <a:r>
              <a:rPr lang="fi-FI" sz="1600" dirty="0">
                <a:hlinkClick r:id="rId8"/>
              </a:rPr>
              <a:t>Näin asioit verkossa turvallisesti </a:t>
            </a:r>
            <a:endParaRPr lang="fi-FI" sz="1600" dirty="0"/>
          </a:p>
          <a:p>
            <a:r>
              <a:rPr lang="fi-FI" sz="1600" dirty="0">
                <a:hlinkClick r:id="rId9"/>
              </a:rPr>
              <a:t>Näin erotat huijausviestin</a:t>
            </a:r>
            <a:endParaRPr lang="fi-FI" sz="1600" dirty="0"/>
          </a:p>
          <a:p>
            <a:endParaRPr lang="fi-FI" sz="1600" dirty="0"/>
          </a:p>
        </p:txBody>
      </p:sp>
      <p:sp>
        <p:nvSpPr>
          <p:cNvPr id="5" name="Sisällön paikkamerkki 4">
            <a:extLst>
              <a:ext uri="{FF2B5EF4-FFF2-40B4-BE49-F238E27FC236}">
                <a16:creationId xmlns:a16="http://schemas.microsoft.com/office/drawing/2014/main" id="{3C96DC33-3882-A1D7-296E-57B07CE354C6}"/>
              </a:ext>
            </a:extLst>
          </p:cNvPr>
          <p:cNvSpPr>
            <a:spLocks noGrp="1"/>
          </p:cNvSpPr>
          <p:nvPr>
            <p:ph sz="half" idx="2"/>
          </p:nvPr>
        </p:nvSpPr>
        <p:spPr/>
        <p:txBody>
          <a:bodyPr/>
          <a:lstStyle/>
          <a:p>
            <a:r>
              <a:rPr lang="fi-FI" sz="1600" dirty="0">
                <a:hlinkClick r:id="rId10"/>
              </a:rPr>
              <a:t>Käytä verkkopankkia pankin omalla puhelinsovelluksella</a:t>
            </a:r>
            <a:endParaRPr lang="fi-FI" sz="1600" dirty="0"/>
          </a:p>
          <a:p>
            <a:r>
              <a:rPr lang="fi-FI" sz="1600" dirty="0">
                <a:hlinkClick r:id="rId11"/>
              </a:rPr>
              <a:t>Opi tunnistamaan sosiaalinen manipulaatio</a:t>
            </a:r>
            <a:endParaRPr lang="fi-FI" sz="1600" dirty="0"/>
          </a:p>
          <a:p>
            <a:r>
              <a:rPr lang="fi-FI" sz="1600" dirty="0">
                <a:hlinkClick r:id="rId12"/>
              </a:rPr>
              <a:t>Mitä jos aikuinen lapsi vaatii rahaa?</a:t>
            </a:r>
            <a:endParaRPr lang="fi-FI" sz="1600" dirty="0"/>
          </a:p>
          <a:p>
            <a:r>
              <a:rPr lang="fi-FI" sz="1600" dirty="0">
                <a:hlinkClick r:id="rId13"/>
              </a:rPr>
              <a:t>6 vinkkiä puhelimen asetusten muokkaamiseen</a:t>
            </a:r>
            <a:endParaRPr lang="fi-FI" sz="1600" dirty="0"/>
          </a:p>
          <a:p>
            <a:r>
              <a:rPr lang="fi-FI" sz="1600" dirty="0">
                <a:hlinkClick r:id="rId14"/>
              </a:rPr>
              <a:t>Yhä useampi suomalainen varautuu eläkevuosiin</a:t>
            </a:r>
            <a:endParaRPr lang="fi-FI" sz="1600" dirty="0"/>
          </a:p>
          <a:p>
            <a:r>
              <a:rPr lang="fi-FI" sz="1600" dirty="0">
                <a:hlinkClick r:id="rId15"/>
              </a:rPr>
              <a:t>Näin me varauduimme eläkevuosiin</a:t>
            </a:r>
            <a:endParaRPr lang="fi-FI" sz="1600" dirty="0"/>
          </a:p>
          <a:p>
            <a:endParaRPr lang="fi-FI" sz="1600" dirty="0"/>
          </a:p>
          <a:p>
            <a:endParaRPr lang="fi-FI" sz="1600" dirty="0"/>
          </a:p>
          <a:p>
            <a:endParaRPr lang="fi-FI" dirty="0"/>
          </a:p>
        </p:txBody>
      </p:sp>
      <p:sp>
        <p:nvSpPr>
          <p:cNvPr id="4" name="Alatunnisteen paikkamerkki 3">
            <a:extLst>
              <a:ext uri="{FF2B5EF4-FFF2-40B4-BE49-F238E27FC236}">
                <a16:creationId xmlns:a16="http://schemas.microsoft.com/office/drawing/2014/main" id="{2CEB1C6D-4BC1-3269-D1A6-739DE563F5B7}"/>
              </a:ext>
            </a:extLst>
          </p:cNvPr>
          <p:cNvSpPr>
            <a:spLocks noGrp="1"/>
          </p:cNvSpPr>
          <p:nvPr>
            <p:ph type="ftr" sz="quarter" idx="11"/>
          </p:nvPr>
        </p:nvSpPr>
        <p:spPr/>
        <p:txBody>
          <a:bodyPr/>
          <a:lstStyle/>
          <a:p>
            <a:r>
              <a:rPr lang="fi-FI" dirty="0"/>
              <a:t>© OP Ryhmä / OP-Julkinen</a:t>
            </a:r>
          </a:p>
        </p:txBody>
      </p:sp>
    </p:spTree>
    <p:extLst>
      <p:ext uri="{BB962C8B-B14F-4D97-AF65-F5344CB8AC3E}">
        <p14:creationId xmlns:p14="http://schemas.microsoft.com/office/powerpoint/2010/main" val="558525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CEC39D-4401-AF24-F79F-F84CF7E587B1}"/>
              </a:ext>
            </a:extLst>
          </p:cNvPr>
          <p:cNvSpPr>
            <a:spLocks noGrp="1"/>
          </p:cNvSpPr>
          <p:nvPr>
            <p:ph type="title"/>
          </p:nvPr>
        </p:nvSpPr>
        <p:spPr/>
        <p:txBody>
          <a:bodyPr/>
          <a:lstStyle/>
          <a:p>
            <a:r>
              <a:rPr lang="fi-FI" dirty="0"/>
              <a:t>Varmuutta verkkoon –webinaaritallenne:</a:t>
            </a:r>
            <a:br>
              <a:rPr lang="fi-FI" dirty="0"/>
            </a:br>
            <a:r>
              <a:rPr lang="fi-FI" dirty="0"/>
              <a:t>Välty verkkohuijauksilta</a:t>
            </a:r>
          </a:p>
        </p:txBody>
      </p:sp>
      <p:sp>
        <p:nvSpPr>
          <p:cNvPr id="3" name="Sisällön paikkamerkki 2">
            <a:extLst>
              <a:ext uri="{FF2B5EF4-FFF2-40B4-BE49-F238E27FC236}">
                <a16:creationId xmlns:a16="http://schemas.microsoft.com/office/drawing/2014/main" id="{77351D9B-2B6F-A065-1060-597D012C3026}"/>
              </a:ext>
            </a:extLst>
          </p:cNvPr>
          <p:cNvSpPr>
            <a:spLocks noGrp="1"/>
          </p:cNvSpPr>
          <p:nvPr>
            <p:ph idx="1"/>
          </p:nvPr>
        </p:nvSpPr>
        <p:spPr>
          <a:xfrm>
            <a:off x="510753" y="1791487"/>
            <a:ext cx="5548672" cy="329675"/>
          </a:xfrm>
        </p:spPr>
        <p:txBody>
          <a:bodyPr/>
          <a:lstStyle/>
          <a:p>
            <a:pPr marL="0" indent="0">
              <a:buNone/>
            </a:pPr>
            <a:r>
              <a:rPr lang="fi-FI" dirty="0"/>
              <a:t> </a:t>
            </a:r>
            <a:r>
              <a:rPr lang="fi-FI" dirty="0">
                <a:hlinkClick r:id="rId2" tooltip="https://op.videosync.fi/varmuutta-verkkoon-2-10-23"/>
              </a:rPr>
              <a:t>https://op.videosync.fi/varmuutta-verkkoon-2-10-23</a:t>
            </a:r>
            <a:endParaRPr lang="fi-FI" dirty="0"/>
          </a:p>
        </p:txBody>
      </p:sp>
      <p:sp>
        <p:nvSpPr>
          <p:cNvPr id="4" name="Alatunnisteen paikkamerkki 3">
            <a:extLst>
              <a:ext uri="{FF2B5EF4-FFF2-40B4-BE49-F238E27FC236}">
                <a16:creationId xmlns:a16="http://schemas.microsoft.com/office/drawing/2014/main" id="{87CD4311-783E-0E3D-4B2D-52278FE1528B}"/>
              </a:ext>
            </a:extLst>
          </p:cNvPr>
          <p:cNvSpPr>
            <a:spLocks noGrp="1"/>
          </p:cNvSpPr>
          <p:nvPr>
            <p:ph type="ftr" sz="quarter" idx="11"/>
          </p:nvPr>
        </p:nvSpPr>
        <p:spPr/>
        <p:txBody>
          <a:bodyPr/>
          <a:lstStyle/>
          <a:p>
            <a:r>
              <a:rPr lang="fi-FI" dirty="0"/>
              <a:t>© OP Ryhmä / OP-</a:t>
            </a:r>
            <a:r>
              <a:rPr lang="fi-FI" dirty="0" err="1"/>
              <a:t>Jullkinen</a:t>
            </a:r>
            <a:endParaRPr lang="fi-FI" dirty="0"/>
          </a:p>
        </p:txBody>
      </p:sp>
      <p:pic>
        <p:nvPicPr>
          <p:cNvPr id="6" name="Kuva 5">
            <a:extLst>
              <a:ext uri="{FF2B5EF4-FFF2-40B4-BE49-F238E27FC236}">
                <a16:creationId xmlns:a16="http://schemas.microsoft.com/office/drawing/2014/main" id="{C7E59E85-DB35-E1B1-23D8-3364C0876F9F}"/>
              </a:ext>
            </a:extLst>
          </p:cNvPr>
          <p:cNvPicPr>
            <a:picLocks noChangeAspect="1"/>
          </p:cNvPicPr>
          <p:nvPr/>
        </p:nvPicPr>
        <p:blipFill>
          <a:blip r:embed="rId3"/>
          <a:stretch>
            <a:fillRect/>
          </a:stretch>
        </p:blipFill>
        <p:spPr>
          <a:xfrm>
            <a:off x="5825481" y="1308114"/>
            <a:ext cx="3114947" cy="2926773"/>
          </a:xfrm>
          <a:prstGeom prst="rect">
            <a:avLst/>
          </a:prstGeom>
        </p:spPr>
      </p:pic>
    </p:spTree>
    <p:extLst>
      <p:ext uri="{BB962C8B-B14F-4D97-AF65-F5344CB8AC3E}">
        <p14:creationId xmlns:p14="http://schemas.microsoft.com/office/powerpoint/2010/main" val="3423538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descr="Kuva, joka sisältää kohteen henkilö, sisä-&#10;&#10;Kuvaus luotu automaattisesti">
            <a:extLst>
              <a:ext uri="{FF2B5EF4-FFF2-40B4-BE49-F238E27FC236}">
                <a16:creationId xmlns:a16="http://schemas.microsoft.com/office/drawing/2014/main" id="{DD94D447-8498-2457-E870-B59F489CBABF}"/>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6734" b="8996"/>
          <a:stretch/>
        </p:blipFill>
        <p:spPr>
          <a:xfrm>
            <a:off x="20" y="10"/>
            <a:ext cx="9143980" cy="5143490"/>
          </a:xfrm>
          <a:noFill/>
        </p:spPr>
      </p:pic>
      <p:sp>
        <p:nvSpPr>
          <p:cNvPr id="3" name="Otsikko 2">
            <a:extLst>
              <a:ext uri="{FF2B5EF4-FFF2-40B4-BE49-F238E27FC236}">
                <a16:creationId xmlns:a16="http://schemas.microsoft.com/office/drawing/2014/main" id="{1359D227-1841-151C-6956-6F67D8A45F64}"/>
              </a:ext>
            </a:extLst>
          </p:cNvPr>
          <p:cNvSpPr>
            <a:spLocks noGrp="1"/>
          </p:cNvSpPr>
          <p:nvPr>
            <p:ph type="ctrTitle"/>
          </p:nvPr>
        </p:nvSpPr>
        <p:spPr>
          <a:xfrm>
            <a:off x="1143000" y="1708150"/>
            <a:ext cx="6858000" cy="1413761"/>
          </a:xfrm>
        </p:spPr>
        <p:txBody>
          <a:bodyPr anchor="ctr">
            <a:normAutofit/>
          </a:bodyPr>
          <a:lstStyle/>
          <a:p>
            <a:r>
              <a:rPr lang="fi-FI" dirty="0"/>
              <a:t>Kiitos ja hyvää talven jatkoa!</a:t>
            </a:r>
          </a:p>
        </p:txBody>
      </p:sp>
      <p:sp>
        <p:nvSpPr>
          <p:cNvPr id="4" name="Alatunnisteen paikkamerkki 3">
            <a:extLst>
              <a:ext uri="{FF2B5EF4-FFF2-40B4-BE49-F238E27FC236}">
                <a16:creationId xmlns:a16="http://schemas.microsoft.com/office/drawing/2014/main" id="{F9F7C531-40C6-8F25-7C8B-EF0E0EAB9E44}"/>
              </a:ext>
            </a:extLst>
          </p:cNvPr>
          <p:cNvSpPr>
            <a:spLocks noGrp="1"/>
          </p:cNvSpPr>
          <p:nvPr>
            <p:ph type="ftr" sz="quarter" idx="16"/>
          </p:nvPr>
        </p:nvSpPr>
        <p:spPr>
          <a:xfrm>
            <a:off x="386069" y="4767263"/>
            <a:ext cx="7058446" cy="235633"/>
          </a:xfrm>
        </p:spPr>
        <p:txBody>
          <a:bodyPr anchor="ctr">
            <a:normAutofit/>
          </a:bodyPr>
          <a:lstStyle/>
          <a:p>
            <a:pPr>
              <a:spcAft>
                <a:spcPts val="600"/>
              </a:spcAft>
            </a:pPr>
            <a:r>
              <a:rPr lang="fi-FI"/>
              <a:t>© OP Ryhmä / OP-Julkinen</a:t>
            </a:r>
          </a:p>
        </p:txBody>
      </p:sp>
      <p:sp>
        <p:nvSpPr>
          <p:cNvPr id="18" name="Picture Placeholder 4">
            <a:extLst>
              <a:ext uri="{FF2B5EF4-FFF2-40B4-BE49-F238E27FC236}">
                <a16:creationId xmlns:a16="http://schemas.microsoft.com/office/drawing/2014/main" id="{544AAADE-1723-F20E-9B48-A95DF40006A4}"/>
              </a:ext>
            </a:extLst>
          </p:cNvPr>
          <p:cNvSpPr>
            <a:spLocks noGrp="1"/>
          </p:cNvSpPr>
          <p:nvPr>
            <p:ph type="pic" sz="quarter" idx="14"/>
          </p:nvPr>
        </p:nvSpPr>
        <p:spPr>
          <a:xfrm>
            <a:off x="8487931" y="4737995"/>
            <a:ext cx="540000" cy="273600"/>
          </a:xfrm>
        </p:spPr>
      </p:sp>
    </p:spTree>
    <p:extLst>
      <p:ext uri="{BB962C8B-B14F-4D97-AF65-F5344CB8AC3E}">
        <p14:creationId xmlns:p14="http://schemas.microsoft.com/office/powerpoint/2010/main" val="1716316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DC05BB-59E2-EB34-664B-17275ED8C009}"/>
              </a:ext>
            </a:extLst>
          </p:cNvPr>
          <p:cNvSpPr>
            <a:spLocks noGrp="1"/>
          </p:cNvSpPr>
          <p:nvPr>
            <p:ph type="title"/>
          </p:nvPr>
        </p:nvSpPr>
        <p:spPr/>
        <p:txBody>
          <a:bodyPr/>
          <a:lstStyle/>
          <a:p>
            <a:r>
              <a:rPr lang="fi-FI" sz="4000" dirty="0"/>
              <a:t>Puheenvuoron sisältö</a:t>
            </a:r>
          </a:p>
        </p:txBody>
      </p:sp>
      <p:sp>
        <p:nvSpPr>
          <p:cNvPr id="3" name="Sisällön paikkamerkki 2">
            <a:extLst>
              <a:ext uri="{FF2B5EF4-FFF2-40B4-BE49-F238E27FC236}">
                <a16:creationId xmlns:a16="http://schemas.microsoft.com/office/drawing/2014/main" id="{CE9531B9-2EF7-B1D9-2B0A-4F338595804F}"/>
              </a:ext>
            </a:extLst>
          </p:cNvPr>
          <p:cNvSpPr>
            <a:spLocks noGrp="1"/>
          </p:cNvSpPr>
          <p:nvPr>
            <p:ph idx="1"/>
          </p:nvPr>
        </p:nvSpPr>
        <p:spPr>
          <a:xfrm>
            <a:off x="510754" y="1531814"/>
            <a:ext cx="8370976" cy="3401839"/>
          </a:xfrm>
        </p:spPr>
        <p:txBody>
          <a:bodyPr/>
          <a:lstStyle/>
          <a:p>
            <a:pPr marL="342900" indent="-342900">
              <a:buFont typeface="+mj-lt"/>
              <a:buAutoNum type="arabicPeriod"/>
            </a:pPr>
            <a:r>
              <a:rPr lang="fi-FI" sz="2800" dirty="0"/>
              <a:t>Arjen raha-asioiden hoitaminen </a:t>
            </a:r>
          </a:p>
          <a:p>
            <a:pPr marL="342900" indent="-342900">
              <a:buFont typeface="+mj-lt"/>
              <a:buAutoNum type="arabicPeriod"/>
            </a:pPr>
            <a:r>
              <a:rPr lang="fi-FI" sz="2800" dirty="0"/>
              <a:t>Ikääntyminen ja pankkiasiat – miten voi varautua ja miten läheinen voi olla avuksi pankkiasioiden hoidossa?</a:t>
            </a:r>
          </a:p>
          <a:p>
            <a:pPr marL="342900" indent="-342900">
              <a:buFont typeface="+mj-lt"/>
              <a:buAutoNum type="arabicPeriod"/>
            </a:pPr>
            <a:r>
              <a:rPr lang="fi-FI" sz="2800" dirty="0"/>
              <a:t>Turvallinen asiointi</a:t>
            </a:r>
          </a:p>
          <a:p>
            <a:pPr marL="342900" indent="-342900">
              <a:buFont typeface="+mj-lt"/>
              <a:buAutoNum type="arabicPeriod"/>
            </a:pPr>
            <a:r>
              <a:rPr lang="fi-FI" sz="2800" dirty="0"/>
              <a:t>Vinkkejä ja linkkejä</a:t>
            </a:r>
          </a:p>
          <a:p>
            <a:pPr marL="342900" indent="-342900">
              <a:buFont typeface="+mj-lt"/>
              <a:buAutoNum type="arabicPeriod"/>
            </a:pPr>
            <a:endParaRPr lang="fi-FI" sz="2800" dirty="0"/>
          </a:p>
          <a:p>
            <a:pPr marL="342900" indent="-342900">
              <a:buFont typeface="+mj-lt"/>
              <a:buAutoNum type="arabicPeriod"/>
            </a:pPr>
            <a:endParaRPr lang="fi-FI" sz="2800" dirty="0"/>
          </a:p>
        </p:txBody>
      </p:sp>
      <p:sp>
        <p:nvSpPr>
          <p:cNvPr id="4" name="Alatunnisteen paikkamerkki 3">
            <a:extLst>
              <a:ext uri="{FF2B5EF4-FFF2-40B4-BE49-F238E27FC236}">
                <a16:creationId xmlns:a16="http://schemas.microsoft.com/office/drawing/2014/main" id="{682C0DA8-748B-1674-67A4-C52B6CB26981}"/>
              </a:ext>
            </a:extLst>
          </p:cNvPr>
          <p:cNvSpPr>
            <a:spLocks noGrp="1"/>
          </p:cNvSpPr>
          <p:nvPr>
            <p:ph type="ftr" sz="quarter" idx="11"/>
          </p:nvPr>
        </p:nvSpPr>
        <p:spPr/>
        <p:txBody>
          <a:bodyPr/>
          <a:lstStyle/>
          <a:p>
            <a:r>
              <a:rPr lang="fi-FI"/>
              <a:t>© OP Ryhmä / OP-Julkinen</a:t>
            </a:r>
          </a:p>
        </p:txBody>
      </p:sp>
    </p:spTree>
    <p:extLst>
      <p:ext uri="{BB962C8B-B14F-4D97-AF65-F5344CB8AC3E}">
        <p14:creationId xmlns:p14="http://schemas.microsoft.com/office/powerpoint/2010/main" val="211378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descr="Kuva, joka sisältää kohteen ikkuna, sisä-, kannettava tietokone, henkilö&#10;&#10;Kuvaus luotu automaattisesti">
            <a:extLst>
              <a:ext uri="{FF2B5EF4-FFF2-40B4-BE49-F238E27FC236}">
                <a16:creationId xmlns:a16="http://schemas.microsoft.com/office/drawing/2014/main" id="{7216466F-B107-442C-25D7-7345B87561A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2028" t="26640" r="-2" b="7571"/>
          <a:stretch/>
        </p:blipFill>
        <p:spPr>
          <a:xfrm>
            <a:off x="0" y="0"/>
            <a:ext cx="9144000" cy="5143500"/>
          </a:xfrm>
        </p:spPr>
      </p:pic>
      <p:sp>
        <p:nvSpPr>
          <p:cNvPr id="3" name="Title 2">
            <a:extLst>
              <a:ext uri="{FF2B5EF4-FFF2-40B4-BE49-F238E27FC236}">
                <a16:creationId xmlns:a16="http://schemas.microsoft.com/office/drawing/2014/main" id="{F3113F23-024B-C264-7A70-F03D1AC2F0B2}"/>
              </a:ext>
            </a:extLst>
          </p:cNvPr>
          <p:cNvSpPr>
            <a:spLocks noGrp="1"/>
          </p:cNvSpPr>
          <p:nvPr>
            <p:ph type="ctrTitle"/>
          </p:nvPr>
        </p:nvSpPr>
        <p:spPr/>
        <p:txBody>
          <a:bodyPr/>
          <a:lstStyle/>
          <a:p>
            <a:r>
              <a:rPr lang="en-US" dirty="0"/>
              <a:t>Arjen </a:t>
            </a:r>
            <a:r>
              <a:rPr lang="en-US" dirty="0" err="1"/>
              <a:t>raha-asioiden</a:t>
            </a:r>
            <a:r>
              <a:rPr lang="en-US" dirty="0"/>
              <a:t> </a:t>
            </a:r>
            <a:r>
              <a:rPr lang="en-US" dirty="0" err="1"/>
              <a:t>hoitaminen</a:t>
            </a:r>
            <a:br>
              <a:rPr lang="en-US" dirty="0"/>
            </a:br>
            <a:endParaRPr lang="en-US" dirty="0"/>
          </a:p>
        </p:txBody>
      </p:sp>
      <p:sp>
        <p:nvSpPr>
          <p:cNvPr id="4" name="Footer Placeholder 3">
            <a:extLst>
              <a:ext uri="{FF2B5EF4-FFF2-40B4-BE49-F238E27FC236}">
                <a16:creationId xmlns:a16="http://schemas.microsoft.com/office/drawing/2014/main" id="{E6531A93-6CBB-1012-699E-5D1DA9441F4F}"/>
              </a:ext>
            </a:extLst>
          </p:cNvPr>
          <p:cNvSpPr>
            <a:spLocks noGrp="1"/>
          </p:cNvSpPr>
          <p:nvPr>
            <p:ph type="ftr" sz="quarter" idx="16"/>
          </p:nvPr>
        </p:nvSpPr>
        <p:spPr/>
        <p:txBody>
          <a:bodyPr/>
          <a:lstStyle/>
          <a:p>
            <a:r>
              <a:rPr lang="fi-FI"/>
              <a:t>© OP Ryhmä / OP-Julkinen</a:t>
            </a:r>
          </a:p>
        </p:txBody>
      </p:sp>
      <p:sp>
        <p:nvSpPr>
          <p:cNvPr id="7" name="Kuvan paikkamerkki 6">
            <a:extLst>
              <a:ext uri="{FF2B5EF4-FFF2-40B4-BE49-F238E27FC236}">
                <a16:creationId xmlns:a16="http://schemas.microsoft.com/office/drawing/2014/main" id="{049FC98A-89A1-2F24-E767-2D292A541F03}"/>
              </a:ext>
            </a:extLst>
          </p:cNvPr>
          <p:cNvSpPr>
            <a:spLocks noGrp="1"/>
          </p:cNvSpPr>
          <p:nvPr>
            <p:ph type="pic" sz="quarter" idx="14"/>
          </p:nvPr>
        </p:nvSpPr>
        <p:spPr/>
      </p:sp>
    </p:spTree>
    <p:extLst>
      <p:ext uri="{BB962C8B-B14F-4D97-AF65-F5344CB8AC3E}">
        <p14:creationId xmlns:p14="http://schemas.microsoft.com/office/powerpoint/2010/main" val="208367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4E02E18-4CD8-4638-B2BB-E444BB676E7B}"/>
              </a:ext>
            </a:extLst>
          </p:cNvPr>
          <p:cNvSpPr>
            <a:spLocks noGrp="1"/>
          </p:cNvSpPr>
          <p:nvPr>
            <p:ph type="title"/>
          </p:nvPr>
        </p:nvSpPr>
        <p:spPr>
          <a:xfrm>
            <a:off x="510753" y="208799"/>
            <a:ext cx="8737155" cy="968400"/>
          </a:xfrm>
        </p:spPr>
        <p:txBody>
          <a:bodyPr/>
          <a:lstStyle/>
          <a:p>
            <a:r>
              <a:rPr lang="fi-FI" dirty="0">
                <a:latin typeface="OP Chevin Pro Light"/>
              </a:rPr>
              <a:t>Digipalveluiden käyttö on helppoa ja turvallista</a:t>
            </a:r>
          </a:p>
        </p:txBody>
      </p:sp>
      <p:sp>
        <p:nvSpPr>
          <p:cNvPr id="3" name="Footer Placeholder 2">
            <a:extLst>
              <a:ext uri="{FF2B5EF4-FFF2-40B4-BE49-F238E27FC236}">
                <a16:creationId xmlns:a16="http://schemas.microsoft.com/office/drawing/2014/main" id="{97A25008-C9D0-4A2B-8B96-D7E4315B963C}"/>
              </a:ext>
            </a:extLst>
          </p:cNvPr>
          <p:cNvSpPr>
            <a:spLocks noGrp="1"/>
          </p:cNvSpPr>
          <p:nvPr>
            <p:ph type="ftr" sz="quarter" idx="15"/>
          </p:nvPr>
        </p:nvSpPr>
        <p:spPr>
          <a:xfrm>
            <a:off x="386069" y="4767263"/>
            <a:ext cx="7058446" cy="235633"/>
          </a:xfrm>
          <a:prstGeom prst="rect">
            <a:avLst/>
          </a:prstGeom>
        </p:spPr>
        <p:txBody>
          <a:bodyPr vert="horz" lIns="91440" tIns="45720" rIns="91440" bIns="45720" rtlCol="0" anchor="ctr"/>
          <a:lstStyle>
            <a:defPPr>
              <a:defRPr lang="en-US"/>
            </a:defPPr>
            <a:lvl1pPr marL="0" algn="l" defTabSz="457200" rtl="0" eaLnBrk="1" latinLnBrk="0" hangingPunct="1">
              <a:defRPr sz="800" kern="1200" spc="-10" baseline="0">
                <a:solidFill>
                  <a:schemeClr val="tx1"/>
                </a:solidFill>
                <a:latin typeface="OP Chevin Pro Light" panose="020F03030300000600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i-FI"/>
              <a:t>© OP Ryhmä / OP-Julkinen</a:t>
            </a:r>
          </a:p>
        </p:txBody>
      </p:sp>
      <p:sp>
        <p:nvSpPr>
          <p:cNvPr id="2" name="Sisällön paikkamerkki 1">
            <a:extLst>
              <a:ext uri="{FF2B5EF4-FFF2-40B4-BE49-F238E27FC236}">
                <a16:creationId xmlns:a16="http://schemas.microsoft.com/office/drawing/2014/main" id="{A17F7181-4738-4857-9CE9-4EB996895917}"/>
              </a:ext>
            </a:extLst>
          </p:cNvPr>
          <p:cNvSpPr>
            <a:spLocks noGrp="1"/>
          </p:cNvSpPr>
          <p:nvPr>
            <p:ph idx="1"/>
          </p:nvPr>
        </p:nvSpPr>
        <p:spPr>
          <a:xfrm>
            <a:off x="510753" y="1039304"/>
            <a:ext cx="4531146" cy="3267756"/>
          </a:xfrm>
        </p:spPr>
        <p:txBody>
          <a:bodyPr vert="horz" lIns="91440" tIns="45720" rIns="91440" bIns="45720" rtlCol="0" anchor="t">
            <a:noAutofit/>
          </a:bodyPr>
          <a:lstStyle/>
          <a:p>
            <a:pPr marL="0" indent="0">
              <a:buNone/>
            </a:pPr>
            <a:r>
              <a:rPr lang="fi-FI" sz="1600" dirty="0">
                <a:latin typeface="OP Chevin Pro Light"/>
              </a:rPr>
              <a:t>Arjen raha-asioiden hoitaminen onnistuu helposti mobiilipalveluilla esim. kännykällä ja tabletilla tai pankkien verkkopalveluissa.</a:t>
            </a:r>
          </a:p>
          <a:p>
            <a:r>
              <a:rPr lang="fi-FI" sz="1600" dirty="0"/>
              <a:t>Digipalvelut ovat avoinna joka päivä, ympäri vuorokauden. </a:t>
            </a:r>
            <a:endParaRPr lang="fi-FI" sz="1600" dirty="0">
              <a:latin typeface="OP Chevin Pro Light"/>
            </a:endParaRPr>
          </a:p>
          <a:p>
            <a:pPr marL="0" indent="0">
              <a:buNone/>
            </a:pPr>
            <a:r>
              <a:rPr lang="fi-FI" sz="1600" dirty="0">
                <a:latin typeface="OP Chevin Pro Light"/>
              </a:rPr>
              <a:t>Muistathan aina:</a:t>
            </a:r>
          </a:p>
          <a:p>
            <a:r>
              <a:rPr lang="fi-FI" sz="1600" dirty="0">
                <a:latin typeface="OP Chevin Pro Light"/>
              </a:rPr>
              <a:t>Pankkitunnuksesi ovat henkilökohtaiset, </a:t>
            </a:r>
            <a:r>
              <a:rPr lang="fi-FI" sz="1600" b="1" dirty="0">
                <a:latin typeface="OP Chevin Pro Light"/>
              </a:rPr>
              <a:t>älä luovuta niitä missään olosuhteissa toiselle henkilölle.</a:t>
            </a:r>
          </a:p>
          <a:p>
            <a:r>
              <a:rPr lang="fi-FI" sz="1600" dirty="0">
                <a:latin typeface="OP Chevin Pro Light"/>
              </a:rPr>
              <a:t>Älä kirjoita tunnuksiasi sellaiseen paikkaan tai muotoon, että ulkopuolinen saa ne käyttöönsä.</a:t>
            </a:r>
          </a:p>
          <a:p>
            <a:r>
              <a:rPr lang="fi-FI" sz="1600" dirty="0">
                <a:latin typeface="OP Chevin Pro Light"/>
              </a:rPr>
              <a:t>Huolehdi, että puhelimesi tai tabletin käyttöjärjestelmä on ajan tasalla ja tietokoneessasi turvapalvelut.</a:t>
            </a:r>
            <a:endParaRPr lang="fi-FI" sz="1400" dirty="0">
              <a:solidFill>
                <a:srgbClr val="FF6A10"/>
              </a:solidFill>
              <a:latin typeface="OP Chevin Pro Light"/>
            </a:endParaRPr>
          </a:p>
          <a:p>
            <a:pPr marL="0" indent="0" algn="ctr">
              <a:buNone/>
            </a:pPr>
            <a:endParaRPr lang="fi-FI" dirty="0">
              <a:solidFill>
                <a:srgbClr val="FF6A10"/>
              </a:solidFill>
            </a:endParaRPr>
          </a:p>
        </p:txBody>
      </p:sp>
      <p:pic>
        <p:nvPicPr>
          <p:cNvPr id="9" name="Kuvan paikkamerkki 8" descr="Kuva, joka sisältää kohteen vaate, henkilö, Ihmisen kasvot, mies&#10;&#10;Kuvaus luotu automaattisesti">
            <a:extLst>
              <a:ext uri="{FF2B5EF4-FFF2-40B4-BE49-F238E27FC236}">
                <a16:creationId xmlns:a16="http://schemas.microsoft.com/office/drawing/2014/main" id="{E359113A-8BD6-0933-3C18-235EEE1C921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sp>
        <p:nvSpPr>
          <p:cNvPr id="5" name="Tekstiruutu 4">
            <a:extLst>
              <a:ext uri="{FF2B5EF4-FFF2-40B4-BE49-F238E27FC236}">
                <a16:creationId xmlns:a16="http://schemas.microsoft.com/office/drawing/2014/main" id="{802EBE31-DC30-F115-455B-FFE9CCED0CD7}"/>
              </a:ext>
            </a:extLst>
          </p:cNvPr>
          <p:cNvSpPr txBox="1"/>
          <p:nvPr/>
        </p:nvSpPr>
        <p:spPr>
          <a:xfrm>
            <a:off x="1792824" y="4789897"/>
            <a:ext cx="4363622" cy="276999"/>
          </a:xfrm>
          <a:prstGeom prst="rect">
            <a:avLst/>
          </a:prstGeom>
          <a:noFill/>
        </p:spPr>
        <p:txBody>
          <a:bodyPr wrap="square" rtlCol="0">
            <a:spAutoFit/>
          </a:bodyPr>
          <a:lstStyle/>
          <a:p>
            <a:r>
              <a:rPr lang="fi-FI" sz="1200" i="1" dirty="0"/>
              <a:t>Huomioithan, että palveluissa voi olla pankkikohtaisia eroja.</a:t>
            </a:r>
          </a:p>
        </p:txBody>
      </p:sp>
    </p:spTree>
    <p:extLst>
      <p:ext uri="{BB962C8B-B14F-4D97-AF65-F5344CB8AC3E}">
        <p14:creationId xmlns:p14="http://schemas.microsoft.com/office/powerpoint/2010/main" val="121759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A9BCE1B8-6988-70E6-032C-ED35455091AD}"/>
              </a:ext>
            </a:extLst>
          </p:cNvPr>
          <p:cNvSpPr>
            <a:spLocks noGrp="1"/>
          </p:cNvSpPr>
          <p:nvPr>
            <p:ph type="body" idx="1"/>
          </p:nvPr>
        </p:nvSpPr>
        <p:spPr>
          <a:xfrm>
            <a:off x="510755" y="1067837"/>
            <a:ext cx="3960000" cy="409295"/>
          </a:xfrm>
        </p:spPr>
        <p:txBody>
          <a:bodyPr/>
          <a:lstStyle/>
          <a:p>
            <a:r>
              <a:rPr lang="fi-FI"/>
              <a:t>Tilit ja kortit</a:t>
            </a:r>
          </a:p>
        </p:txBody>
      </p:sp>
      <p:sp>
        <p:nvSpPr>
          <p:cNvPr id="3" name="Content Placeholder 2">
            <a:extLst>
              <a:ext uri="{FF2B5EF4-FFF2-40B4-BE49-F238E27FC236}">
                <a16:creationId xmlns:a16="http://schemas.microsoft.com/office/drawing/2014/main" id="{BB2F3AE0-AD1A-484F-8DD9-C0FAB2D3243A}"/>
              </a:ext>
            </a:extLst>
          </p:cNvPr>
          <p:cNvSpPr>
            <a:spLocks noGrp="1"/>
          </p:cNvSpPr>
          <p:nvPr>
            <p:ph sz="half" idx="2"/>
          </p:nvPr>
        </p:nvSpPr>
        <p:spPr>
          <a:xfrm>
            <a:off x="510755" y="1487879"/>
            <a:ext cx="3960000" cy="3145998"/>
          </a:xfrm>
        </p:spPr>
        <p:txBody>
          <a:bodyPr vert="horz" lIns="91440" tIns="45720" rIns="91440" bIns="45720" rtlCol="0" anchor="t">
            <a:noAutofit/>
          </a:bodyPr>
          <a:lstStyle/>
          <a:p>
            <a:r>
              <a:rPr lang="fi-FI" sz="1400" dirty="0">
                <a:solidFill>
                  <a:schemeClr val="accent1"/>
                </a:solidFill>
                <a:latin typeface="OP Chevin Pro Light"/>
              </a:rPr>
              <a:t>Tarkista tilisi saldo </a:t>
            </a:r>
            <a:r>
              <a:rPr lang="fi-FI" sz="1400" dirty="0">
                <a:latin typeface="OP Chevin Pro Light"/>
              </a:rPr>
              <a:t>missä liikutkin. Näet kaikki samat tilit kuin op.fi-palvelussa.</a:t>
            </a:r>
          </a:p>
          <a:p>
            <a:r>
              <a:rPr lang="fi-FI" sz="1400" dirty="0">
                <a:solidFill>
                  <a:schemeClr val="accent1"/>
                </a:solidFill>
              </a:rPr>
              <a:t>Selaa tilitapahtumia </a:t>
            </a:r>
            <a:r>
              <a:rPr lang="fi-FI" sz="1400" dirty="0"/>
              <a:t>jopa 2 vuoden takaa</a:t>
            </a:r>
          </a:p>
          <a:p>
            <a:r>
              <a:rPr lang="fi-FI" sz="1400" dirty="0">
                <a:solidFill>
                  <a:schemeClr val="accent1"/>
                </a:solidFill>
                <a:latin typeface="OP Chevin Pro Light"/>
              </a:rPr>
              <a:t>Hae tilitapahtumia</a:t>
            </a:r>
            <a:r>
              <a:rPr lang="fi-FI" sz="1400" dirty="0">
                <a:latin typeface="OP Chevin Pro Light"/>
              </a:rPr>
              <a:t> sekä katso menosi ja tulosi</a:t>
            </a:r>
          </a:p>
          <a:p>
            <a:r>
              <a:rPr lang="fi-FI" sz="1400" dirty="0">
                <a:solidFill>
                  <a:schemeClr val="accent1"/>
                </a:solidFill>
                <a:latin typeface="OP Chevin Pro Light"/>
              </a:rPr>
              <a:t>Tarkista korttisi tunnusluku (PIN-koodi)</a:t>
            </a:r>
            <a:r>
              <a:rPr lang="fi-FI" sz="1400" dirty="0">
                <a:solidFill>
                  <a:srgbClr val="545454"/>
                </a:solidFill>
                <a:latin typeface="OP Chevin Pro Light"/>
              </a:rPr>
              <a:t>, jos se on unohtunut</a:t>
            </a:r>
          </a:p>
          <a:p>
            <a:r>
              <a:rPr lang="fi-FI" sz="1400" dirty="0">
                <a:solidFill>
                  <a:schemeClr val="accent1"/>
                </a:solidFill>
                <a:latin typeface="OP Chevin Pro Light"/>
              </a:rPr>
              <a:t>Muokkaa kortin turvarajoja</a:t>
            </a:r>
            <a:r>
              <a:rPr lang="fi-FI" sz="1400" dirty="0">
                <a:latin typeface="OP Chevin Pro Light"/>
              </a:rPr>
              <a:t>. Uudet rajat tulevat voimaan saman tien.</a:t>
            </a:r>
          </a:p>
          <a:p>
            <a:r>
              <a:rPr lang="fi-FI" sz="1400" dirty="0">
                <a:solidFill>
                  <a:schemeClr val="accent1"/>
                </a:solidFill>
                <a:latin typeface="OP Chevin Pro Light"/>
              </a:rPr>
              <a:t>Talouden tasapaino -palvelu </a:t>
            </a:r>
            <a:r>
              <a:rPr lang="fi-FI" sz="1400" dirty="0">
                <a:latin typeface="OP Chevin Pro Light"/>
              </a:rPr>
              <a:t>auttaa sinua hahmottamaan tulosi ja menosi</a:t>
            </a:r>
          </a:p>
          <a:p>
            <a:r>
              <a:rPr lang="fi-FI" sz="1400" dirty="0">
                <a:solidFill>
                  <a:schemeClr val="accent1"/>
                </a:solidFill>
              </a:rPr>
              <a:t>Säästölippaalla</a:t>
            </a:r>
            <a:r>
              <a:rPr lang="fi-FI" sz="1400" dirty="0"/>
              <a:t> voit säästää käteispuskuria arjen yllättävien menojen varalle </a:t>
            </a:r>
          </a:p>
        </p:txBody>
      </p:sp>
      <p:sp>
        <p:nvSpPr>
          <p:cNvPr id="9" name="Tekstin paikkamerkki 8">
            <a:extLst>
              <a:ext uri="{FF2B5EF4-FFF2-40B4-BE49-F238E27FC236}">
                <a16:creationId xmlns:a16="http://schemas.microsoft.com/office/drawing/2014/main" id="{19A6C930-476A-16E5-6159-A7B0E582C651}"/>
              </a:ext>
            </a:extLst>
          </p:cNvPr>
          <p:cNvSpPr>
            <a:spLocks noGrp="1"/>
          </p:cNvSpPr>
          <p:nvPr>
            <p:ph type="body" sz="quarter" idx="3"/>
          </p:nvPr>
        </p:nvSpPr>
        <p:spPr>
          <a:xfrm>
            <a:off x="4561199" y="1067837"/>
            <a:ext cx="3960000" cy="409296"/>
          </a:xfrm>
        </p:spPr>
        <p:txBody>
          <a:bodyPr/>
          <a:lstStyle/>
          <a:p>
            <a:r>
              <a:rPr lang="fi-FI"/>
              <a:t>Maksa laskut helposti ja siirrä rahaa</a:t>
            </a:r>
          </a:p>
        </p:txBody>
      </p:sp>
      <p:sp>
        <p:nvSpPr>
          <p:cNvPr id="7" name="Sisällön paikkamerkki 6">
            <a:extLst>
              <a:ext uri="{FF2B5EF4-FFF2-40B4-BE49-F238E27FC236}">
                <a16:creationId xmlns:a16="http://schemas.microsoft.com/office/drawing/2014/main" id="{5A470464-E13D-C255-B896-DD40C3B4F75F}"/>
              </a:ext>
            </a:extLst>
          </p:cNvPr>
          <p:cNvSpPr>
            <a:spLocks noGrp="1"/>
          </p:cNvSpPr>
          <p:nvPr>
            <p:ph sz="quarter" idx="4"/>
          </p:nvPr>
        </p:nvSpPr>
        <p:spPr>
          <a:xfrm>
            <a:off x="4561199" y="1487879"/>
            <a:ext cx="3960000" cy="2763441"/>
          </a:xfrm>
        </p:spPr>
        <p:txBody>
          <a:bodyPr vert="horz" lIns="91440" tIns="45720" rIns="91440" bIns="45720" rtlCol="0" anchor="t">
            <a:noAutofit/>
          </a:bodyPr>
          <a:lstStyle/>
          <a:p>
            <a:r>
              <a:rPr lang="fi-FI" sz="1400">
                <a:latin typeface="OP Chevin Pro Light"/>
              </a:rPr>
              <a:t>Tilaa uusia </a:t>
            </a:r>
            <a:r>
              <a:rPr lang="fi-FI" sz="1400">
                <a:solidFill>
                  <a:schemeClr val="accent1"/>
                </a:solidFill>
                <a:latin typeface="OP Chevin Pro Light"/>
              </a:rPr>
              <a:t>e-laskuja</a:t>
            </a:r>
            <a:r>
              <a:rPr lang="fi-FI" sz="1400">
                <a:latin typeface="OP Chevin Pro Light"/>
              </a:rPr>
              <a:t> ja hallinnoi jo voimassa olevia tilauksia</a:t>
            </a:r>
          </a:p>
          <a:p>
            <a:r>
              <a:rPr lang="fi-FI" sz="1400">
                <a:solidFill>
                  <a:schemeClr val="accent1"/>
                </a:solidFill>
                <a:latin typeface="OP Chevin Pro Light"/>
              </a:rPr>
              <a:t>Maksa paperilasku</a:t>
            </a:r>
            <a:r>
              <a:rPr lang="fi-FI" sz="1400">
                <a:latin typeface="OP Chevin Pro Light"/>
              </a:rPr>
              <a:t> lukemalla laskun viivakoodi puhelimellasi</a:t>
            </a:r>
          </a:p>
          <a:p>
            <a:r>
              <a:rPr lang="fi-FI" sz="1400">
                <a:solidFill>
                  <a:schemeClr val="accent1"/>
                </a:solidFill>
                <a:latin typeface="OP Chevin Pro Light"/>
              </a:rPr>
              <a:t>Maksupohjat </a:t>
            </a:r>
            <a:r>
              <a:rPr lang="fi-FI" sz="1400">
                <a:latin typeface="OP Chevin Pro Light"/>
              </a:rPr>
              <a:t>auttavat toistuviin maksuihin</a:t>
            </a:r>
          </a:p>
          <a:p>
            <a:r>
              <a:rPr lang="fi-FI" sz="1400"/>
              <a:t>Siirrä rahaa omien tilien välillä nopeasti ja reaaliaikaisesti</a:t>
            </a:r>
          </a:p>
          <a:p>
            <a:endParaRPr lang="fi-FI" sz="1400"/>
          </a:p>
          <a:p>
            <a:endParaRPr lang="fi-FI" sz="1400"/>
          </a:p>
        </p:txBody>
      </p:sp>
      <p:sp>
        <p:nvSpPr>
          <p:cNvPr id="5" name="Title 4">
            <a:extLst>
              <a:ext uri="{FF2B5EF4-FFF2-40B4-BE49-F238E27FC236}">
                <a16:creationId xmlns:a16="http://schemas.microsoft.com/office/drawing/2014/main" id="{9CCE530E-954D-42A1-A85B-B44737F21C6C}"/>
              </a:ext>
            </a:extLst>
          </p:cNvPr>
          <p:cNvSpPr>
            <a:spLocks noGrp="1"/>
          </p:cNvSpPr>
          <p:nvPr>
            <p:ph type="title"/>
          </p:nvPr>
        </p:nvSpPr>
        <p:spPr/>
        <p:txBody>
          <a:bodyPr/>
          <a:lstStyle/>
          <a:p>
            <a:r>
              <a:rPr lang="fi-FI" dirty="0"/>
              <a:t>Päivittäiset raha-asiat OP-mobiilissa</a:t>
            </a:r>
          </a:p>
        </p:txBody>
      </p:sp>
      <p:sp>
        <p:nvSpPr>
          <p:cNvPr id="2" name="Footer Placeholder 1">
            <a:extLst>
              <a:ext uri="{FF2B5EF4-FFF2-40B4-BE49-F238E27FC236}">
                <a16:creationId xmlns:a16="http://schemas.microsoft.com/office/drawing/2014/main" id="{EDAED755-86D8-4E15-9D06-A0BB4A5303A9}"/>
              </a:ext>
            </a:extLst>
          </p:cNvPr>
          <p:cNvSpPr>
            <a:spLocks noGrp="1"/>
          </p:cNvSpPr>
          <p:nvPr>
            <p:ph type="ftr" sz="quarter" idx="11"/>
          </p:nvPr>
        </p:nvSpPr>
        <p:spPr/>
        <p:txBody>
          <a:bodyPr/>
          <a:lstStyle/>
          <a:p>
            <a:r>
              <a:rPr lang="fi-FI"/>
              <a:t>© OP Ryhmä / OP-Julkinen</a:t>
            </a:r>
          </a:p>
        </p:txBody>
      </p:sp>
      <p:pic>
        <p:nvPicPr>
          <p:cNvPr id="4" name="Kuva 3">
            <a:extLst>
              <a:ext uri="{FF2B5EF4-FFF2-40B4-BE49-F238E27FC236}">
                <a16:creationId xmlns:a16="http://schemas.microsoft.com/office/drawing/2014/main" id="{8E57643D-8702-56DA-B346-95FFF321B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915" y="3211550"/>
            <a:ext cx="3332148" cy="1874333"/>
          </a:xfrm>
          <a:prstGeom prst="rect">
            <a:avLst/>
          </a:prstGeom>
          <a:noFill/>
        </p:spPr>
      </p:pic>
      <p:sp>
        <p:nvSpPr>
          <p:cNvPr id="6" name="Tekstiruutu 5">
            <a:extLst>
              <a:ext uri="{FF2B5EF4-FFF2-40B4-BE49-F238E27FC236}">
                <a16:creationId xmlns:a16="http://schemas.microsoft.com/office/drawing/2014/main" id="{1EA56C71-23BE-ADC0-DA87-5E453BC1A078}"/>
              </a:ext>
            </a:extLst>
          </p:cNvPr>
          <p:cNvSpPr txBox="1"/>
          <p:nvPr/>
        </p:nvSpPr>
        <p:spPr>
          <a:xfrm>
            <a:off x="1792824" y="4789897"/>
            <a:ext cx="4363622" cy="276999"/>
          </a:xfrm>
          <a:prstGeom prst="rect">
            <a:avLst/>
          </a:prstGeom>
          <a:noFill/>
        </p:spPr>
        <p:txBody>
          <a:bodyPr wrap="square" rtlCol="0">
            <a:spAutoFit/>
          </a:bodyPr>
          <a:lstStyle/>
          <a:p>
            <a:r>
              <a:rPr lang="fi-FI" sz="1200" i="1" dirty="0"/>
              <a:t>Huomioithan, että palveluissa on pankkikohtaisia eroja.</a:t>
            </a:r>
          </a:p>
        </p:txBody>
      </p:sp>
    </p:spTree>
    <p:extLst>
      <p:ext uri="{BB962C8B-B14F-4D97-AF65-F5344CB8AC3E}">
        <p14:creationId xmlns:p14="http://schemas.microsoft.com/office/powerpoint/2010/main" val="191670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BEA6-C416-40A1-ADFF-7E92A5E5FC20}"/>
              </a:ext>
            </a:extLst>
          </p:cNvPr>
          <p:cNvSpPr>
            <a:spLocks noGrp="1"/>
          </p:cNvSpPr>
          <p:nvPr>
            <p:ph type="title"/>
          </p:nvPr>
        </p:nvSpPr>
        <p:spPr>
          <a:xfrm>
            <a:off x="306251" y="359622"/>
            <a:ext cx="8011454" cy="969680"/>
          </a:xfrm>
        </p:spPr>
        <p:txBody>
          <a:bodyPr anchor="t"/>
          <a:lstStyle/>
          <a:p>
            <a:pPr algn="l"/>
            <a:r>
              <a:rPr lang="fi-FI" sz="3200" dirty="0"/>
              <a:t>Palvelut myös ilman digiä</a:t>
            </a:r>
            <a:endParaRPr lang="en-US" sz="3200" dirty="0"/>
          </a:p>
        </p:txBody>
      </p:sp>
      <p:sp>
        <p:nvSpPr>
          <p:cNvPr id="5" name="Rectangle: Rounded Corners 4">
            <a:extLst>
              <a:ext uri="{FF2B5EF4-FFF2-40B4-BE49-F238E27FC236}">
                <a16:creationId xmlns:a16="http://schemas.microsoft.com/office/drawing/2014/main" id="{FF5682CE-038A-494F-A9BC-A2BF0E51FF18}"/>
              </a:ext>
            </a:extLst>
          </p:cNvPr>
          <p:cNvSpPr/>
          <p:nvPr/>
        </p:nvSpPr>
        <p:spPr>
          <a:xfrm>
            <a:off x="508765" y="1656435"/>
            <a:ext cx="2371606" cy="2081435"/>
          </a:xfrm>
          <a:prstGeom prst="roundRect">
            <a:avLst>
              <a:gd name="adj" fmla="val 0"/>
            </a:avLst>
          </a:prstGeom>
          <a:noFill/>
          <a:ln w="63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lvl="0" defTabSz="457189">
              <a:defRPr/>
            </a:pPr>
            <a:r>
              <a:rPr lang="fi-FI" sz="1200" dirty="0">
                <a:solidFill>
                  <a:schemeClr val="accent1"/>
                </a:solidFill>
              </a:rPr>
              <a:t>Käteistä </a:t>
            </a:r>
            <a:r>
              <a:rPr lang="fi-FI" sz="1200" dirty="0">
                <a:solidFill>
                  <a:schemeClr val="tx1"/>
                </a:solidFill>
              </a:rPr>
              <a:t>voi nostaa kortilla yli tuhannesta paikasta: automaateilta sekä kassalta K-kaupoista, Tokmanni-ketjun myymälöistä, R-kioskeista sekä Neste-palveluasemilta.</a:t>
            </a:r>
          </a:p>
          <a:p>
            <a:pPr lvl="0" defTabSz="457189">
              <a:defRPr/>
            </a:pPr>
            <a:endParaRPr lang="fi-FI" sz="1200" dirty="0">
              <a:solidFill>
                <a:schemeClr val="tx1"/>
              </a:solidFill>
            </a:endParaRPr>
          </a:p>
          <a:p>
            <a:pPr defTabSz="457189">
              <a:defRPr/>
            </a:pPr>
            <a:r>
              <a:rPr lang="fi-FI" sz="1200" dirty="0">
                <a:solidFill>
                  <a:schemeClr val="tx1"/>
                </a:solidFill>
              </a:rPr>
              <a:t>Voit nostaa käteistä myös konttorista.</a:t>
            </a:r>
          </a:p>
        </p:txBody>
      </p:sp>
      <p:sp>
        <p:nvSpPr>
          <p:cNvPr id="6" name="Rectangle: Rounded Corners 5">
            <a:extLst>
              <a:ext uri="{FF2B5EF4-FFF2-40B4-BE49-F238E27FC236}">
                <a16:creationId xmlns:a16="http://schemas.microsoft.com/office/drawing/2014/main" id="{85D2B0FE-8CCC-4E83-AEDD-0C8ED3D2A64C}"/>
              </a:ext>
            </a:extLst>
          </p:cNvPr>
          <p:cNvSpPr/>
          <p:nvPr/>
        </p:nvSpPr>
        <p:spPr>
          <a:xfrm>
            <a:off x="6005590" y="1624095"/>
            <a:ext cx="2785150" cy="2169788"/>
          </a:xfrm>
          <a:prstGeom prst="roundRect">
            <a:avLst>
              <a:gd name="adj" fmla="val 0"/>
            </a:avLst>
          </a:prstGeom>
          <a:noFill/>
          <a:ln w="63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a:spcAft>
                <a:spcPts val="0"/>
              </a:spcAft>
            </a:pPr>
            <a:r>
              <a:rPr lang="fi-FI" sz="1200" dirty="0">
                <a:solidFill>
                  <a:schemeClr val="accent1"/>
                </a:solidFill>
                <a:ea typeface="Calibri" panose="020F0502020204030204" pitchFamily="34" charset="0"/>
              </a:rPr>
              <a:t>Suoramaksu</a:t>
            </a:r>
            <a:r>
              <a:rPr lang="fi-FI" sz="1200" dirty="0">
                <a:solidFill>
                  <a:schemeClr val="tx1"/>
                </a:solidFill>
                <a:ea typeface="Calibri" panose="020F0502020204030204" pitchFamily="34" charset="0"/>
              </a:rPr>
              <a:t>. Säännölliset laskut suoramaksuna, jolloin pankki huolehtii siitä, että maksut maksetaan eräpäivänä. Suoramaksu on asiakkaalle maksuton palvelu ja mahdollinen silloin kun laskuttajalla on laskutustapa käytössä.</a:t>
            </a:r>
          </a:p>
          <a:p>
            <a:pPr>
              <a:spcAft>
                <a:spcPts val="0"/>
              </a:spcAft>
            </a:pPr>
            <a:endParaRPr lang="fi-FI" sz="1200" dirty="0">
              <a:solidFill>
                <a:schemeClr val="accent1"/>
              </a:solidFill>
              <a:ea typeface="Calibri" panose="020F0502020204030204" pitchFamily="34" charset="0"/>
            </a:endParaRPr>
          </a:p>
          <a:p>
            <a:pPr>
              <a:spcAft>
                <a:spcPts val="0"/>
              </a:spcAft>
            </a:pPr>
            <a:r>
              <a:rPr lang="fi-FI" sz="1200" dirty="0">
                <a:solidFill>
                  <a:schemeClr val="accent1"/>
                </a:solidFill>
                <a:ea typeface="Calibri" panose="020F0502020204030204" pitchFamily="34" charset="0"/>
              </a:rPr>
              <a:t>Maksupalvelukuoret. </a:t>
            </a:r>
            <a:r>
              <a:rPr lang="fi-FI" sz="1200" dirty="0">
                <a:solidFill>
                  <a:schemeClr val="tx1"/>
                </a:solidFill>
                <a:ea typeface="Calibri" panose="020F0502020204030204" pitchFamily="34" charset="0"/>
              </a:rPr>
              <a:t>Laskut voi maksaa myös maksupalvelukuorilla, allekirjoitetut laskut toimitetaan postitse pankkiin.</a:t>
            </a:r>
          </a:p>
        </p:txBody>
      </p:sp>
      <p:sp>
        <p:nvSpPr>
          <p:cNvPr id="7" name="Rectangle: Rounded Corners 6">
            <a:extLst>
              <a:ext uri="{FF2B5EF4-FFF2-40B4-BE49-F238E27FC236}">
                <a16:creationId xmlns:a16="http://schemas.microsoft.com/office/drawing/2014/main" id="{03D2767A-8955-45BE-ADB8-A1CAC5CB26CE}"/>
              </a:ext>
            </a:extLst>
          </p:cNvPr>
          <p:cNvSpPr/>
          <p:nvPr/>
        </p:nvSpPr>
        <p:spPr>
          <a:xfrm>
            <a:off x="6475547" y="1654624"/>
            <a:ext cx="2789768" cy="1725795"/>
          </a:xfrm>
          <a:prstGeom prst="roundRect">
            <a:avLst>
              <a:gd name="adj" fmla="val 0"/>
            </a:avLst>
          </a:prstGeom>
          <a:noFill/>
          <a:ln w="63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schemeClr val="tx1"/>
              </a:solidFill>
              <a:effectLst/>
              <a:uLnTx/>
              <a:uFillTx/>
              <a:latin typeface="OP Chevin Pro Light"/>
              <a:ea typeface="+mn-ea"/>
              <a:cs typeface="+mn-cs"/>
            </a:endParaRPr>
          </a:p>
        </p:txBody>
      </p:sp>
      <p:sp>
        <p:nvSpPr>
          <p:cNvPr id="17" name="Oval 4">
            <a:extLst>
              <a:ext uri="{FF2B5EF4-FFF2-40B4-BE49-F238E27FC236}">
                <a16:creationId xmlns:a16="http://schemas.microsoft.com/office/drawing/2014/main" id="{01D826F5-8878-4E09-B12B-389ABBBE5EE3}"/>
              </a:ext>
            </a:extLst>
          </p:cNvPr>
          <p:cNvSpPr txBox="1"/>
          <p:nvPr/>
        </p:nvSpPr>
        <p:spPr>
          <a:xfrm>
            <a:off x="5999952" y="1238495"/>
            <a:ext cx="2483153" cy="385600"/>
          </a:xfrm>
          <a:prstGeom prst="round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defTabSz="711182" rtl="0" eaLnBrk="1" fontAlgn="auto" latinLnBrk="0" hangingPunct="1">
              <a:lnSpc>
                <a:spcPct val="90000"/>
              </a:lnSpc>
              <a:spcBef>
                <a:spcPct val="0"/>
              </a:spcBef>
              <a:spcAft>
                <a:spcPct val="35000"/>
              </a:spcAft>
              <a:buClrTx/>
              <a:buSzTx/>
              <a:buFontTx/>
              <a:buNone/>
              <a:tabLst/>
              <a:defRPr/>
            </a:pPr>
            <a:r>
              <a:rPr kumimoji="0" lang="fi-FI" sz="1600" i="0" u="none" strike="noStrike" kern="1200" cap="none" spc="0" normalizeH="0" baseline="0" noProof="0" dirty="0">
                <a:ln>
                  <a:noFill/>
                </a:ln>
                <a:solidFill>
                  <a:schemeClr val="accent1"/>
                </a:solidFill>
                <a:effectLst/>
                <a:uLnTx/>
                <a:uFillTx/>
                <a:latin typeface="OP Chevin Pro Light"/>
                <a:ea typeface="+mn-ea"/>
                <a:cs typeface="+mn-cs"/>
              </a:rPr>
              <a:t>Laskujen maksaminen</a:t>
            </a:r>
            <a:endParaRPr kumimoji="0" lang="en-US" sz="1600" i="0" u="none" strike="noStrike" kern="1200" cap="none" spc="0" normalizeH="0" baseline="0" noProof="0" dirty="0">
              <a:ln>
                <a:noFill/>
              </a:ln>
              <a:solidFill>
                <a:schemeClr val="accent1"/>
              </a:solidFill>
              <a:effectLst/>
              <a:uLnTx/>
              <a:uFillTx/>
              <a:latin typeface="OP Chevin Pro Light"/>
              <a:ea typeface="+mn-ea"/>
              <a:cs typeface="+mn-cs"/>
            </a:endParaRPr>
          </a:p>
        </p:txBody>
      </p:sp>
      <p:sp>
        <p:nvSpPr>
          <p:cNvPr id="13" name="Oval 8">
            <a:extLst>
              <a:ext uri="{FF2B5EF4-FFF2-40B4-BE49-F238E27FC236}">
                <a16:creationId xmlns:a16="http://schemas.microsoft.com/office/drawing/2014/main" id="{0C5FFF6F-6391-4D44-9E63-FB81629D02F2}"/>
              </a:ext>
            </a:extLst>
          </p:cNvPr>
          <p:cNvSpPr txBox="1"/>
          <p:nvPr/>
        </p:nvSpPr>
        <p:spPr>
          <a:xfrm>
            <a:off x="525231" y="1265414"/>
            <a:ext cx="2580724" cy="366169"/>
          </a:xfrm>
          <a:prstGeom prst="round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defTabSz="711182" rtl="0" eaLnBrk="1" fontAlgn="auto" latinLnBrk="0" hangingPunct="1">
              <a:lnSpc>
                <a:spcPct val="90000"/>
              </a:lnSpc>
              <a:spcBef>
                <a:spcPct val="0"/>
              </a:spcBef>
              <a:spcAft>
                <a:spcPct val="35000"/>
              </a:spcAft>
              <a:buClrTx/>
              <a:buSzTx/>
              <a:buFontTx/>
              <a:buNone/>
              <a:tabLst/>
              <a:defRPr/>
            </a:pPr>
            <a:r>
              <a:rPr kumimoji="0" lang="fi-FI" sz="1600" i="0" u="none" strike="noStrike" kern="1200" cap="none" spc="0" normalizeH="0" baseline="0" noProof="0" dirty="0">
                <a:ln>
                  <a:noFill/>
                </a:ln>
                <a:solidFill>
                  <a:schemeClr val="accent1"/>
                </a:solidFill>
                <a:effectLst/>
                <a:uLnTx/>
                <a:uFillTx/>
                <a:latin typeface="OP Chevin Pro Light"/>
                <a:ea typeface="+mn-ea"/>
                <a:cs typeface="+mn-cs"/>
              </a:rPr>
              <a:t>Käteinen</a:t>
            </a:r>
            <a:endParaRPr kumimoji="0" lang="en-US" sz="1600" i="0" u="none" strike="noStrike" kern="1200" cap="none" spc="0" normalizeH="0" baseline="0" noProof="0" dirty="0">
              <a:ln>
                <a:noFill/>
              </a:ln>
              <a:solidFill>
                <a:schemeClr val="accent1"/>
              </a:solidFill>
              <a:effectLst/>
              <a:uLnTx/>
              <a:uFillTx/>
              <a:latin typeface="OP Chevin Pro Light"/>
              <a:ea typeface="+mn-ea"/>
              <a:cs typeface="+mn-cs"/>
            </a:endParaRPr>
          </a:p>
        </p:txBody>
      </p:sp>
      <p:cxnSp>
        <p:nvCxnSpPr>
          <p:cNvPr id="34" name="Straight Connector 33">
            <a:extLst>
              <a:ext uri="{FF2B5EF4-FFF2-40B4-BE49-F238E27FC236}">
                <a16:creationId xmlns:a16="http://schemas.microsoft.com/office/drawing/2014/main" id="{CDCDB247-D4A7-E646-BFCF-1664EEB30918}"/>
              </a:ext>
            </a:extLst>
          </p:cNvPr>
          <p:cNvCxnSpPr>
            <a:cxnSpLocks/>
          </p:cNvCxnSpPr>
          <p:nvPr/>
        </p:nvCxnSpPr>
        <p:spPr>
          <a:xfrm flipV="1">
            <a:off x="2924820" y="1834996"/>
            <a:ext cx="0" cy="1839883"/>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855AEB-7004-4744-8674-FE1D37792FB1}"/>
              </a:ext>
            </a:extLst>
          </p:cNvPr>
          <p:cNvCxnSpPr>
            <a:cxnSpLocks/>
          </p:cNvCxnSpPr>
          <p:nvPr/>
        </p:nvCxnSpPr>
        <p:spPr>
          <a:xfrm flipV="1">
            <a:off x="5762811" y="1873135"/>
            <a:ext cx="0" cy="1839883"/>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F64691B-2697-4650-8CD8-5992965D2690}"/>
              </a:ext>
            </a:extLst>
          </p:cNvPr>
          <p:cNvSpPr/>
          <p:nvPr/>
        </p:nvSpPr>
        <p:spPr>
          <a:xfrm>
            <a:off x="3182087" y="1739674"/>
            <a:ext cx="2789768" cy="2169788"/>
          </a:xfrm>
          <a:prstGeom prst="roundRect">
            <a:avLst>
              <a:gd name="adj" fmla="val 0"/>
            </a:avLst>
          </a:prstGeom>
          <a:noFill/>
          <a:ln w="63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a:spcAft>
                <a:spcPts val="0"/>
              </a:spcAft>
            </a:pPr>
            <a:r>
              <a:rPr lang="fi-FI" sz="1400" dirty="0">
                <a:solidFill>
                  <a:schemeClr val="tx1"/>
                </a:solidFill>
                <a:ea typeface="Calibri" panose="020F0502020204030204" pitchFamily="34" charset="0"/>
              </a:rPr>
              <a:t> </a:t>
            </a:r>
          </a:p>
        </p:txBody>
      </p:sp>
      <p:sp>
        <p:nvSpPr>
          <p:cNvPr id="15" name="Oval 8">
            <a:extLst>
              <a:ext uri="{FF2B5EF4-FFF2-40B4-BE49-F238E27FC236}">
                <a16:creationId xmlns:a16="http://schemas.microsoft.com/office/drawing/2014/main" id="{55E36EC4-893E-4869-A71E-C5CA0E51B41D}"/>
              </a:ext>
            </a:extLst>
          </p:cNvPr>
          <p:cNvSpPr txBox="1"/>
          <p:nvPr/>
        </p:nvSpPr>
        <p:spPr>
          <a:xfrm>
            <a:off x="3111593" y="1257926"/>
            <a:ext cx="2580724" cy="366169"/>
          </a:xfrm>
          <a:prstGeom prst="round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defTabSz="711182" rtl="0" eaLnBrk="1" fontAlgn="auto" latinLnBrk="0" hangingPunct="1">
              <a:lnSpc>
                <a:spcPct val="90000"/>
              </a:lnSpc>
              <a:spcBef>
                <a:spcPct val="0"/>
              </a:spcBef>
              <a:spcAft>
                <a:spcPct val="35000"/>
              </a:spcAft>
              <a:buClrTx/>
              <a:buSzTx/>
              <a:buFontTx/>
              <a:buNone/>
              <a:tabLst/>
              <a:defRPr/>
            </a:pPr>
            <a:r>
              <a:rPr kumimoji="0" lang="fi-FI" sz="1600" i="0" u="none" strike="noStrike" kern="1200" cap="none" spc="0" normalizeH="0" baseline="0" noProof="0" dirty="0">
                <a:ln>
                  <a:noFill/>
                </a:ln>
                <a:solidFill>
                  <a:schemeClr val="accent1"/>
                </a:solidFill>
                <a:effectLst/>
                <a:uLnTx/>
                <a:uFillTx/>
                <a:latin typeface="OP Chevin Pro Light"/>
                <a:ea typeface="+mn-ea"/>
                <a:cs typeface="+mn-cs"/>
              </a:rPr>
              <a:t>Pankkikortti</a:t>
            </a:r>
            <a:endParaRPr kumimoji="0" lang="en-US" sz="1600" i="0" u="none" strike="noStrike" kern="1200" cap="none" spc="0" normalizeH="0" baseline="0" noProof="0" dirty="0">
              <a:ln>
                <a:noFill/>
              </a:ln>
              <a:solidFill>
                <a:schemeClr val="accent1"/>
              </a:solidFill>
              <a:effectLst/>
              <a:uLnTx/>
              <a:uFillTx/>
              <a:latin typeface="OP Chevin Pro Light"/>
              <a:ea typeface="+mn-ea"/>
              <a:cs typeface="+mn-cs"/>
            </a:endParaRPr>
          </a:p>
        </p:txBody>
      </p:sp>
      <p:sp>
        <p:nvSpPr>
          <p:cNvPr id="16" name="Rectangle: Rounded Corners 15">
            <a:extLst>
              <a:ext uri="{FF2B5EF4-FFF2-40B4-BE49-F238E27FC236}">
                <a16:creationId xmlns:a16="http://schemas.microsoft.com/office/drawing/2014/main" id="{00ECEAFA-C493-45C2-86E7-FE3B468C0801}"/>
              </a:ext>
            </a:extLst>
          </p:cNvPr>
          <p:cNvSpPr/>
          <p:nvPr/>
        </p:nvSpPr>
        <p:spPr>
          <a:xfrm>
            <a:off x="3105955" y="1631583"/>
            <a:ext cx="2592000" cy="2169788"/>
          </a:xfrm>
          <a:prstGeom prst="roundRect">
            <a:avLst>
              <a:gd name="adj" fmla="val 0"/>
            </a:avLst>
          </a:prstGeom>
          <a:noFill/>
          <a:ln w="6350">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r>
              <a:rPr lang="fi-FI" sz="1200" dirty="0">
                <a:solidFill>
                  <a:schemeClr val="accent1"/>
                </a:solidFill>
                <a:ea typeface="Calibri" panose="020F0502020204030204" pitchFamily="34" charset="0"/>
              </a:rPr>
              <a:t>Pankkikortilla</a:t>
            </a:r>
            <a:r>
              <a:rPr lang="fi-FI" sz="1200" dirty="0">
                <a:solidFill>
                  <a:schemeClr val="tx1"/>
                </a:solidFill>
                <a:ea typeface="Calibri" panose="020F0502020204030204" pitchFamily="34" charset="0"/>
              </a:rPr>
              <a:t> maksaessasi sinulla on aina tasaraha käytössäsi. Kortin avulla käteinen on aina saatavilla, vaikka konttoria ei olisi lähettyvillä. </a:t>
            </a:r>
          </a:p>
          <a:p>
            <a:pPr>
              <a:spcAft>
                <a:spcPts val="0"/>
              </a:spcAft>
            </a:pPr>
            <a:endParaRPr lang="fi-FI" sz="1200" dirty="0">
              <a:solidFill>
                <a:schemeClr val="tx1"/>
              </a:solidFill>
              <a:ea typeface="Calibri" panose="020F0502020204030204" pitchFamily="34" charset="0"/>
            </a:endParaRPr>
          </a:p>
          <a:p>
            <a:pPr>
              <a:spcAft>
                <a:spcPts val="0"/>
              </a:spcAft>
            </a:pPr>
            <a:r>
              <a:rPr lang="fi-FI" sz="1200" dirty="0">
                <a:solidFill>
                  <a:schemeClr val="tx1"/>
                </a:solidFill>
                <a:ea typeface="Calibri" panose="020F0502020204030204" pitchFamily="34" charset="0"/>
              </a:rPr>
              <a:t>Voit tilata puhelimeesi ilmoitukset maksutapahtumista tai ottaa </a:t>
            </a:r>
            <a:br>
              <a:rPr lang="fi-FI" sz="1200" dirty="0">
                <a:solidFill>
                  <a:schemeClr val="tx1"/>
                </a:solidFill>
                <a:ea typeface="Calibri" panose="020F0502020204030204" pitchFamily="34" charset="0"/>
              </a:rPr>
            </a:br>
            <a:r>
              <a:rPr lang="fi-FI" sz="1200" dirty="0">
                <a:solidFill>
                  <a:schemeClr val="accent1"/>
                </a:solidFill>
                <a:ea typeface="Calibri" panose="020F0502020204030204" pitchFamily="34" charset="0"/>
              </a:rPr>
              <a:t>OP Tiliviestin</a:t>
            </a:r>
            <a:r>
              <a:rPr lang="fi-FI" sz="1200" dirty="0">
                <a:solidFill>
                  <a:schemeClr val="tx1"/>
                </a:solidFill>
                <a:ea typeface="Calibri" panose="020F0502020204030204" pitchFamily="34" charset="0"/>
              </a:rPr>
              <a:t> käyttöösi – saat ilmoituksen aina kun tililtäsi tai </a:t>
            </a:r>
            <a:br>
              <a:rPr lang="fi-FI" sz="1200" dirty="0">
                <a:solidFill>
                  <a:schemeClr val="tx1"/>
                </a:solidFill>
                <a:ea typeface="Calibri" panose="020F0502020204030204" pitchFamily="34" charset="0"/>
              </a:rPr>
            </a:br>
            <a:r>
              <a:rPr lang="fi-FI" sz="1200" dirty="0">
                <a:solidFill>
                  <a:schemeClr val="tx1"/>
                </a:solidFill>
                <a:ea typeface="Calibri" panose="020F0502020204030204" pitchFamily="34" charset="0"/>
              </a:rPr>
              <a:t>kortiltasi lähtee veloitus tai saapuu maksu. Näin pystyt varmistamaan,</a:t>
            </a:r>
            <a:br>
              <a:rPr lang="fi-FI" sz="1200" dirty="0">
                <a:solidFill>
                  <a:schemeClr val="tx1"/>
                </a:solidFill>
                <a:ea typeface="Calibri" panose="020F0502020204030204" pitchFamily="34" charset="0"/>
              </a:rPr>
            </a:br>
            <a:r>
              <a:rPr lang="fi-FI" sz="1200" dirty="0">
                <a:solidFill>
                  <a:schemeClr val="tx1"/>
                </a:solidFill>
                <a:ea typeface="Calibri" panose="020F0502020204030204" pitchFamily="34" charset="0"/>
              </a:rPr>
              <a:t> ettei korttiasi käytetä väärin ja pysyt ajan tasalla tilin tilanteesta.</a:t>
            </a:r>
          </a:p>
          <a:p>
            <a:pPr>
              <a:spcAft>
                <a:spcPts val="0"/>
              </a:spcAft>
            </a:pPr>
            <a:endParaRPr lang="fi-FI" sz="1200" dirty="0">
              <a:solidFill>
                <a:schemeClr val="tx1"/>
              </a:solidFill>
              <a:ea typeface="Calibri" panose="020F0502020204030204" pitchFamily="34" charset="0"/>
            </a:endParaRPr>
          </a:p>
        </p:txBody>
      </p:sp>
      <p:pic>
        <p:nvPicPr>
          <p:cNvPr id="9" name="Kuva 8">
            <a:extLst>
              <a:ext uri="{FF2B5EF4-FFF2-40B4-BE49-F238E27FC236}">
                <a16:creationId xmlns:a16="http://schemas.microsoft.com/office/drawing/2014/main" id="{D757D473-4E2E-4B22-9D0C-D63A1ACD52B3}"/>
              </a:ext>
            </a:extLst>
          </p:cNvPr>
          <p:cNvPicPr>
            <a:picLocks noChangeAspect="1"/>
          </p:cNvPicPr>
          <p:nvPr/>
        </p:nvPicPr>
        <p:blipFill>
          <a:blip r:embed="rId3"/>
          <a:stretch>
            <a:fillRect/>
          </a:stretch>
        </p:blipFill>
        <p:spPr>
          <a:xfrm>
            <a:off x="6475547" y="3544336"/>
            <a:ext cx="1006187" cy="1555863"/>
          </a:xfrm>
          <a:prstGeom prst="rect">
            <a:avLst/>
          </a:prstGeom>
        </p:spPr>
      </p:pic>
      <p:sp>
        <p:nvSpPr>
          <p:cNvPr id="3" name="Suorakulmio: Pyöristetyt kulmat 2">
            <a:extLst>
              <a:ext uri="{FF2B5EF4-FFF2-40B4-BE49-F238E27FC236}">
                <a16:creationId xmlns:a16="http://schemas.microsoft.com/office/drawing/2014/main" id="{30C533C7-2609-E708-BC98-D3AB44285DCB}"/>
              </a:ext>
            </a:extLst>
          </p:cNvPr>
          <p:cNvSpPr/>
          <p:nvPr/>
        </p:nvSpPr>
        <p:spPr>
          <a:xfrm>
            <a:off x="3020155" y="2456171"/>
            <a:ext cx="2623121" cy="1839883"/>
          </a:xfrm>
          <a:prstGeom prst="roundRect">
            <a:avLst/>
          </a:prstGeom>
          <a:noFill/>
          <a:ln w="19050">
            <a:solidFill>
              <a:schemeClr val="accent1"/>
            </a:solid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4" name="Tekstiruutu 3">
            <a:extLst>
              <a:ext uri="{FF2B5EF4-FFF2-40B4-BE49-F238E27FC236}">
                <a16:creationId xmlns:a16="http://schemas.microsoft.com/office/drawing/2014/main" id="{19EF4857-F63E-BA11-7273-A2B8BF96E1D3}"/>
              </a:ext>
            </a:extLst>
          </p:cNvPr>
          <p:cNvSpPr txBox="1"/>
          <p:nvPr/>
        </p:nvSpPr>
        <p:spPr>
          <a:xfrm>
            <a:off x="463558" y="4734050"/>
            <a:ext cx="4363622" cy="276999"/>
          </a:xfrm>
          <a:prstGeom prst="rect">
            <a:avLst/>
          </a:prstGeom>
          <a:noFill/>
        </p:spPr>
        <p:txBody>
          <a:bodyPr wrap="square" rtlCol="0">
            <a:spAutoFit/>
          </a:bodyPr>
          <a:lstStyle/>
          <a:p>
            <a:r>
              <a:rPr lang="fi-FI" sz="1200" i="1" dirty="0"/>
              <a:t>Huomioithan, että palveluissa on pankkikohtaisia eroja.</a:t>
            </a:r>
          </a:p>
        </p:txBody>
      </p:sp>
    </p:spTree>
    <p:extLst>
      <p:ext uri="{BB962C8B-B14F-4D97-AF65-F5344CB8AC3E}">
        <p14:creationId xmlns:p14="http://schemas.microsoft.com/office/powerpoint/2010/main" val="2899634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4ABAA6-C463-2FEC-09C4-5CA00B64CD37}"/>
              </a:ext>
            </a:extLst>
          </p:cNvPr>
          <p:cNvSpPr>
            <a:spLocks noGrp="1"/>
          </p:cNvSpPr>
          <p:nvPr>
            <p:ph type="title"/>
          </p:nvPr>
        </p:nvSpPr>
        <p:spPr/>
        <p:txBody>
          <a:bodyPr/>
          <a:lstStyle/>
          <a:p>
            <a:r>
              <a:rPr lang="fi-FI" dirty="0"/>
              <a:t>Ikääntyminen ja pankkiasiointi – miten voin varautua?</a:t>
            </a:r>
          </a:p>
        </p:txBody>
      </p:sp>
      <p:sp>
        <p:nvSpPr>
          <p:cNvPr id="3" name="Sisällön paikkamerkki 2">
            <a:extLst>
              <a:ext uri="{FF2B5EF4-FFF2-40B4-BE49-F238E27FC236}">
                <a16:creationId xmlns:a16="http://schemas.microsoft.com/office/drawing/2014/main" id="{DFCAEE1F-DA2E-E714-6F9B-196F80FF539A}"/>
              </a:ext>
            </a:extLst>
          </p:cNvPr>
          <p:cNvSpPr>
            <a:spLocks noGrp="1"/>
          </p:cNvSpPr>
          <p:nvPr>
            <p:ph idx="1"/>
          </p:nvPr>
        </p:nvSpPr>
        <p:spPr>
          <a:xfrm>
            <a:off x="686389" y="1297344"/>
            <a:ext cx="8004596" cy="3401839"/>
          </a:xfrm>
        </p:spPr>
        <p:txBody>
          <a:bodyPr/>
          <a:lstStyle/>
          <a:p>
            <a:pPr marL="342900" indent="-342900">
              <a:buFont typeface="+mj-lt"/>
              <a:buAutoNum type="arabicPeriod"/>
            </a:pPr>
            <a:r>
              <a:rPr lang="fi-FI" dirty="0"/>
              <a:t>Kysy rohkeasti apua palveluiden käyttöön, opastamme mielellämme, esim. digipalveluiden käyttämisessä.</a:t>
            </a:r>
          </a:p>
          <a:p>
            <a:pPr marL="342900" indent="-342900">
              <a:buFont typeface="+mj-lt"/>
              <a:buAutoNum type="arabicPeriod"/>
            </a:pPr>
            <a:r>
              <a:rPr lang="fi-FI" dirty="0"/>
              <a:t>Voit antaa </a:t>
            </a:r>
            <a:r>
              <a:rPr lang="fi-FI" b="1" dirty="0">
                <a:solidFill>
                  <a:schemeClr val="accent1"/>
                </a:solidFill>
              </a:rPr>
              <a:t>tilillesi käyttöoikeuden luotettavalla läheisellesi</a:t>
            </a:r>
            <a:r>
              <a:rPr lang="fi-FI" dirty="0"/>
              <a:t>. </a:t>
            </a:r>
            <a:r>
              <a:rPr lang="fi-FI" b="0" i="0" dirty="0">
                <a:effectLst/>
                <a:latin typeface="+mn-lt"/>
              </a:rPr>
              <a:t>Tällöin läheinen voi esimerkiksi nostaa tililtä rahaa ja maksaa laskuja.</a:t>
            </a:r>
            <a:endParaRPr lang="fi-FI" dirty="0">
              <a:latin typeface="+mn-lt"/>
            </a:endParaRPr>
          </a:p>
          <a:p>
            <a:pPr marL="342900" indent="-342900">
              <a:buFont typeface="+mj-lt"/>
              <a:buAutoNum type="arabicPeriod"/>
            </a:pPr>
            <a:r>
              <a:rPr lang="fi-FI" b="1" i="0" dirty="0">
                <a:solidFill>
                  <a:schemeClr val="accent1"/>
                </a:solidFill>
                <a:effectLst/>
                <a:latin typeface="+mn-lt"/>
              </a:rPr>
              <a:t>Edunvalvontavaltuutus</a:t>
            </a:r>
            <a:r>
              <a:rPr lang="fi-FI" b="0" i="0" dirty="0">
                <a:effectLst/>
                <a:latin typeface="+mn-lt"/>
              </a:rPr>
              <a:t> kannattaa laatia hyvissä ajoin. </a:t>
            </a:r>
          </a:p>
          <a:p>
            <a:pPr lvl="1"/>
            <a:r>
              <a:rPr lang="fi-FI" b="0" i="0" dirty="0">
                <a:effectLst/>
                <a:latin typeface="+mn-lt"/>
              </a:rPr>
              <a:t>Oman läheisen raha-asioista on helpompi ottaa vastuuta, jos asioista on ehditty sopia hyvissä ajoin ja hallitusti yhdessä, kun kaikki osapuolet ovat vielä toimintakykyisiä ja hyvissä voimissa.</a:t>
            </a:r>
            <a:endParaRPr lang="fi-FI" dirty="0">
              <a:latin typeface="+mn-lt"/>
            </a:endParaRPr>
          </a:p>
          <a:p>
            <a:pPr marL="342900" indent="-342900">
              <a:buFont typeface="+mj-lt"/>
              <a:buAutoNum type="arabicPeriod"/>
            </a:pPr>
            <a:endParaRPr lang="fi-FI" dirty="0"/>
          </a:p>
          <a:p>
            <a:pPr marL="342900" indent="-342900">
              <a:buFont typeface="+mj-lt"/>
              <a:buAutoNum type="arabicPeriod"/>
            </a:pPr>
            <a:endParaRPr lang="fi-FI" dirty="0"/>
          </a:p>
        </p:txBody>
      </p:sp>
      <p:sp>
        <p:nvSpPr>
          <p:cNvPr id="4" name="Alatunnisteen paikkamerkki 3">
            <a:extLst>
              <a:ext uri="{FF2B5EF4-FFF2-40B4-BE49-F238E27FC236}">
                <a16:creationId xmlns:a16="http://schemas.microsoft.com/office/drawing/2014/main" id="{9E2C7210-27D8-3DC0-A217-1A2F14B17F1D}"/>
              </a:ext>
            </a:extLst>
          </p:cNvPr>
          <p:cNvSpPr>
            <a:spLocks noGrp="1"/>
          </p:cNvSpPr>
          <p:nvPr>
            <p:ph type="ftr" sz="quarter" idx="11"/>
          </p:nvPr>
        </p:nvSpPr>
        <p:spPr/>
        <p:txBody>
          <a:bodyPr/>
          <a:lstStyle/>
          <a:p>
            <a:r>
              <a:rPr lang="fi-FI" dirty="0"/>
              <a:t>© OP Ryhmä / OP-Julkinen</a:t>
            </a:r>
          </a:p>
        </p:txBody>
      </p:sp>
      <p:sp>
        <p:nvSpPr>
          <p:cNvPr id="5" name="Suorakulmio: Pyöristetyt kulmat 4">
            <a:extLst>
              <a:ext uri="{FF2B5EF4-FFF2-40B4-BE49-F238E27FC236}">
                <a16:creationId xmlns:a16="http://schemas.microsoft.com/office/drawing/2014/main" id="{865D405B-57AE-4F50-FE8E-592CB99E9A13}"/>
              </a:ext>
            </a:extLst>
          </p:cNvPr>
          <p:cNvSpPr/>
          <p:nvPr/>
        </p:nvSpPr>
        <p:spPr>
          <a:xfrm>
            <a:off x="890384" y="3771013"/>
            <a:ext cx="7363231" cy="878432"/>
          </a:xfrm>
          <a:prstGeom prst="round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6" name="Tekstiruutu 5">
            <a:extLst>
              <a:ext uri="{FF2B5EF4-FFF2-40B4-BE49-F238E27FC236}">
                <a16:creationId xmlns:a16="http://schemas.microsoft.com/office/drawing/2014/main" id="{DDDD2BB5-74D3-BE83-41D9-A7C7DA27185B}"/>
              </a:ext>
            </a:extLst>
          </p:cNvPr>
          <p:cNvSpPr txBox="1"/>
          <p:nvPr/>
        </p:nvSpPr>
        <p:spPr>
          <a:xfrm>
            <a:off x="890384" y="3887063"/>
            <a:ext cx="7058446" cy="646331"/>
          </a:xfrm>
          <a:prstGeom prst="rect">
            <a:avLst/>
          </a:prstGeom>
          <a:noFill/>
        </p:spPr>
        <p:txBody>
          <a:bodyPr wrap="square" rtlCol="0">
            <a:spAutoFit/>
          </a:bodyPr>
          <a:lstStyle/>
          <a:p>
            <a:pPr algn="ctr"/>
            <a:r>
              <a:rPr lang="fi-FI" dirty="0">
                <a:solidFill>
                  <a:schemeClr val="accent1"/>
                </a:solidFill>
              </a:rPr>
              <a:t>Digitunnuksia tai pankkikorttia (sen tunnuslukua) ei saa antaa toisen tietoon ja haltuun. Tunnukset ovat aina henkilökohtaiset.</a:t>
            </a:r>
          </a:p>
        </p:txBody>
      </p:sp>
    </p:spTree>
    <p:extLst>
      <p:ext uri="{BB962C8B-B14F-4D97-AF65-F5344CB8AC3E}">
        <p14:creationId xmlns:p14="http://schemas.microsoft.com/office/powerpoint/2010/main" val="425730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A98CF7-0C67-D252-ABC0-6A9F511FC8C8}"/>
              </a:ext>
            </a:extLst>
          </p:cNvPr>
          <p:cNvSpPr>
            <a:spLocks noGrp="1"/>
          </p:cNvSpPr>
          <p:nvPr>
            <p:ph type="title"/>
          </p:nvPr>
        </p:nvSpPr>
        <p:spPr/>
        <p:txBody>
          <a:bodyPr/>
          <a:lstStyle/>
          <a:p>
            <a:r>
              <a:rPr lang="fi-FI" dirty="0">
                <a:latin typeface="OP Chevin Pro Light"/>
              </a:rPr>
              <a:t>OP: Näin valtuutat läheisen pankkiasiointiin</a:t>
            </a:r>
          </a:p>
        </p:txBody>
      </p:sp>
      <p:sp>
        <p:nvSpPr>
          <p:cNvPr id="7" name="Sisällön paikkamerkki 6">
            <a:extLst>
              <a:ext uri="{FF2B5EF4-FFF2-40B4-BE49-F238E27FC236}">
                <a16:creationId xmlns:a16="http://schemas.microsoft.com/office/drawing/2014/main" id="{7AA3A223-9D72-CCEB-0EA3-DEB266C6E089}"/>
              </a:ext>
            </a:extLst>
          </p:cNvPr>
          <p:cNvSpPr>
            <a:spLocks noGrp="1"/>
          </p:cNvSpPr>
          <p:nvPr>
            <p:ph idx="1"/>
          </p:nvPr>
        </p:nvSpPr>
        <p:spPr>
          <a:xfrm>
            <a:off x="510754" y="1246592"/>
            <a:ext cx="6844854" cy="3251172"/>
          </a:xfrm>
        </p:spPr>
        <p:txBody>
          <a:bodyPr vert="horz" lIns="91440" tIns="45720" rIns="91440" bIns="45720" rtlCol="0" anchor="t">
            <a:noAutofit/>
          </a:bodyPr>
          <a:lstStyle/>
          <a:p>
            <a:r>
              <a:rPr lang="fi-FI" b="1">
                <a:latin typeface="OP Chevin Pro Light"/>
              </a:rPr>
              <a:t>Voit antaa omaan tiliin käyttöoikeudet op.fi-palvelussa</a:t>
            </a:r>
            <a:r>
              <a:rPr lang="fi-FI">
                <a:latin typeface="OP Chevin Pro Light"/>
              </a:rPr>
              <a:t>, jos sinulla ja läheiselläsi on käytössä </a:t>
            </a:r>
            <a:r>
              <a:rPr lang="fi-FI" err="1">
                <a:latin typeface="OP Chevin Pro Light"/>
              </a:rPr>
              <a:t>OP:n</a:t>
            </a:r>
            <a:r>
              <a:rPr lang="fi-FI">
                <a:latin typeface="OP Chevin Pro Light"/>
              </a:rPr>
              <a:t> tunnukset. Jos tunnuksia ei ole, tee valtuutus </a:t>
            </a:r>
            <a:r>
              <a:rPr lang="fi-FI" b="1">
                <a:latin typeface="OP Chevin Pro Light"/>
              </a:rPr>
              <a:t>osuuspankissa</a:t>
            </a:r>
            <a:r>
              <a:rPr lang="fi-FI">
                <a:latin typeface="OP Chevin Pro Light"/>
              </a:rPr>
              <a:t>. Muista passilla tai henkilökortti! </a:t>
            </a:r>
            <a:endParaRPr lang="fi-FI"/>
          </a:p>
          <a:p>
            <a:r>
              <a:rPr lang="fi-FI">
                <a:latin typeface="OP Chevin Pro Light"/>
              </a:rPr>
              <a:t>Kun teet valtuutusta, kerro valtuutettavan läheisen henkilötunnus ja nimi. Jos läheisesi ei ole </a:t>
            </a:r>
            <a:r>
              <a:rPr lang="fi-FI" err="1">
                <a:latin typeface="OP Chevin Pro Light"/>
              </a:rPr>
              <a:t>OP:n</a:t>
            </a:r>
            <a:r>
              <a:rPr lang="fi-FI">
                <a:latin typeface="OP Chevin Pro Light"/>
              </a:rPr>
              <a:t> asiakas, ota hänet mukaan konttoriin. </a:t>
            </a:r>
            <a:endParaRPr lang="fi-FI"/>
          </a:p>
          <a:p>
            <a:r>
              <a:rPr lang="fi-FI" b="1">
                <a:latin typeface="OP Chevin Pro Light"/>
              </a:rPr>
              <a:t>Käyttöoikeus on tilikohtainen eikä anna valtuutusta muiden asioiden hoitamiseksi. </a:t>
            </a:r>
            <a:endParaRPr lang="fi-FI" b="1"/>
          </a:p>
          <a:p>
            <a:r>
              <a:rPr lang="fi-FI">
                <a:latin typeface="OP Chevin Pro Light"/>
              </a:rPr>
              <a:t>Voit lopettaa valtuuttamasi läheisen käyttöoikeuden milloin tahansa ilmoittamalla siitä </a:t>
            </a:r>
            <a:r>
              <a:rPr lang="fi-FI" err="1">
                <a:latin typeface="OP Chevin Pro Light"/>
              </a:rPr>
              <a:t>OP:lle</a:t>
            </a:r>
            <a:r>
              <a:rPr lang="fi-FI">
                <a:latin typeface="OP Chevin Pro Light"/>
              </a:rPr>
              <a:t>.</a:t>
            </a:r>
            <a:br>
              <a:rPr lang="en-US"/>
            </a:br>
            <a:endParaRPr lang="fi-FI"/>
          </a:p>
          <a:p>
            <a:pPr marL="269875" lvl="1" indent="0">
              <a:buNone/>
            </a:pPr>
            <a:r>
              <a:rPr lang="fi-FI">
                <a:latin typeface="OP Chevin Pro Light"/>
              </a:rPr>
              <a:t>Ethän koskaan luovuta henkilökohtaista maksukorttiasi tai tunnuksiasi kenellekään toiselle, edes perheenjäsenelle. </a:t>
            </a:r>
            <a:endParaRPr lang="fi-FI"/>
          </a:p>
        </p:txBody>
      </p:sp>
      <p:sp>
        <p:nvSpPr>
          <p:cNvPr id="5" name="Alatunnisteen paikkamerkki 4">
            <a:extLst>
              <a:ext uri="{FF2B5EF4-FFF2-40B4-BE49-F238E27FC236}">
                <a16:creationId xmlns:a16="http://schemas.microsoft.com/office/drawing/2014/main" id="{66B7DA56-6842-C52E-7257-1E076FCCF483}"/>
              </a:ext>
            </a:extLst>
          </p:cNvPr>
          <p:cNvSpPr>
            <a:spLocks noGrp="1"/>
          </p:cNvSpPr>
          <p:nvPr>
            <p:ph type="ftr" sz="quarter" idx="11"/>
          </p:nvPr>
        </p:nvSpPr>
        <p:spPr/>
        <p:txBody>
          <a:bodyPr/>
          <a:lstStyle/>
          <a:p>
            <a:r>
              <a:rPr lang="fi-FI"/>
              <a:t>© OP Ryhmä / OP-Julkinen</a:t>
            </a:r>
          </a:p>
        </p:txBody>
      </p:sp>
      <p:pic>
        <p:nvPicPr>
          <p:cNvPr id="9" name="Kuva 8">
            <a:extLst>
              <a:ext uri="{FF2B5EF4-FFF2-40B4-BE49-F238E27FC236}">
                <a16:creationId xmlns:a16="http://schemas.microsoft.com/office/drawing/2014/main" id="{B09A4F68-2DDF-2302-054A-AC0476913C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362" y="1180824"/>
            <a:ext cx="1057276" cy="1619657"/>
          </a:xfrm>
          <a:prstGeom prst="rect">
            <a:avLst/>
          </a:prstGeom>
        </p:spPr>
      </p:pic>
      <p:cxnSp>
        <p:nvCxnSpPr>
          <p:cNvPr id="11" name="Suora yhdysviiva 10">
            <a:extLst>
              <a:ext uri="{FF2B5EF4-FFF2-40B4-BE49-F238E27FC236}">
                <a16:creationId xmlns:a16="http://schemas.microsoft.com/office/drawing/2014/main" id="{E7EB25A2-9C41-D54B-C507-42AF21493D33}"/>
              </a:ext>
            </a:extLst>
          </p:cNvPr>
          <p:cNvCxnSpPr>
            <a:cxnSpLocks/>
          </p:cNvCxnSpPr>
          <p:nvPr/>
        </p:nvCxnSpPr>
        <p:spPr>
          <a:xfrm>
            <a:off x="704128" y="4203800"/>
            <a:ext cx="0" cy="349467"/>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315522"/>
      </p:ext>
    </p:extLst>
  </p:cSld>
  <p:clrMapOvr>
    <a:masterClrMapping/>
  </p:clrMapOvr>
</p:sld>
</file>

<file path=ppt/theme/theme1.xml><?xml version="1.0" encoding="utf-8"?>
<a:theme xmlns:a="http://schemas.openxmlformats.org/drawingml/2006/main" name="1_OP">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22 PP-pohja - OP" id="{EA684C90-6B0B-D64B-8A6A-962569F54919}" vid="{FB5189ED-56FC-6A4A-9AE2-58661D4CA389}"/>
    </a:ext>
  </a:extLst>
</a:theme>
</file>

<file path=ppt/theme/theme2.xml><?xml version="1.0" encoding="utf-8"?>
<a:theme xmlns:a="http://schemas.openxmlformats.org/drawingml/2006/main" name="1_OP">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22 PP-pohja - OP" id="{EA684C90-6B0B-D64B-8A6A-962569F54919}" vid="{FB5189ED-56FC-6A4A-9AE2-58661D4CA389}"/>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e188db-4cc9-4e90-b82f-8e01cd732a60">
      <Value>1</Value>
      <Value>300</Value>
    </TaxCatchAll>
    <g261ddd79f0142408e41f04f9f0d2d4a xmlns="90b67239-c751-49eb-a467-664418bbcd52">
      <Terms xmlns="http://schemas.microsoft.com/office/infopath/2007/PartnerControls">
        <TermInfo xmlns="http://schemas.microsoft.com/office/infopath/2007/PartnerControls">
          <TermName xmlns="http://schemas.microsoft.com/office/infopath/2007/PartnerControls">Suomi</TermName>
          <TermId xmlns="http://schemas.microsoft.com/office/infopath/2007/PartnerControls">c8d85f7d-c859-42c3-86fa-d78c36eebfc5</TermId>
        </TermInfo>
      </Terms>
    </g261ddd79f0142408e41f04f9f0d2d4a>
    <Liittyy_x0020_sivuun xmlns="90b67239-c751-49eb-a467-664418bbcd52" xsi:nil="true"/>
    <cbe0178bea7a4cababe120c7b770a8f8 xmlns="90b67239-c751-49eb-a467-664418bbcd52">
      <Terms xmlns="http://schemas.microsoft.com/office/infopath/2007/PartnerControls"/>
    </cbe0178bea7a4cababe120c7b770a8f8>
    <k140b42175884097bf55f0d7f658ba4d xmlns="90b67239-c751-49eb-a467-664418bbcd52">
      <Terms xmlns="http://schemas.microsoft.com/office/infopath/2007/PartnerControls">
        <TermInfo xmlns="http://schemas.microsoft.com/office/infopath/2007/PartnerControls">
          <TermName xmlns="http://schemas.microsoft.com/office/infopath/2007/PartnerControls">Asiakkuudet ja myynnin tuki</TermName>
          <TermId xmlns="http://schemas.microsoft.com/office/infopath/2007/PartnerControls">ac0916b0-4e6e-4355-b437-1669060ef9ce</TermId>
        </TermInfo>
      </Terms>
    </k140b42175884097bf55f0d7f658ba4d>
    <ja40f0c86eb64d37afc988bd58759fd8 xmlns="90b67239-c751-49eb-a467-664418bbcd52">
      <Terms xmlns="http://schemas.microsoft.com/office/infopath/2007/PartnerControls"/>
    </ja40f0c86eb64d37afc988bd58759fd8>
    <SharedWithUsers xmlns="e1e188db-4cc9-4e90-b82f-8e01cd732a60">
      <UserInfo>
        <DisplayName>Loukusa Mira</DisplayName>
        <AccountId>5722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AECC47B72D282E4EB3340E47EC6697DE" ma:contentTypeVersion="19" ma:contentTypeDescription="Luo uusi asiakirja." ma:contentTypeScope="" ma:versionID="ccb730573aa6a5b28895570ffe00d288">
  <xsd:schema xmlns:xsd="http://www.w3.org/2001/XMLSchema" xmlns:xs="http://www.w3.org/2001/XMLSchema" xmlns:p="http://schemas.microsoft.com/office/2006/metadata/properties" xmlns:ns2="90b67239-c751-49eb-a467-664418bbcd52" xmlns:ns3="e1e188db-4cc9-4e90-b82f-8e01cd732a60" xmlns:ns4="30a90d02-3a23-4687-ba46-b9920d07716b" targetNamespace="http://schemas.microsoft.com/office/2006/metadata/properties" ma:root="true" ma:fieldsID="2931347c351c1ba684849f9b560f272b" ns2:_="" ns3:_="" ns4:_="">
    <xsd:import namespace="90b67239-c751-49eb-a467-664418bbcd52"/>
    <xsd:import namespace="e1e188db-4cc9-4e90-b82f-8e01cd732a60"/>
    <xsd:import namespace="30a90d02-3a23-4687-ba46-b9920d07716b"/>
    <xsd:element name="properties">
      <xsd:complexType>
        <xsd:sequence>
          <xsd:element name="documentManagement">
            <xsd:complexType>
              <xsd:all>
                <xsd:element ref="ns2:g261ddd79f0142408e41f04f9f0d2d4a" minOccurs="0"/>
                <xsd:element ref="ns2:cbe0178bea7a4cababe120c7b770a8f8" minOccurs="0"/>
                <xsd:element ref="ns2:ja40f0c86eb64d37afc988bd58759fd8" minOccurs="0"/>
                <xsd:element ref="ns2:k140b42175884097bf55f0d7f658ba4d" minOccurs="0"/>
                <xsd:element ref="ns3:TaxCatchAll" minOccurs="0"/>
                <xsd:element ref="ns2:Liittyy_x0020_sivuun" minOccurs="0"/>
                <xsd:element ref="ns4:MediaServiceMetadata" minOccurs="0"/>
                <xsd:element ref="ns4:MediaServiceFastMetadata" minOccurs="0"/>
                <xsd:element ref="ns4:MediaServiceDateTaken" minOccurs="0"/>
                <xsd:element ref="ns4:MediaLengthInSeconds" minOccurs="0"/>
                <xsd:element ref="ns3:SharedWithUsers" minOccurs="0"/>
                <xsd:element ref="ns3:SharedWithDetails" minOccurs="0"/>
                <xsd:element ref="ns4:MediaServiceObjectDetectorVersion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67239-c751-49eb-a467-664418bbcd52" elementFormDefault="qualified">
    <xsd:import namespace="http://schemas.microsoft.com/office/2006/documentManagement/types"/>
    <xsd:import namespace="http://schemas.microsoft.com/office/infopath/2007/PartnerControls"/>
    <xsd:element name="g261ddd79f0142408e41f04f9f0d2d4a" ma:index="8" nillable="true" ma:taxonomy="true" ma:internalName="g261ddd79f0142408e41f04f9f0d2d4a" ma:taxonomyFieldName="Kielivalinta" ma:displayName="Kielivalinta" ma:default="1;#Suomi|c8d85f7d-c859-42c3-86fa-d78c36eebfc5" ma:fieldId="{0261ddd7-9f01-4240-8e41-f04f9f0d2d4a}" ma:sspId="fa768ecc-3a81-4e79-9923-831aada69e33" ma:termSetId="9649848a-11ff-41fd-8802-38ede84b87c4" ma:anchorId="00000000-0000-0000-0000-000000000000" ma:open="false" ma:isKeyword="false">
      <xsd:complexType>
        <xsd:sequence>
          <xsd:element ref="pc:Terms" minOccurs="0" maxOccurs="1"/>
        </xsd:sequence>
      </xsd:complexType>
    </xsd:element>
    <xsd:element name="cbe0178bea7a4cababe120c7b770a8f8" ma:index="9" nillable="true" ma:taxonomy="true" ma:internalName="cbe0178bea7a4cababe120c7b770a8f8" ma:taxonomyFieldName="Intran_x0020_avainsanat" ma:displayName="Intran avainsanat" ma:default="" ma:fieldId="{cbe0178b-ea7a-4cab-abe1-20c7b770a8f8}" ma:taxonomyMulti="true" ma:sspId="fa768ecc-3a81-4e79-9923-831aada69e33" ma:termSetId="a9db9166-2123-4944-9a3b-529a26fbada7" ma:anchorId="00000000-0000-0000-0000-000000000000" ma:open="true" ma:isKeyword="false">
      <xsd:complexType>
        <xsd:sequence>
          <xsd:element ref="pc:Terms" minOccurs="0" maxOccurs="1"/>
        </xsd:sequence>
      </xsd:complexType>
    </xsd:element>
    <xsd:element name="ja40f0c86eb64d37afc988bd58759fd8" ma:index="10" nillable="true" ma:taxonomy="true" ma:internalName="ja40f0c86eb64d37afc988bd58759fd8" ma:taxonomyFieldName="Aihealue" ma:displayName="Aihealue" ma:default="" ma:fieldId="{3a40f0c8-6eb6-4d37-afc9-88bd58759fd8}" ma:taxonomyMulti="true" ma:sspId="fa768ecc-3a81-4e79-9923-831aada69e33" ma:termSetId="8e4f1d53-fa06-496d-b3f1-8d8b56e64cc2" ma:anchorId="00000000-0000-0000-0000-000000000000" ma:open="false" ma:isKeyword="false">
      <xsd:complexType>
        <xsd:sequence>
          <xsd:element ref="pc:Terms" minOccurs="0" maxOccurs="1"/>
        </xsd:sequence>
      </xsd:complexType>
    </xsd:element>
    <xsd:element name="k140b42175884097bf55f0d7f658ba4d" ma:index="11" ma:taxonomy="true" ma:internalName="k140b42175884097bf55f0d7f658ba4d" ma:taxonomyFieldName="Kategoria" ma:displayName="Kategoria" ma:default="" ma:fieldId="{4140b421-7588-4097-bf55-f0d7f658ba4d}" ma:taxonomyMulti="true" ma:sspId="fa768ecc-3a81-4e79-9923-831aada69e33" ma:termSetId="2e86165a-e684-4c22-901a-aa83434d7f4c" ma:anchorId="00000000-0000-0000-0000-000000000000" ma:open="false" ma:isKeyword="false">
      <xsd:complexType>
        <xsd:sequence>
          <xsd:element ref="pc:Terms" minOccurs="0" maxOccurs="1"/>
        </xsd:sequence>
      </xsd:complexType>
    </xsd:element>
    <xsd:element name="Liittyy_x0020_sivuun" ma:index="17" nillable="true" ma:displayName="Liittyy sivuun" ma:internalName="Liittyy_x0020_sivuu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e188db-4cc9-4e90-b82f-8e01cd732a60" elementFormDefault="qualified">
    <xsd:import namespace="http://schemas.microsoft.com/office/2006/documentManagement/types"/>
    <xsd:import namespace="http://schemas.microsoft.com/office/infopath/2007/PartnerControls"/>
    <xsd:element name="TaxCatchAll" ma:index="13" nillable="true" ma:displayName="Taxonomy Catch All Column" ma:description="" ma:hidden="true" ma:list="{d99567df-3ae7-4cb0-aec6-5a2c7b751463}" ma:internalName="TaxCatchAll" ma:showField="CatchAllData" ma:web="e1e188db-4cc9-4e90-b82f-8e01cd732a6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a90d02-3a23-4687-ba46-b9920d07716b"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E64A8D-37C0-44F7-9C0C-17D1FC9DAB53}">
  <ds:schemaRefs>
    <ds:schemaRef ds:uri="30a90d02-3a23-4687-ba46-b9920d07716b"/>
    <ds:schemaRef ds:uri="90b67239-c751-49eb-a467-664418bbcd52"/>
    <ds:schemaRef ds:uri="e1e188db-4cc9-4e90-b82f-8e01cd732a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B8FA94D-D123-4B10-A37A-73F966F2460F}">
  <ds:schemaRefs>
    <ds:schemaRef ds:uri="http://schemas.microsoft.com/sharepoint/v3/contenttype/forms"/>
  </ds:schemaRefs>
</ds:datastoreItem>
</file>

<file path=customXml/itemProps3.xml><?xml version="1.0" encoding="utf-8"?>
<ds:datastoreItem xmlns:ds="http://schemas.openxmlformats.org/officeDocument/2006/customXml" ds:itemID="{6A29A6E6-C674-4F31-BC36-D9A704B0DAB7}">
  <ds:schemaRefs>
    <ds:schemaRef ds:uri="30a90d02-3a23-4687-ba46-b9920d07716b"/>
    <ds:schemaRef ds:uri="90b67239-c751-49eb-a467-664418bbcd52"/>
    <ds:schemaRef ds:uri="e1e188db-4cc9-4e90-b82f-8e01cd732a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2022 PP-pohja - OP</Template>
  <TotalTime>166</TotalTime>
  <Words>2009</Words>
  <Application>Microsoft Office PowerPoint</Application>
  <PresentationFormat>Näytössä katseltava esitys (16:9)</PresentationFormat>
  <Paragraphs>228</Paragraphs>
  <Slides>26</Slides>
  <Notes>11</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26</vt:i4>
      </vt:variant>
    </vt:vector>
  </HeadingPairs>
  <TitlesOfParts>
    <vt:vector size="34" baseType="lpstr">
      <vt:lpstr>Wingdings,Sans-Serif</vt:lpstr>
      <vt:lpstr>Arial</vt:lpstr>
      <vt:lpstr>Segoe UI</vt:lpstr>
      <vt:lpstr>Montserrat</vt:lpstr>
      <vt:lpstr>OP Chevin Pro Light</vt:lpstr>
      <vt:lpstr>Calibri</vt:lpstr>
      <vt:lpstr>1_OP</vt:lpstr>
      <vt:lpstr>1_OP</vt:lpstr>
      <vt:lpstr>Taloudellinen mielenrauha –  arjen raha-asiat ja turvallisuus</vt:lpstr>
      <vt:lpstr>OP Ryhmän perustehtävä </vt:lpstr>
      <vt:lpstr>Puheenvuoron sisältö</vt:lpstr>
      <vt:lpstr>Arjen raha-asioiden hoitaminen </vt:lpstr>
      <vt:lpstr>Digipalveluiden käyttö on helppoa ja turvallista</vt:lpstr>
      <vt:lpstr>Päivittäiset raha-asiat OP-mobiilissa</vt:lpstr>
      <vt:lpstr>Palvelut myös ilman digiä</vt:lpstr>
      <vt:lpstr>Ikääntyminen ja pankkiasiointi – miten voin varautua?</vt:lpstr>
      <vt:lpstr>OP: Näin valtuutat läheisen pankkiasiointiin</vt:lpstr>
      <vt:lpstr>Säästöt lisäävät taloudellista mielenrauhaa</vt:lpstr>
      <vt:lpstr>Mitä tehdä, jos rahat ei riitäkään? </vt:lpstr>
      <vt:lpstr>Turvallinen asiointi</vt:lpstr>
      <vt:lpstr>PowerPoint-esitys</vt:lpstr>
      <vt:lpstr>Tyypilliset nettihuijaukset: Sijoituksia, rakkautta, perintöä, arpajaisvoittoja ja lainoja ulkomailta  </vt:lpstr>
      <vt:lpstr>Tunnista huijausviesti Päivityksiä pankkipalveluihin ei tehdä sähköpostin kautta, eikä varoja siirretä turvaan puhelinkeskusteluissa</vt:lpstr>
      <vt:lpstr>Nämä kaikki ovat huijausviestejä</vt:lpstr>
      <vt:lpstr>Tunnista tekstiviesti- ja WhatsApp -huijaukset Näin suojaudut petoksilta </vt:lpstr>
      <vt:lpstr>Miten suojautua huijauksilta – muista nämä!</vt:lpstr>
      <vt:lpstr>Pankki- ja luottokortin turvallinen käyttäminen</vt:lpstr>
      <vt:lpstr>OP: Aseta tili- ja korttimaksuille rajat Näin suojaudut petoksilta </vt:lpstr>
      <vt:lpstr>Toimi näin jos havaitset, että olet joutunut huijauksen uhriksi</vt:lpstr>
      <vt:lpstr>OP:n Opas senioreille</vt:lpstr>
      <vt:lpstr>Täältä löydät lisää ohjeita, vinkkejä ja sisältöä</vt:lpstr>
      <vt:lpstr>Linkkejä OP Median artikkeleihin</vt:lpstr>
      <vt:lpstr>Varmuutta verkkoon –webinaaritallenne: Välty verkkohuijauksilta</vt:lpstr>
      <vt:lpstr>Kiitos ja hyvää talven jatkoa!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Varmuutta verkkoon -digiopastuskonseptin kehittäminen</dc:title>
  <dc:creator>Kilponen Jenny</dc:creator>
  <cp:lastModifiedBy>Saarelainen Katri</cp:lastModifiedBy>
  <cp:revision>3</cp:revision>
  <dcterms:created xsi:type="dcterms:W3CDTF">2022-06-07T10:15:42Z</dcterms:created>
  <dcterms:modified xsi:type="dcterms:W3CDTF">2024-01-10T19:29:23Z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0x010100AECC47B72D282E4EB3340E47EC6697DE</vt:lpwstr>
  </property>
  <property fmtid="{D5CDD505-2E9C-101B-9397-08002B2CF9AE}" pid="3" name="MediaServiceImageTags">
    <vt:lpwstr/>
  </property>
  <property fmtid="{D5CDD505-2E9C-101B-9397-08002B2CF9AE}" pid="4" name="Kategoria">
    <vt:lpwstr>300;#Asiakkuudet ja myynnin tuki|ac0916b0-4e6e-4355-b437-1669060ef9ce</vt:lpwstr>
  </property>
  <property fmtid="{D5CDD505-2E9C-101B-9397-08002B2CF9AE}" pid="5" name="Aihealue">
    <vt:lpwstr/>
  </property>
  <property fmtid="{D5CDD505-2E9C-101B-9397-08002B2CF9AE}" pid="6" name="Intran_x0020_avainsanat">
    <vt:lpwstr/>
  </property>
  <property fmtid="{D5CDD505-2E9C-101B-9397-08002B2CF9AE}" pid="7" name="Kielivalinta">
    <vt:lpwstr>1;#Suomi|c8d85f7d-c859-42c3-86fa-d78c36eebfc5</vt:lpwstr>
  </property>
  <property fmtid="{D5CDD505-2E9C-101B-9397-08002B2CF9AE}" pid="8" name="Intran avainsanat">
    <vt:lpwstr/>
  </property>
</Properties>
</file>