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70" r:id="rId11"/>
    <p:sldId id="267" r:id="rId12"/>
    <p:sldId id="266" r:id="rId13"/>
    <p:sldId id="265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029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00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1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2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026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36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19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06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3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999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04A048-9635-48B3-A1A5-38FE79B2B531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443B8D-BA45-4C1E-B332-EE5076DC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97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FE06CD4C-7373-4B77-A54E-9DEB4B68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год в России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27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87"/>
    </mc:Choice>
    <mc:Fallback>
      <p:transition spd="slow" advTm="234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21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3933EBE-7E4A-4F10-BC76-AB7D17F2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 err="1"/>
              <a:t>фильм</a:t>
            </a:r>
            <a:r>
              <a:rPr lang="en-US" sz="3700" cap="all" spc="-100" dirty="0"/>
              <a:t> «</a:t>
            </a:r>
            <a:r>
              <a:rPr lang="en-US" sz="3700" cap="all" spc="-100" dirty="0" err="1"/>
              <a:t>Ирония</a:t>
            </a:r>
            <a:r>
              <a:rPr lang="en-US" sz="3700" cap="all" spc="-100" dirty="0"/>
              <a:t> </a:t>
            </a:r>
            <a:r>
              <a:rPr lang="en-US" sz="3700" cap="all" spc="-100" dirty="0" err="1"/>
              <a:t>судьбы</a:t>
            </a:r>
            <a:r>
              <a:rPr lang="en-US" sz="3700" cap="all" spc="-100" dirty="0"/>
              <a:t> </a:t>
            </a:r>
            <a:r>
              <a:rPr lang="en-US" sz="3700" cap="all" spc="-100" dirty="0" err="1"/>
              <a:t>или</a:t>
            </a:r>
            <a:r>
              <a:rPr lang="en-US" sz="3700" cap="all" spc="-100" dirty="0"/>
              <a:t> с л</a:t>
            </a:r>
            <a:r>
              <a:rPr lang="ru-RU" sz="3700" cap="all" spc="-100" dirty="0"/>
              <a:t>ё</a:t>
            </a:r>
            <a:r>
              <a:rPr lang="en-US" sz="3700" cap="all" spc="-100" dirty="0" err="1"/>
              <a:t>гким</a:t>
            </a:r>
            <a:r>
              <a:rPr lang="en-US" sz="3700" cap="all" spc="-100" dirty="0"/>
              <a:t> </a:t>
            </a:r>
            <a:r>
              <a:rPr lang="en-US" sz="3700" cap="all" spc="-100" dirty="0" err="1"/>
              <a:t>паром</a:t>
            </a:r>
            <a:r>
              <a:rPr lang="en-US" sz="3700" cap="all" spc="-100" dirty="0"/>
              <a:t>»</a:t>
            </a:r>
          </a:p>
        </p:txBody>
      </p:sp>
      <p:pic>
        <p:nvPicPr>
          <p:cNvPr id="4" name="Kuva 3" descr="Kuva, joka sisältää kohteen henkilö, valokuva, lapsi, nuori&#10;&#10;Kuvaus luotu automaattisesti">
            <a:extLst>
              <a:ext uri="{FF2B5EF4-FFF2-40B4-BE49-F238E27FC236}">
                <a16:creationId xmlns:a16="http://schemas.microsoft.com/office/drawing/2014/main" id="{095B85EA-D33C-437A-BF41-7839B9368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7" y="645106"/>
            <a:ext cx="4173497" cy="5564663"/>
          </a:xfrm>
          <a:prstGeom prst="rect">
            <a:avLst/>
          </a:prstGeom>
        </p:spPr>
      </p:pic>
      <p:sp>
        <p:nvSpPr>
          <p:cNvPr id="47" name="Rectangle 31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3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4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2" name="Rectangle 4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3" name="Rectangle 4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4" name="Group 4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51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F5DA5-136E-457B-B881-E28D2FE9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rgbClr val="FFFFFF"/>
                </a:solidFill>
              </a:rPr>
              <a:t>Новогоднее поздравление президента</a:t>
            </a:r>
            <a:br>
              <a:rPr lang="en-US" sz="3000" cap="all" spc="-100">
                <a:solidFill>
                  <a:srgbClr val="FFFFFF"/>
                </a:solidFill>
              </a:rPr>
            </a:br>
            <a:endParaRPr lang="en-US" sz="3000" cap="all" spc="-100">
              <a:solidFill>
                <a:srgbClr val="FFFFFF"/>
              </a:solidFill>
            </a:endParaRPr>
          </a:p>
        </p:txBody>
      </p:sp>
      <p:sp useBgFill="1">
        <p:nvSpPr>
          <p:cNvPr id="76" name="Rectangle 53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55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57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59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henkilö, mies, puku, solmio&#10;&#10;Kuvaus luotu automaattisesti">
            <a:extLst>
              <a:ext uri="{FF2B5EF4-FFF2-40B4-BE49-F238E27FC236}">
                <a16:creationId xmlns:a16="http://schemas.microsoft.com/office/drawing/2014/main" id="{2BED00A8-7EA0-41B7-92D4-C808F7D6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r="9607"/>
          <a:stretch/>
        </p:blipFill>
        <p:spPr>
          <a:xfrm>
            <a:off x="643192" y="677465"/>
            <a:ext cx="6909386" cy="5495178"/>
          </a:xfrm>
          <a:prstGeom prst="rect">
            <a:avLst/>
          </a:prstGeom>
        </p:spPr>
      </p:pic>
      <p:cxnSp>
        <p:nvCxnSpPr>
          <p:cNvPr id="80" name="Straight Connector 61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5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3FDE5BFC-3EE4-424F-8B09-D39AB3D3E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317600-94F1-41B1-99DA-15FD1DAA0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A78D7F-A77A-419F-912F-135AF0A3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26485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Куранты</a:t>
            </a:r>
          </a:p>
        </p:txBody>
      </p:sp>
      <p:pic>
        <p:nvPicPr>
          <p:cNvPr id="4" name="Kuva 3" descr="Kuva, joka sisältää kohteen objekti, kello&#10;&#10;Kuvaus luotu automaattisesti">
            <a:extLst>
              <a:ext uri="{FF2B5EF4-FFF2-40B4-BE49-F238E27FC236}">
                <a16:creationId xmlns:a16="http://schemas.microsoft.com/office/drawing/2014/main" id="{D49E429D-81CE-4177-8604-1696B7BBF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-2" b="4012"/>
          <a:stretch/>
        </p:blipFill>
        <p:spPr>
          <a:xfrm>
            <a:off x="541661" y="954415"/>
            <a:ext cx="5739742" cy="299389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EA7CD68A-2602-4B93-9131-73F81CD1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E40A739-8874-4C84-A500-3D975329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662589D-5C73-487A-B80E-8B2E9CED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04DD379-E4DD-4444-A6B0-B7634A0F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objekti, rakennus, kello, etu&#10;&#10;Kuvaus luotu automaattisesti">
            <a:extLst>
              <a:ext uri="{FF2B5EF4-FFF2-40B4-BE49-F238E27FC236}">
                <a16:creationId xmlns:a16="http://schemas.microsoft.com/office/drawing/2014/main" id="{78B3EFAF-35EF-434C-91E6-637D3B34B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89" y="3102683"/>
            <a:ext cx="3488444" cy="29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67DD95-42B7-4C98-A5A2-1A3EFBF3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E6BD12-7FA8-44C6-9D03-5CB0EB8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6EEA0-5755-4E1A-9D0F-30A8E12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CE269-ED4E-405A-B10F-A7E8B390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B5899B-9417-4F17-86B4-E533FB95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7CDB1C-BBC9-4959-87C1-D046BF30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FE4EA4-109C-47C4-8AAF-7C36F6F9F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F8DD39-B811-4288-971A-5BE0949A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BBCD84E-241A-425D-82BC-84761F66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A10017-969E-456D-B372-DB010DE0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442916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rgbClr val="FFFFFF"/>
                </a:solidFill>
              </a:rPr>
              <a:t>шампанское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0046BD-DA50-4715-9EFD-B436ABA5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F58832-B25D-4D1A-B3A4-A77CD128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3EE0D0-46F2-4828-B92D-C0446326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0C7232-F50D-43A5-9387-22FDFE170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7E6F64-9CA3-417B-918B-FF2DB147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F4694F-C48D-4D23-A645-996620FE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204D10-45D0-460E-8012-993ED94FB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alkoholi, ruoka, virvoitusjuoma, pullo&#10;&#10;Kuvaus luotu automaattisesti">
            <a:extLst>
              <a:ext uri="{FF2B5EF4-FFF2-40B4-BE49-F238E27FC236}">
                <a16:creationId xmlns:a16="http://schemas.microsoft.com/office/drawing/2014/main" id="{4DCBEA8E-BB01-42DE-B637-192CA0F9C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86" y="1568945"/>
            <a:ext cx="1160513" cy="4036570"/>
          </a:xfrm>
          <a:prstGeom prst="rect">
            <a:avLst/>
          </a:prstGeom>
        </p:spPr>
      </p:pic>
      <p:pic>
        <p:nvPicPr>
          <p:cNvPr id="4" name="Kuva 3" descr="Kuva, joka sisältää kohteen viini, pöytä, sisä, henkilö&#10;&#10;Kuvaus luotu automaattisesti">
            <a:extLst>
              <a:ext uri="{FF2B5EF4-FFF2-40B4-BE49-F238E27FC236}">
                <a16:creationId xmlns:a16="http://schemas.microsoft.com/office/drawing/2014/main" id="{7CD1E4DF-68C0-48FD-9D9B-FC56CDF4E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09" y="2620633"/>
            <a:ext cx="3774204" cy="23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5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5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6" name="Rectangle 5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7" name="Group 5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63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F8941C-6BA8-4F6B-B886-27C457D6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rgbClr val="FFFFFF"/>
                </a:solidFill>
              </a:rPr>
              <a:t>Новогодний стол</a:t>
            </a:r>
            <a:br>
              <a:rPr lang="en-US" sz="3400" cap="all" spc="-100">
                <a:solidFill>
                  <a:srgbClr val="FFFFFF"/>
                </a:solidFill>
              </a:rPr>
            </a:br>
            <a:endParaRPr lang="en-US" sz="3400" cap="all" spc="-100">
              <a:solidFill>
                <a:srgbClr val="FFFFFF"/>
              </a:solidFill>
            </a:endParaRPr>
          </a:p>
        </p:txBody>
      </p:sp>
      <p:sp useBgFill="1">
        <p:nvSpPr>
          <p:cNvPr id="79" name="Rectangle 65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7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sisä, pöytä, lautanen, ruoka&#10;&#10;Kuvaus luotu automaattisesti">
            <a:extLst>
              <a:ext uri="{FF2B5EF4-FFF2-40B4-BE49-F238E27FC236}">
                <a16:creationId xmlns:a16="http://schemas.microsoft.com/office/drawing/2014/main" id="{3021D4A0-A08E-40EC-9D32-E07FB9378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r="29941" b="1"/>
          <a:stretch/>
        </p:blipFill>
        <p:spPr>
          <a:xfrm>
            <a:off x="834060" y="649052"/>
            <a:ext cx="5446974" cy="5559896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pöytä, lautanen, ruoka, sisä&#10;&#10;Kuvaus luotu automaattisesti">
            <a:extLst>
              <a:ext uri="{FF2B5EF4-FFF2-40B4-BE49-F238E27FC236}">
                <a16:creationId xmlns:a16="http://schemas.microsoft.com/office/drawing/2014/main" id="{37043CFB-7972-4ED3-9A93-0A9757D18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10" y="3652762"/>
            <a:ext cx="5151120" cy="27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objekti, ilotulitus, sateenvarjo, palmu&#10;&#10;Kuvaus luotu automaattisesti">
            <a:extLst>
              <a:ext uri="{FF2B5EF4-FFF2-40B4-BE49-F238E27FC236}">
                <a16:creationId xmlns:a16="http://schemas.microsoft.com/office/drawing/2014/main" id="{4496B4C0-9B80-4CE4-9B64-2769EE4E75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73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A7351A-79DC-4EC8-B8F9-06388EDC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/>
              <a:t>САЛЮТ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82773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kku, punainen, pöytä, istuminen&#10;&#10;Kuvaus luotu automaattisesti">
            <a:extLst>
              <a:ext uri="{FF2B5EF4-FFF2-40B4-BE49-F238E27FC236}">
                <a16:creationId xmlns:a16="http://schemas.microsoft.com/office/drawing/2014/main" id="{B10809DB-9E1F-4F04-9CF6-3FC5D9D2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 b="12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9E14B2-86ED-4C8F-A29A-09F9D678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rgbClr val="FFFFFF"/>
                </a:solidFill>
              </a:rPr>
              <a:t>ЁЛОЧКА</a:t>
            </a:r>
          </a:p>
        </p:txBody>
      </p: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kasvi, palmu, värikäs, kukka&#10;&#10;Kuvaus luotu automaattisesti">
            <a:extLst>
              <a:ext uri="{FF2B5EF4-FFF2-40B4-BE49-F238E27FC236}">
                <a16:creationId xmlns:a16="http://schemas.microsoft.com/office/drawing/2014/main" id="{CF203FE9-6906-4FB9-99E9-1E4CC5B5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r="-1" b="4236"/>
          <a:stretch/>
        </p:blipFill>
        <p:spPr>
          <a:xfrm>
            <a:off x="1374414" y="645106"/>
            <a:ext cx="5446941" cy="5559896"/>
          </a:xfrm>
          <a:prstGeom prst="rect">
            <a:avLst/>
          </a:prstGeom>
        </p:spPr>
      </p:pic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0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21"/>
    </mc:Choice>
    <mc:Fallback>
      <p:transition spd="slow" advTm="175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67DD95-42B7-4C98-A5A2-1A3EFBF3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E6BD12-7FA8-44C6-9D03-5CB0EB8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46EEA0-5755-4E1A-9D0F-30A8E12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4CE269-ED4E-405A-B10F-A7E8B390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0B5899B-9417-4F17-86B4-E533FB95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7CDB1C-BBC9-4959-87C1-D046BF30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FE4EA4-109C-47C4-8AAF-7C36F6F9F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F8DD39-B811-4288-971A-5BE0949A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A202FFE9-953A-4843-8A30-FC3BFF8E0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FB5354-427B-496D-975B-6467F2F5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966774"/>
            <a:ext cx="3238829" cy="37283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rgbClr val="FFFFFF"/>
                </a:solidFill>
              </a:rPr>
              <a:t>Ёлочные украшения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E94DA4-742B-4BD8-8C45-A90241F5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31D295-46C5-41E8-BA98-3F5C33E1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0D109C-B8BC-413A-8165-D562725F6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16" y="839755"/>
            <a:ext cx="3490503" cy="30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seisominen, puu, pitäminen&#10;&#10;Kuvaus luotu automaattisesti">
            <a:extLst>
              <a:ext uri="{FF2B5EF4-FFF2-40B4-BE49-F238E27FC236}">
                <a16:creationId xmlns:a16="http://schemas.microsoft.com/office/drawing/2014/main" id="{72E7F12A-3822-4DD0-A3EE-5D742B074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r="2" b="2"/>
          <a:stretch/>
        </p:blipFill>
        <p:spPr>
          <a:xfrm>
            <a:off x="1035698" y="1110606"/>
            <a:ext cx="3153747" cy="2468475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73D150C-966B-4CAB-A3BE-23AF377BE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95" y="839756"/>
            <a:ext cx="2847804" cy="1988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78739A1-A329-4F11-B8A5-3DA282980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16" y="4031070"/>
            <a:ext cx="3490503" cy="19722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13A273-D8AC-483D-96A5-90B07E364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96" y="2971849"/>
            <a:ext cx="2847804" cy="30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hedelmä, pöytä&#10;&#10;Kuvaus luotu automaattisesti">
            <a:extLst>
              <a:ext uri="{FF2B5EF4-FFF2-40B4-BE49-F238E27FC236}">
                <a16:creationId xmlns:a16="http://schemas.microsoft.com/office/drawing/2014/main" id="{0F51213A-834D-4360-86B4-F85C3AAD62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r="-5" b="-5"/>
          <a:stretch/>
        </p:blipFill>
        <p:spPr>
          <a:xfrm>
            <a:off x="4665306" y="3536190"/>
            <a:ext cx="2481944" cy="19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26"/>
    </mc:Choice>
    <mc:Fallback>
      <p:transition spd="slow" advTm="147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keltainen, kevyt, yö, kirkas&#10;&#10;Kuvaus luotu automaattisesti">
            <a:extLst>
              <a:ext uri="{FF2B5EF4-FFF2-40B4-BE49-F238E27FC236}">
                <a16:creationId xmlns:a16="http://schemas.microsoft.com/office/drawing/2014/main" id="{CB936AD3-75FF-40C5-B7AA-0D22E8941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b="145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420BBF-B224-433C-A8F4-4AB33777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/>
              <a:t>Гирлянда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04306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184"/>
    </mc:Choice>
    <mc:Fallback>
      <p:transition spd="slow" advTm="51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67DD95-42B7-4C98-A5A2-1A3EFBF3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E6BD12-7FA8-44C6-9D03-5CB0EB8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6EEA0-5755-4E1A-9D0F-30A8E12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CE269-ED4E-405A-B10F-A7E8B390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B5899B-9417-4F17-86B4-E533FB95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7CDB1C-BBC9-4959-87C1-D046BF30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FE4EA4-109C-47C4-8AAF-7C36F6F9F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F8DD39-B811-4288-971A-5BE0949A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BBCD84E-241A-425D-82BC-84761F66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112180-FBF9-4904-A989-A94DAED3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442916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rgbClr val="FFFFFF"/>
                </a:solidFill>
              </a:rPr>
              <a:t>Дед Мороз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0046BD-DA50-4715-9EFD-B436ABA5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F58832-B25D-4D1A-B3A4-A77CD128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3EE0D0-46F2-4828-B92D-C0446326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0C7232-F50D-43A5-9387-22FDFE170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7E6F64-9CA3-417B-918B-FF2DB147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F4694F-C48D-4D23-A645-996620FE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204D10-45D0-460E-8012-993ED94FB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tekstiili&#10;&#10;Kuvaus luotu automaattisesti">
            <a:extLst>
              <a:ext uri="{FF2B5EF4-FFF2-40B4-BE49-F238E27FC236}">
                <a16:creationId xmlns:a16="http://schemas.microsoft.com/office/drawing/2014/main" id="{53252554-03A3-48DC-A43D-3B962FC58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59" y="1802237"/>
            <a:ext cx="2795955" cy="3815375"/>
          </a:xfrm>
          <a:prstGeom prst="rect">
            <a:avLst/>
          </a:prstGeom>
        </p:spPr>
      </p:pic>
      <p:pic>
        <p:nvPicPr>
          <p:cNvPr id="6" name="Kuva 5" descr="Kuva, joka sisältää kohteen henkilö, ulko, tanssija, ryhmä&#10;&#10;Kuvaus luotu automaattisesti">
            <a:extLst>
              <a:ext uri="{FF2B5EF4-FFF2-40B4-BE49-F238E27FC236}">
                <a16:creationId xmlns:a16="http://schemas.microsoft.com/office/drawing/2014/main" id="{61A344C1-8129-4D55-B2B8-D0F963ED8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48" y="2770166"/>
            <a:ext cx="2802639" cy="18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2">
            <a:extLst>
              <a:ext uri="{FF2B5EF4-FFF2-40B4-BE49-F238E27FC236}">
                <a16:creationId xmlns:a16="http://schemas.microsoft.com/office/drawing/2014/main" id="{C567DD95-42B7-4C98-A5A2-1A3EFBF3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44">
            <a:extLst>
              <a:ext uri="{FF2B5EF4-FFF2-40B4-BE49-F238E27FC236}">
                <a16:creationId xmlns:a16="http://schemas.microsoft.com/office/drawing/2014/main" id="{A5E6BD12-7FA8-44C6-9D03-5CB0EB8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1" name="Rectangle 46">
            <a:extLst>
              <a:ext uri="{FF2B5EF4-FFF2-40B4-BE49-F238E27FC236}">
                <a16:creationId xmlns:a16="http://schemas.microsoft.com/office/drawing/2014/main" id="{DB46EEA0-5755-4E1A-9D0F-30A8E12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2" name="Rectangle 48">
            <a:extLst>
              <a:ext uri="{FF2B5EF4-FFF2-40B4-BE49-F238E27FC236}">
                <a16:creationId xmlns:a16="http://schemas.microsoft.com/office/drawing/2014/main" id="{B74CE269-ED4E-405A-B10F-A7E8B390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3" name="Group 50">
            <a:extLst>
              <a:ext uri="{FF2B5EF4-FFF2-40B4-BE49-F238E27FC236}">
                <a16:creationId xmlns:a16="http://schemas.microsoft.com/office/drawing/2014/main" id="{20B5899B-9417-4F17-86B4-E533FB95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7CDB1C-BBC9-4959-87C1-D046BF30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FE4EA4-109C-47C4-8AAF-7C36F6F9F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F8DD39-B811-4288-971A-5BE0949A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55">
            <a:extLst>
              <a:ext uri="{FF2B5EF4-FFF2-40B4-BE49-F238E27FC236}">
                <a16:creationId xmlns:a16="http://schemas.microsoft.com/office/drawing/2014/main" id="{2BBCD84E-241A-425D-82BC-84761F66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55DEE1-2F44-4A8F-B13E-BB8D4A7E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442916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rgbClr val="FFFFFF"/>
                </a:solidFill>
              </a:rPr>
              <a:t>Снегурочка</a:t>
            </a:r>
          </a:p>
        </p:txBody>
      </p:sp>
      <p:sp>
        <p:nvSpPr>
          <p:cNvPr id="75" name="Rectangle 57">
            <a:extLst>
              <a:ext uri="{FF2B5EF4-FFF2-40B4-BE49-F238E27FC236}">
                <a16:creationId xmlns:a16="http://schemas.microsoft.com/office/drawing/2014/main" id="{3E0046BD-DA50-4715-9EFD-B436ABA5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59">
            <a:extLst>
              <a:ext uri="{FF2B5EF4-FFF2-40B4-BE49-F238E27FC236}">
                <a16:creationId xmlns:a16="http://schemas.microsoft.com/office/drawing/2014/main" id="{6AF58832-B25D-4D1A-B3A4-A77CD128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61">
            <a:extLst>
              <a:ext uri="{FF2B5EF4-FFF2-40B4-BE49-F238E27FC236}">
                <a16:creationId xmlns:a16="http://schemas.microsoft.com/office/drawing/2014/main" id="{393EE0D0-46F2-4828-B92D-C0446326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8" name="Rectangle 63">
            <a:extLst>
              <a:ext uri="{FF2B5EF4-FFF2-40B4-BE49-F238E27FC236}">
                <a16:creationId xmlns:a16="http://schemas.microsoft.com/office/drawing/2014/main" id="{F50C7232-F50D-43A5-9387-22FDFE170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A7E6F64-9CA3-417B-918B-FF2DB147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F4694F-C48D-4D23-A645-996620FE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1204D10-45D0-460E-8012-993ED94FB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valokuva, ruoka, katettu, valkoinen&#10;&#10;Kuvaus luotu automaattisesti">
            <a:extLst>
              <a:ext uri="{FF2B5EF4-FFF2-40B4-BE49-F238E27FC236}">
                <a16:creationId xmlns:a16="http://schemas.microsoft.com/office/drawing/2014/main" id="{E4951F62-55FA-43E7-9032-30DA25058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59" y="1801423"/>
            <a:ext cx="2795955" cy="3817003"/>
          </a:xfrm>
          <a:prstGeom prst="rect">
            <a:avLst/>
          </a:prstGeom>
        </p:spPr>
      </p:pic>
      <p:pic>
        <p:nvPicPr>
          <p:cNvPr id="4" name="Kuva 3" descr="Kuva, joka sisältää kohteen vaatetus, ulko, henkilö, päällä pitäminen&#10;&#10;Kuvaus luotu automaattisesti">
            <a:extLst>
              <a:ext uri="{FF2B5EF4-FFF2-40B4-BE49-F238E27FC236}">
                <a16:creationId xmlns:a16="http://schemas.microsoft.com/office/drawing/2014/main" id="{7097141F-0E3B-4418-AF25-39913C71F0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r="27941" b="-2"/>
          <a:stretch/>
        </p:blipFill>
        <p:spPr>
          <a:xfrm>
            <a:off x="4436658" y="1682883"/>
            <a:ext cx="2430619" cy="40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6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4DAE230-71F7-4B5D-8884-60E4F7DD1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5B2E110-E151-4703-8A63-49ABA9BB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6801B7-A6C1-48E1-A0B2-960D791E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68" y="453340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 err="1"/>
              <a:t>Оливье</a:t>
            </a:r>
            <a:endParaRPr lang="en-US" sz="6000" cap="all" spc="-1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E5A367F-2C45-4F9B-8882-C2B98DF8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01E288A-A346-4DA1-8C36-FEA990BCA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5712D89-374F-4DC4-BF2A-9F48C41E9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2FC56B-D168-47CD-B287-283CD2D5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ruoka, pöytä, kakku, sisä&#10;&#10;Kuvaus luotu automaattisesti">
            <a:extLst>
              <a:ext uri="{FF2B5EF4-FFF2-40B4-BE49-F238E27FC236}">
                <a16:creationId xmlns:a16="http://schemas.microsoft.com/office/drawing/2014/main" id="{6AABA1B3-464E-4843-A768-B63283C44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29272"/>
          <a:stretch/>
        </p:blipFill>
        <p:spPr>
          <a:xfrm>
            <a:off x="2820467" y="1342937"/>
            <a:ext cx="6547054" cy="29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3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549B256-6CC1-41C5-A862-7F1EDA2C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905588-F91C-4DD0-AE09-BB59B3D1A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3254EB3-516C-4345-8C10-B8C20C9D2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41FBB4-4162-49DE-8619-920979E8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>
                <a:solidFill>
                  <a:schemeClr val="tx1"/>
                </a:solidFill>
              </a:rPr>
              <a:t>Мандарины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25189BC-7D66-40F7-99B5-5DCC6EE2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9814DD2-AD88-4DB0-9A50-CF7F8C53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611B63E-2549-4D19-9078-B7EBA686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0301D26-9D0E-474A-BAA1-75D2F5F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istuminen, hedelmä, ruoka, appelsiinit&#10;&#10;Kuvaus luotu automaattisesti">
            <a:extLst>
              <a:ext uri="{FF2B5EF4-FFF2-40B4-BE49-F238E27FC236}">
                <a16:creationId xmlns:a16="http://schemas.microsoft.com/office/drawing/2014/main" id="{D5FDDD67-6F0E-45C9-AEAD-1933819C9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9" y="1664801"/>
            <a:ext cx="4969077" cy="38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1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0D2C0293-EBE3-4FDA-9B81-EF9A267E3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0D533F-6A9B-4F3B-B58E-CF9DEC50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/>
              <a:t>Подарки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74857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Application>Microsoft Office PowerPoint</Application>
  <PresentationFormat>Laajakuva</PresentationFormat>
  <Paragraphs>15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Century Gothic</vt:lpstr>
      <vt:lpstr>Garamond</vt:lpstr>
      <vt:lpstr>Savon</vt:lpstr>
      <vt:lpstr>Новый год в России</vt:lpstr>
      <vt:lpstr>ЁЛОЧКА</vt:lpstr>
      <vt:lpstr>Ёлочные украшения</vt:lpstr>
      <vt:lpstr>Гирлянда</vt:lpstr>
      <vt:lpstr>Дед Мороз</vt:lpstr>
      <vt:lpstr>Снегурочка</vt:lpstr>
      <vt:lpstr>Оливье</vt:lpstr>
      <vt:lpstr>Мандарины</vt:lpstr>
      <vt:lpstr>Подарки</vt:lpstr>
      <vt:lpstr>фильм «Ирония судьбы или с лёгким паром»</vt:lpstr>
      <vt:lpstr>Новогоднее поздравление президента </vt:lpstr>
      <vt:lpstr>Куранты</vt:lpstr>
      <vt:lpstr>шампанское</vt:lpstr>
      <vt:lpstr>Новогодний стол </vt:lpstr>
      <vt:lpstr>САЛЮТ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России</dc:title>
  <dc:creator>Viacheslav Solovyev</dc:creator>
  <cp:lastModifiedBy>Viacheslav Solovyev</cp:lastModifiedBy>
  <cp:revision>3</cp:revision>
  <dcterms:created xsi:type="dcterms:W3CDTF">2019-12-02T19:22:14Z</dcterms:created>
  <dcterms:modified xsi:type="dcterms:W3CDTF">2019-12-02T19:28:03Z</dcterms:modified>
</cp:coreProperties>
</file>