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CE4153-08FC-4FF8-914B-E01F9BB88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896E150-1B76-4292-9AE2-71EFD9EF4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0FA493-967E-4ABD-B0D2-A46F7312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246309-4A4B-4AFF-B6FF-63648B718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E75D24-6B41-4D36-BDF9-0C1460D0C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95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2A73D8-8B53-48B2-BFF7-E65C6C699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310252-C87F-4103-8EA0-CF1ED48B1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822480-11B6-441F-9E33-774FCA02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6D3087-3848-40CC-B58B-3A92A3A0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666AAE-212B-47E1-86ED-B915BE2A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72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0CF9939-C3A4-42D7-90EC-CD986C4D5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646C37-10EE-4B7F-A8FC-8B9268E6C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EAC5D3-875B-45CD-B2A9-0E5F587D3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D3565A-7E0D-407A-8F7E-17180DCA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AAE8AA-EB14-4C07-A051-3E26515D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29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BC3B83-35F9-40CB-B191-152D0F36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4FD14D-EADE-4E79-A1E2-4ABDCF3E5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A8ABCE-771C-45FC-86CB-90EE3B87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B6057A-D00E-477A-BDF8-46972C37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2598BA-2D78-47E1-B0EB-133D0760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345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9E8FFF-140D-4E6F-8DA8-A01963755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25E12D-F1E6-48AB-A1BC-7E652C5E7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675289-D88C-40A3-8DE7-2F0E9809E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1B16E4-9A51-4B40-B034-02BA9171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D15BA4-AF9D-4637-87AD-B8EB406F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95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F331F1-0532-4490-85F7-2BACEDCC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A0AEA2-7074-4C3D-AA9A-42A86D42E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9961E71-23AC-445B-A717-30DA59DDB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71B57B-3B47-4072-82F6-79F298BA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42CFDE-F4C7-498B-9F13-93FCDEFF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0EABD80-E01B-46D5-8B9B-E53D7C3C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41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B0F22F-3A4E-43E7-ABF7-AFD809138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735C3F-AA3A-4AEB-BBFF-47A50929A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26B870-350A-4BD8-8A90-14975F01E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3D8E631-730E-4DF9-B795-FEBD00554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39EFCD-0566-4E04-8022-41462E0BC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D147795-2E2C-4263-A39B-18C6634AE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09B29EF-8176-4029-A497-A8F5B041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7B9D9A-FEEE-4958-B131-09A8FC46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59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4010A8-4D09-4E79-9EBF-A073CC3CA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791883F-A86E-4166-9DC5-7634DEF8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F5883D8-5C5A-45B0-B41C-3498363B0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8CB0D92-3968-4040-99BA-9F27A2AD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38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A2B6D4D-D903-4BC0-A77A-C74B5C8D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FB4DECC-50A0-4D7B-B3E6-A78AE370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65FB7A-C8CE-4BDC-80F6-5B572240D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51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9A3790-DD93-48A4-9354-4F3B637FC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B30B84-CFE5-4241-87E6-AB903A184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1E8DEF-95C6-4A1C-84B0-4FEF14D1F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D73610-37E5-4847-AB07-2C53F93B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37A27F-8530-4DFD-BF00-CF6634A0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24CCFB-44B5-4BD5-9442-6C5F35A4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91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68CB9B-362F-4CAE-A3B1-504B5DFAB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002E31E-DF99-4D00-A0D3-6ED181461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B20B5D-1BBA-4C40-AD99-00EEB7AEA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334ABA-5A50-4495-8EDC-5660EA2F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D4C7D4-F494-4A86-9CB2-5EDE64FDF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5B507BA-31B5-474B-898F-C25AD51B0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9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4F39B49-82CB-422B-AF50-75DF770E4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2524FE-C8C0-4ED9-9E65-A8489B69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4CCEDF-9009-434F-93F7-0DAD2568B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ABB9-79B2-4F99-8C8C-F6AC3C148C03}" type="datetimeFigureOut">
              <a:rPr lang="fi-FI" smtClean="0"/>
              <a:t>18.3.2019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F82984-9E5F-4474-A058-50AF34BA0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B313F0-11BD-4406-AAC3-05182DFA1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A919E-3E4D-4E47-9273-2C57AD2510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97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C04D0C46-117A-4888-9659-8D24A1140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НА  ЧТО  ПОХОЖА  ПОЛОВИНА  ЯБЛОКА?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3D5FC098-748B-4CB1-AA60-755CBD795F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620" y="492573"/>
            <a:ext cx="5527948" cy="58807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77175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9195B797-3EF9-4F66-92BF-2F4A710B6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НА ДРУГ</a:t>
            </a:r>
            <a:r>
              <a:rPr lang="en-US" sz="5400" b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УЮ</a:t>
            </a:r>
            <a:r>
              <a:rPr lang="en-US" sz="5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ПОЛОВИН</a:t>
            </a:r>
            <a:r>
              <a:rPr lang="en-US" sz="5400" b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У</a:t>
            </a:r>
            <a:r>
              <a:rPr lang="en-US" sz="5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4000" b="1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Akkusatiivi</a:t>
            </a:r>
            <a:r>
              <a:rPr lang="en-US" sz="4000" b="1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C84A5C77-25FE-4A61-8713-13C2D1161F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688" y="2509911"/>
            <a:ext cx="4241524" cy="3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00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</Words>
  <Application>Microsoft Office PowerPoint</Application>
  <PresentationFormat>Laajakuva</PresentationFormat>
  <Paragraphs>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НА  ЧТО  ПОХОЖА  ПОЛОВИНА  ЯБЛОКА?</vt:lpstr>
      <vt:lpstr>НА ДРУГУЮ ПОЛОВИНУ (Akkusatiivi)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 ЧТО  ПОХОЖА  ПОЛОВИНА  ЯБЛОКА?</dc:title>
  <dc:creator>Natalia Tie</dc:creator>
  <cp:lastModifiedBy>Natalia Tie</cp:lastModifiedBy>
  <cp:revision>2</cp:revision>
  <dcterms:created xsi:type="dcterms:W3CDTF">2019-03-18T18:08:01Z</dcterms:created>
  <dcterms:modified xsi:type="dcterms:W3CDTF">2019-03-18T18:19:32Z</dcterms:modified>
</cp:coreProperties>
</file>