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37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275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627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131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56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81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97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77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426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24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83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8579A-24C0-43C5-930F-AD0D2829E7D6}" type="datetimeFigureOut">
              <a:rPr lang="fi-FI" smtClean="0"/>
              <a:t>11.10.2018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D8655-BF3F-4459-A6E7-8BB6495D1B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443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Kädentaidot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OPETUSSUUNNITELMA 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823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Jokaiselle jotakin </a:t>
            </a:r>
            <a:r>
              <a:rPr lang="fi-FI" smtClean="0"/>
              <a:t>kivaa ja innostavaa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Mahdollisuus kehittyä ja oppia jatkuvasti uutta</a:t>
            </a:r>
          </a:p>
          <a:p>
            <a:r>
              <a:rPr lang="fi-FI" dirty="0" smtClean="0"/>
              <a:t>Uusia kurssiaiheita ajan trendien mukaan</a:t>
            </a:r>
          </a:p>
          <a:p>
            <a:r>
              <a:rPr lang="fi-FI" dirty="0" smtClean="0"/>
              <a:t>Yhdessä oppimista, ryhmässä toimimisen taitoja ja sosiaalisia suhteita</a:t>
            </a:r>
          </a:p>
          <a:p>
            <a:r>
              <a:rPr lang="fi-FI" dirty="0" smtClean="0"/>
              <a:t>Monipuolisia oppimistehtäviä</a:t>
            </a:r>
          </a:p>
          <a:p>
            <a:r>
              <a:rPr lang="fi-FI" dirty="0" smtClean="0"/>
              <a:t>Kestävän kehityksen hyödyntämistä</a:t>
            </a:r>
          </a:p>
          <a:p>
            <a:r>
              <a:rPr lang="fi-FI" dirty="0" smtClean="0"/>
              <a:t>Opetustilojen ja välineistön jatkuvaa päivittämistä ja huoltamista</a:t>
            </a:r>
          </a:p>
          <a:p>
            <a:r>
              <a:rPr lang="fi-FI" dirty="0" smtClean="0"/>
              <a:t>Jatkuvaa yhteydenpitoa ja yhteistyötä tuntiopettajien kanssa</a:t>
            </a:r>
          </a:p>
          <a:p>
            <a:r>
              <a:rPr lang="fi-FI" dirty="0" smtClean="0"/>
              <a:t>Opettajien kouluttautumista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484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</Words>
  <Application>Microsoft Office PowerPoint</Application>
  <PresentationFormat>Laajakuva</PresentationFormat>
  <Paragraphs>11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Kädentaidot</vt:lpstr>
      <vt:lpstr>Jokaiselle jotakin kivaa ja innostavaa</vt:lpstr>
    </vt:vector>
  </TitlesOfParts>
  <Company>Istekki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Kädentaidot</dc:title>
  <dc:creator>Kauttonen Hilkka</dc:creator>
  <cp:lastModifiedBy>Kauttonen Hilkka</cp:lastModifiedBy>
  <cp:revision>2</cp:revision>
  <dcterms:created xsi:type="dcterms:W3CDTF">2018-10-11T17:42:26Z</dcterms:created>
  <dcterms:modified xsi:type="dcterms:W3CDTF">2018-10-11T17:48:57Z</dcterms:modified>
</cp:coreProperties>
</file>