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75" r:id="rId4"/>
    <p:sldId id="276" r:id="rId5"/>
    <p:sldId id="266" r:id="rId6"/>
    <p:sldId id="267" r:id="rId7"/>
    <p:sldId id="268" r:id="rId8"/>
    <p:sldId id="271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F2B776-6EDB-4FAB-97C8-8D1329373231}" v="22" dt="2026-02-10T10:20:57.4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714" autoAdjust="0"/>
  </p:normalViewPr>
  <p:slideViewPr>
    <p:cSldViewPr>
      <p:cViewPr varScale="1">
        <p:scale>
          <a:sx n="67" d="100"/>
          <a:sy n="67" d="100"/>
        </p:scale>
        <p:origin x="1906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pio multasuo" userId="c1c491b786edef20" providerId="LiveId" clId="{3F117704-1EF2-45CD-BF74-778F7B1045E2}"/>
    <pc:docChg chg="custSel delSld modSld">
      <pc:chgData name="tapio multasuo" userId="c1c491b786edef20" providerId="LiveId" clId="{3F117704-1EF2-45CD-BF74-778F7B1045E2}" dt="2026-02-10T10:20:57.446" v="41" actId="478"/>
      <pc:docMkLst>
        <pc:docMk/>
      </pc:docMkLst>
      <pc:sldChg chg="addSp delSp modSp mod modAnim">
        <pc:chgData name="tapio multasuo" userId="c1c491b786edef20" providerId="LiveId" clId="{3F117704-1EF2-45CD-BF74-778F7B1045E2}" dt="2026-02-10T10:20:57.446" v="41" actId="478"/>
        <pc:sldMkLst>
          <pc:docMk/>
          <pc:sldMk cId="407167523" sldId="258"/>
        </pc:sldMkLst>
        <pc:spChg chg="del mod">
          <ac:chgData name="tapio multasuo" userId="c1c491b786edef20" providerId="LiveId" clId="{3F117704-1EF2-45CD-BF74-778F7B1045E2}" dt="2026-02-10T10:20:47.983" v="38" actId="478"/>
          <ac:spMkLst>
            <pc:docMk/>
            <pc:sldMk cId="407167523" sldId="258"/>
            <ac:spMk id="2" creationId="{00000000-0000-0000-0000-000000000000}"/>
          </ac:spMkLst>
        </pc:spChg>
        <pc:spChg chg="del mod">
          <ac:chgData name="tapio multasuo" userId="c1c491b786edef20" providerId="LiveId" clId="{3F117704-1EF2-45CD-BF74-778F7B1045E2}" dt="2026-02-10T10:20:50.616" v="39" actId="478"/>
          <ac:spMkLst>
            <pc:docMk/>
            <pc:sldMk cId="407167523" sldId="258"/>
            <ac:spMk id="3" creationId="{00000000-0000-0000-0000-000000000000}"/>
          </ac:spMkLst>
        </pc:spChg>
        <pc:spChg chg="add del mod">
          <ac:chgData name="tapio multasuo" userId="c1c491b786edef20" providerId="LiveId" clId="{3F117704-1EF2-45CD-BF74-778F7B1045E2}" dt="2026-02-10T10:20:55.036" v="40" actId="478"/>
          <ac:spMkLst>
            <pc:docMk/>
            <pc:sldMk cId="407167523" sldId="258"/>
            <ac:spMk id="4" creationId="{F67AA771-E4E7-1809-9A01-49C84696DAF4}"/>
          </ac:spMkLst>
        </pc:spChg>
        <pc:spChg chg="add del mod">
          <ac:chgData name="tapio multasuo" userId="c1c491b786edef20" providerId="LiveId" clId="{3F117704-1EF2-45CD-BF74-778F7B1045E2}" dt="2026-02-10T10:20:57.446" v="41" actId="478"/>
          <ac:spMkLst>
            <pc:docMk/>
            <pc:sldMk cId="407167523" sldId="258"/>
            <ac:spMk id="5" creationId="{2FD89AA1-91E5-1DAA-F47C-CF68F6C622B6}"/>
          </ac:spMkLst>
        </pc:spChg>
      </pc:sldChg>
      <pc:sldChg chg="addSp delSp modSp modAnim">
        <pc:chgData name="tapio multasuo" userId="c1c491b786edef20" providerId="LiveId" clId="{3F117704-1EF2-45CD-BF74-778F7B1045E2}" dt="2026-02-10T10:19:56.062" v="26" actId="478"/>
        <pc:sldMkLst>
          <pc:docMk/>
          <pc:sldMk cId="3696769706" sldId="266"/>
        </pc:sldMkLst>
        <pc:spChg chg="del mod">
          <ac:chgData name="tapio multasuo" userId="c1c491b786edef20" providerId="LiveId" clId="{3F117704-1EF2-45CD-BF74-778F7B1045E2}" dt="2026-02-10T10:19:51.293" v="25" actId="478"/>
          <ac:spMkLst>
            <pc:docMk/>
            <pc:sldMk cId="3696769706" sldId="266"/>
            <ac:spMk id="3" creationId="{00000000-0000-0000-0000-000000000000}"/>
          </ac:spMkLst>
        </pc:spChg>
        <pc:spChg chg="add del mod">
          <ac:chgData name="tapio multasuo" userId="c1c491b786edef20" providerId="LiveId" clId="{3F117704-1EF2-45CD-BF74-778F7B1045E2}" dt="2026-02-10T10:19:56.062" v="26" actId="478"/>
          <ac:spMkLst>
            <pc:docMk/>
            <pc:sldMk cId="3696769706" sldId="266"/>
            <ac:spMk id="5" creationId="{7C69800A-014E-6E34-5A49-7EDB10B87B13}"/>
          </ac:spMkLst>
        </pc:spChg>
      </pc:sldChg>
      <pc:sldChg chg="addSp delSp modSp modAnim">
        <pc:chgData name="tapio multasuo" userId="c1c491b786edef20" providerId="LiveId" clId="{3F117704-1EF2-45CD-BF74-778F7B1045E2}" dt="2026-02-10T10:20:06.434" v="29" actId="478"/>
        <pc:sldMkLst>
          <pc:docMk/>
          <pc:sldMk cId="3237286702" sldId="267"/>
        </pc:sldMkLst>
        <pc:spChg chg="del mod">
          <ac:chgData name="tapio multasuo" userId="c1c491b786edef20" providerId="LiveId" clId="{3F117704-1EF2-45CD-BF74-778F7B1045E2}" dt="2026-02-10T10:20:04.362" v="28" actId="478"/>
          <ac:spMkLst>
            <pc:docMk/>
            <pc:sldMk cId="3237286702" sldId="267"/>
            <ac:spMk id="3" creationId="{00000000-0000-0000-0000-000000000000}"/>
          </ac:spMkLst>
        </pc:spChg>
        <pc:spChg chg="add del mod">
          <ac:chgData name="tapio multasuo" userId="c1c491b786edef20" providerId="LiveId" clId="{3F117704-1EF2-45CD-BF74-778F7B1045E2}" dt="2026-02-10T10:20:06.434" v="29" actId="478"/>
          <ac:spMkLst>
            <pc:docMk/>
            <pc:sldMk cId="3237286702" sldId="267"/>
            <ac:spMk id="5" creationId="{DD287F5A-C777-F985-CD8B-11A66F609B5F}"/>
          </ac:spMkLst>
        </pc:spChg>
      </pc:sldChg>
      <pc:sldChg chg="addSp delSp modSp modAnim">
        <pc:chgData name="tapio multasuo" userId="c1c491b786edef20" providerId="LiveId" clId="{3F117704-1EF2-45CD-BF74-778F7B1045E2}" dt="2026-02-10T10:20:15.736" v="32" actId="478"/>
        <pc:sldMkLst>
          <pc:docMk/>
          <pc:sldMk cId="3318961992" sldId="268"/>
        </pc:sldMkLst>
        <pc:spChg chg="del mod">
          <ac:chgData name="tapio multasuo" userId="c1c491b786edef20" providerId="LiveId" clId="{3F117704-1EF2-45CD-BF74-778F7B1045E2}" dt="2026-02-10T10:20:14.081" v="31" actId="478"/>
          <ac:spMkLst>
            <pc:docMk/>
            <pc:sldMk cId="3318961992" sldId="268"/>
            <ac:spMk id="3" creationId="{00000000-0000-0000-0000-000000000000}"/>
          </ac:spMkLst>
        </pc:spChg>
        <pc:spChg chg="add del mod">
          <ac:chgData name="tapio multasuo" userId="c1c491b786edef20" providerId="LiveId" clId="{3F117704-1EF2-45CD-BF74-778F7B1045E2}" dt="2026-02-10T10:20:15.736" v="32" actId="478"/>
          <ac:spMkLst>
            <pc:docMk/>
            <pc:sldMk cId="3318961992" sldId="268"/>
            <ac:spMk id="5" creationId="{DAF20510-D21B-B4B9-0832-566BE3B7616F}"/>
          </ac:spMkLst>
        </pc:spChg>
      </pc:sldChg>
      <pc:sldChg chg="delSp modSp del mod modAnim">
        <pc:chgData name="tapio multasuo" userId="c1c491b786edef20" providerId="LiveId" clId="{3F117704-1EF2-45CD-BF74-778F7B1045E2}" dt="2026-02-10T10:20:37.416" v="35" actId="47"/>
        <pc:sldMkLst>
          <pc:docMk/>
          <pc:sldMk cId="2777681597" sldId="269"/>
        </pc:sldMkLst>
        <pc:spChg chg="mod">
          <ac:chgData name="tapio multasuo" userId="c1c491b786edef20" providerId="LiveId" clId="{3F117704-1EF2-45CD-BF74-778F7B1045E2}" dt="2026-02-10T10:17:53.312" v="5" actId="6549"/>
          <ac:spMkLst>
            <pc:docMk/>
            <pc:sldMk cId="2777681597" sldId="269"/>
            <ac:spMk id="3" creationId="{00000000-0000-0000-0000-000000000000}"/>
          </ac:spMkLst>
        </pc:spChg>
        <pc:picChg chg="del">
          <ac:chgData name="tapio multasuo" userId="c1c491b786edef20" providerId="LiveId" clId="{3F117704-1EF2-45CD-BF74-778F7B1045E2}" dt="2026-02-10T10:17:48.036" v="4" actId="478"/>
          <ac:picMkLst>
            <pc:docMk/>
            <pc:sldMk cId="2777681597" sldId="269"/>
            <ac:picMk id="4" creationId="{00000000-0000-0000-0000-000000000000}"/>
          </ac:picMkLst>
        </pc:picChg>
      </pc:sldChg>
      <pc:sldChg chg="del">
        <pc:chgData name="tapio multasuo" userId="c1c491b786edef20" providerId="LiveId" clId="{3F117704-1EF2-45CD-BF74-778F7B1045E2}" dt="2026-02-10T10:17:32.193" v="3" actId="2696"/>
        <pc:sldMkLst>
          <pc:docMk/>
          <pc:sldMk cId="120033160" sldId="270"/>
        </pc:sldMkLst>
      </pc:sldChg>
      <pc:sldChg chg="delSp modSp mod">
        <pc:chgData name="tapio multasuo" userId="c1c491b786edef20" providerId="LiveId" clId="{3F117704-1EF2-45CD-BF74-778F7B1045E2}" dt="2026-02-10T10:17:22.096" v="2" actId="478"/>
        <pc:sldMkLst>
          <pc:docMk/>
          <pc:sldMk cId="19907421" sldId="271"/>
        </pc:sldMkLst>
        <pc:spChg chg="del mod">
          <ac:chgData name="tapio multasuo" userId="c1c491b786edef20" providerId="LiveId" clId="{3F117704-1EF2-45CD-BF74-778F7B1045E2}" dt="2026-02-10T10:17:22.096" v="2" actId="478"/>
          <ac:spMkLst>
            <pc:docMk/>
            <pc:sldMk cId="19907421" sldId="271"/>
            <ac:spMk id="5" creationId="{00000000-0000-0000-0000-000000000000}"/>
          </ac:spMkLst>
        </pc:spChg>
      </pc:sldChg>
      <pc:sldChg chg="del">
        <pc:chgData name="tapio multasuo" userId="c1c491b786edef20" providerId="LiveId" clId="{3F117704-1EF2-45CD-BF74-778F7B1045E2}" dt="2026-02-10T10:20:39.689" v="36" actId="47"/>
        <pc:sldMkLst>
          <pc:docMk/>
          <pc:sldMk cId="4245101847" sldId="273"/>
        </pc:sldMkLst>
      </pc:sldChg>
      <pc:sldChg chg="del">
        <pc:chgData name="tapio multasuo" userId="c1c491b786edef20" providerId="LiveId" clId="{3F117704-1EF2-45CD-BF74-778F7B1045E2}" dt="2026-02-10T10:18:01.873" v="6" actId="2696"/>
        <pc:sldMkLst>
          <pc:docMk/>
          <pc:sldMk cId="1068923394" sldId="274"/>
        </pc:sldMkLst>
      </pc:sldChg>
      <pc:sldChg chg="delSp modSp mod">
        <pc:chgData name="tapio multasuo" userId="c1c491b786edef20" providerId="LiveId" clId="{3F117704-1EF2-45CD-BF74-778F7B1045E2}" dt="2026-02-10T10:19:18.992" v="18" actId="1076"/>
        <pc:sldMkLst>
          <pc:docMk/>
          <pc:sldMk cId="2358877532" sldId="275"/>
        </pc:sldMkLst>
        <pc:spChg chg="del mod">
          <ac:chgData name="tapio multasuo" userId="c1c491b786edef20" providerId="LiveId" clId="{3F117704-1EF2-45CD-BF74-778F7B1045E2}" dt="2026-02-10T10:19:14.136" v="17" actId="478"/>
          <ac:spMkLst>
            <pc:docMk/>
            <pc:sldMk cId="2358877532" sldId="275"/>
            <ac:spMk id="3" creationId="{00000000-0000-0000-0000-000000000000}"/>
          </ac:spMkLst>
        </pc:spChg>
        <pc:picChg chg="mod">
          <ac:chgData name="tapio multasuo" userId="c1c491b786edef20" providerId="LiveId" clId="{3F117704-1EF2-45CD-BF74-778F7B1045E2}" dt="2026-02-10T10:19:18.992" v="18" actId="1076"/>
          <ac:picMkLst>
            <pc:docMk/>
            <pc:sldMk cId="2358877532" sldId="275"/>
            <ac:picMk id="4" creationId="{00000000-0000-0000-0000-000000000000}"/>
          </ac:picMkLst>
        </pc:picChg>
      </pc:sldChg>
      <pc:sldChg chg="delSp modSp modAnim">
        <pc:chgData name="tapio multasuo" userId="c1c491b786edef20" providerId="LiveId" clId="{3F117704-1EF2-45CD-BF74-778F7B1045E2}" dt="2026-02-10T10:19:40.269" v="23" actId="478"/>
        <pc:sldMkLst>
          <pc:docMk/>
          <pc:sldMk cId="3989255740" sldId="276"/>
        </pc:sldMkLst>
        <pc:spChg chg="del mod">
          <ac:chgData name="tapio multasuo" userId="c1c491b786edef20" providerId="LiveId" clId="{3F117704-1EF2-45CD-BF74-778F7B1045E2}" dt="2026-02-10T10:19:37.042" v="21" actId="478"/>
          <ac:spMkLst>
            <pc:docMk/>
            <pc:sldMk cId="3989255740" sldId="276"/>
            <ac:spMk id="9" creationId="{00000000-0000-0000-0000-000000000000}"/>
          </ac:spMkLst>
        </pc:spChg>
        <pc:spChg chg="del mod">
          <ac:chgData name="tapio multasuo" userId="c1c491b786edef20" providerId="LiveId" clId="{3F117704-1EF2-45CD-BF74-778F7B1045E2}" dt="2026-02-10T10:19:40.269" v="23" actId="478"/>
          <ac:spMkLst>
            <pc:docMk/>
            <pc:sldMk cId="3989255740" sldId="276"/>
            <ac:spMk id="10" creationId="{00000000-0000-0000-0000-000000000000}"/>
          </ac:spMkLst>
        </pc:spChg>
      </pc:sldChg>
      <pc:sldChg chg="del">
        <pc:chgData name="tapio multasuo" userId="c1c491b786edef20" providerId="LiveId" clId="{3F117704-1EF2-45CD-BF74-778F7B1045E2}" dt="2026-02-10T10:18:13.318" v="7" actId="47"/>
        <pc:sldMkLst>
          <pc:docMk/>
          <pc:sldMk cId="174025773" sldId="277"/>
        </pc:sldMkLst>
      </pc:sldChg>
      <pc:sldChg chg="modSp del mod">
        <pc:chgData name="tapio multasuo" userId="c1c491b786edef20" providerId="LiveId" clId="{3F117704-1EF2-45CD-BF74-778F7B1045E2}" dt="2026-02-10T10:20:26.543" v="33" actId="47"/>
        <pc:sldMkLst>
          <pc:docMk/>
          <pc:sldMk cId="2815695932" sldId="278"/>
        </pc:sldMkLst>
        <pc:spChg chg="mod">
          <ac:chgData name="tapio multasuo" userId="c1c491b786edef20" providerId="LiveId" clId="{3F117704-1EF2-45CD-BF74-778F7B1045E2}" dt="2026-02-10T10:18:49.189" v="12" actId="6549"/>
          <ac:spMkLst>
            <pc:docMk/>
            <pc:sldMk cId="2815695932" sldId="278"/>
            <ac:spMk id="3" creationId="{50BE414C-743B-4B4A-AE6F-3FA87B305AB3}"/>
          </ac:spMkLst>
        </pc:spChg>
      </pc:sldChg>
      <pc:sldChg chg="del">
        <pc:chgData name="tapio multasuo" userId="c1c491b786edef20" providerId="LiveId" clId="{3F117704-1EF2-45CD-BF74-778F7B1045E2}" dt="2026-02-10T10:19:02.719" v="14" actId="47"/>
        <pc:sldMkLst>
          <pc:docMk/>
          <pc:sldMk cId="3660888364" sldId="279"/>
        </pc:sldMkLst>
      </pc:sldChg>
      <pc:sldChg chg="del">
        <pc:chgData name="tapio multasuo" userId="c1c491b786edef20" providerId="LiveId" clId="{3F117704-1EF2-45CD-BF74-778F7B1045E2}" dt="2026-02-10T10:20:29.775" v="34" actId="47"/>
        <pc:sldMkLst>
          <pc:docMk/>
          <pc:sldMk cId="2875208223" sldId="280"/>
        </pc:sldMkLst>
      </pc:sldChg>
      <pc:sldChg chg="del">
        <pc:chgData name="tapio multasuo" userId="c1c491b786edef20" providerId="LiveId" clId="{3F117704-1EF2-45CD-BF74-778F7B1045E2}" dt="2026-02-10T10:18:23.119" v="8" actId="47"/>
        <pc:sldMkLst>
          <pc:docMk/>
          <pc:sldMk cId="1962174229" sldId="281"/>
        </pc:sldMkLst>
      </pc:sldChg>
      <pc:sldChg chg="del">
        <pc:chgData name="tapio multasuo" userId="c1c491b786edef20" providerId="LiveId" clId="{3F117704-1EF2-45CD-BF74-778F7B1045E2}" dt="2026-02-10T10:18:56.038" v="13" actId="47"/>
        <pc:sldMkLst>
          <pc:docMk/>
          <pc:sldMk cId="3479792784" sldId="2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095C6-170A-47BF-BF89-36766C1D75FA}" type="datetimeFigureOut">
              <a:rPr lang="fi-FI" smtClean="0"/>
              <a:t>10.2.2026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E322B2-C50D-45B7-A5A4-40BD54B06C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0817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Turvallisia suuntia </a:t>
            </a:r>
            <a:r>
              <a:rPr lang="fi-FI"/>
              <a:t>ovat ”kohti maata” tai ”kohti taivasta”.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C74890-C9D7-4168-A5F9-E832192D26E9}" type="slidenum">
              <a:rPr lang="fi-FI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485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dirty="0" err="1"/>
              <a:t>Huom</a:t>
            </a:r>
            <a:r>
              <a:rPr lang="fi-FI" dirty="0"/>
              <a:t>! Pumppuhaulikosta</a:t>
            </a:r>
            <a:r>
              <a:rPr lang="fi-FI" baseline="0" dirty="0"/>
              <a:t> ja </a:t>
            </a:r>
            <a:r>
              <a:rPr lang="fi-FI" baseline="0" dirty="0" err="1"/>
              <a:t>itselataavasta</a:t>
            </a:r>
            <a:r>
              <a:rPr lang="fi-FI" baseline="0" dirty="0"/>
              <a:t> lukko auki tauolla.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C74890-C9D7-4168-A5F9-E832192D26E9}" type="slidenum">
              <a:rPr lang="fi-FI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485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Veneessä</a:t>
            </a:r>
            <a:r>
              <a:rPr lang="fi-FI" baseline="0" dirty="0"/>
              <a:t> on viisasta vaihdella ampumavuoroja – toinen soutaa tai sauvoo toisen toimiessa ampujana.</a:t>
            </a:r>
          </a:p>
          <a:p>
            <a:r>
              <a:rPr lang="fi-FI" baseline="0" dirty="0"/>
              <a:t>Jos esim. joen tai lammen vastarannalla on ihminen, eläin tai rakennus, jätä ampumatta tai hakeudu turvallisempaan passipaikkaan.</a:t>
            </a:r>
          </a:p>
          <a:p>
            <a:r>
              <a:rPr lang="fi-FI" baseline="0" dirty="0"/>
              <a:t>Dian kuvassa ammutaan turvallisesti kohti taivasta, sillä vastarannalla voi olla muita sorsastajia.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E322B2-C50D-45B7-A5A4-40BD54B06C02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6811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Älä vaihda esim.</a:t>
            </a:r>
            <a:r>
              <a:rPr lang="fi-FI" baseline="0" dirty="0"/>
              <a:t> passipaikkaa ilman metsästyksenjohtajan lupaa. </a:t>
            </a:r>
          </a:p>
          <a:p>
            <a:r>
              <a:rPr lang="fi-FI" baseline="0" dirty="0"/>
              <a:t>Jos saat luvan passipaikan vaihtamiseen, varmistu, että viereiset passit tietävät missä olet.</a:t>
            </a:r>
          </a:p>
          <a:p>
            <a:r>
              <a:rPr lang="fi-FI" baseline="0" dirty="0"/>
              <a:t>Varmistu, että itsekin tiedät, missä viereiset passit sijaitsevat.</a:t>
            </a:r>
          </a:p>
          <a:p>
            <a:r>
              <a:rPr lang="fi-FI" b="1" baseline="0" dirty="0"/>
              <a:t>Oranssia tai oranssinpunaista vaatetusta käytetään turvallisuussyistä. Suositeltavaa myös muussa jahdissa!</a:t>
            </a:r>
          </a:p>
          <a:p>
            <a:r>
              <a:rPr lang="fi-FI" baseline="0" dirty="0"/>
              <a:t>Patruunat on turvallisinta kuljettaa metsälle lähdettäessä tai siirryttäessä pyynnin aikana patruunakotelossa tai lippaassa, lipas irti aseesta.</a:t>
            </a:r>
          </a:p>
          <a:p>
            <a:r>
              <a:rPr lang="fi-FI" b="1" dirty="0"/>
              <a:t>Seuruejahdissa ei pidä kokea painetta siitä, että saalista on saatava ja aina pitäisi ampua. Ampumatonta laukausta ei tarvitse koskaan katua tai hävetä</a:t>
            </a:r>
            <a:r>
              <a:rPr lang="fi-FI" dirty="0"/>
              <a:t>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E322B2-C50D-45B7-A5A4-40BD54B06C02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15142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E322B2-C50D-45B7-A5A4-40BD54B06C02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5484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456583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048" y="5935892"/>
            <a:ext cx="2232248" cy="117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252577"/>
      </p:ext>
    </p:extLst>
  </p:cSld>
  <p:clrMapOvr>
    <a:masterClrMapping/>
  </p:clrMapOvr>
  <p:transition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latin typeface="Arial" pitchFamily="34" charset="0"/>
                <a:cs typeface="Arial" pitchFamily="34" charset="0"/>
              </a:defRPr>
            </a:lvl1pPr>
            <a:lvl2pPr>
              <a:defRPr sz="2600"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Dian numeron paikkamerkki 5"/>
          <p:cNvSpPr txBox="1">
            <a:spLocks/>
          </p:cNvSpPr>
          <p:nvPr userDrawn="1"/>
        </p:nvSpPr>
        <p:spPr>
          <a:xfrm>
            <a:off x="7046391" y="6353663"/>
            <a:ext cx="17020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300" b="0" kern="1200">
                <a:solidFill>
                  <a:schemeClr val="bg1"/>
                </a:solidFill>
                <a:latin typeface="Univers LT Std 57 Cn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E18F969-8537-4268-8822-BCB4300C3F2C}" type="slidenum">
              <a:rPr lang="fi-FI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white"/>
              </a:solidFill>
            </a:endParaRPr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048" y="5935892"/>
            <a:ext cx="2232248" cy="117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27594"/>
      </p:ext>
    </p:extLst>
  </p:cSld>
  <p:clrMapOvr>
    <a:masterClrMapping/>
  </p:clrMapOvr>
  <p:transition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13709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63691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048" y="5935892"/>
            <a:ext cx="2232248" cy="117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840212"/>
      </p:ext>
    </p:extLst>
  </p:cSld>
  <p:clrMapOvr>
    <a:masterClrMapping/>
  </p:clrMapOvr>
  <p:transition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048" y="5935892"/>
            <a:ext cx="2232248" cy="117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059984"/>
      </p:ext>
    </p:extLst>
  </p:cSld>
  <p:clrMapOvr>
    <a:masterClrMapping/>
  </p:clrMapOvr>
  <p:transition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744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744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048" y="5935892"/>
            <a:ext cx="2232248" cy="117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716724"/>
      </p:ext>
    </p:extLst>
  </p:cSld>
  <p:clrMapOvr>
    <a:masterClrMapping/>
  </p:clrMapOvr>
  <p:transition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pic>
        <p:nvPicPr>
          <p:cNvPr id="3" name="Kuva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048" y="5935892"/>
            <a:ext cx="2232248" cy="117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955817"/>
      </p:ext>
    </p:extLst>
  </p:cSld>
  <p:clrMapOvr>
    <a:masterClrMapping/>
  </p:clrMapOvr>
  <p:transition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048" y="5935892"/>
            <a:ext cx="2232248" cy="117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378900"/>
      </p:ext>
    </p:extLst>
  </p:cSld>
  <p:clrMapOvr>
    <a:masterClrMapping/>
  </p:clrMapOvr>
  <p:transition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849114"/>
            <a:ext cx="5111750" cy="517217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998763"/>
            <a:ext cx="3008313" cy="40225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048" y="5935892"/>
            <a:ext cx="2232248" cy="117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478712"/>
      </p:ext>
    </p:extLst>
  </p:cSld>
  <p:clrMapOvr>
    <a:masterClrMapping/>
  </p:clrMapOvr>
  <p:transition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373017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476672"/>
            <a:ext cx="5486400" cy="382433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008315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048" y="5935892"/>
            <a:ext cx="2232248" cy="117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272685"/>
      </p:ext>
    </p:extLst>
  </p:cSld>
  <p:clrMapOvr>
    <a:masterClrMapping/>
  </p:clrMapOvr>
  <p:transition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prstClr val="white"/>
              </a:solidFill>
            </a:endParaRPr>
          </a:p>
        </p:txBody>
      </p:sp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404663"/>
            <a:ext cx="8229600" cy="75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/>
              <a:t>Muokkaa </a:t>
            </a:r>
            <a:r>
              <a:rPr lang="fi-FI" altLang="fi-FI" dirty="0" err="1"/>
              <a:t>perustyyl</a:t>
            </a:r>
            <a:r>
              <a:rPr lang="fi-FI" altLang="fi-FI" dirty="0"/>
              <a:t>. </a:t>
            </a:r>
            <a:r>
              <a:rPr lang="fi-FI" altLang="fi-FI" dirty="0" err="1"/>
              <a:t>napsautt</a:t>
            </a:r>
            <a:r>
              <a:rPr lang="fi-FI" altLang="fi-FI" dirty="0"/>
              <a:t>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301156"/>
            <a:ext cx="8229600" cy="4648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/>
              <a:t>Muokkaa tekstin perustyylejä napsauttamalla</a:t>
            </a:r>
          </a:p>
          <a:p>
            <a:pPr lvl="1"/>
            <a:r>
              <a:rPr lang="fi-FI" altLang="fi-FI" dirty="0"/>
              <a:t>toinen taso</a:t>
            </a:r>
          </a:p>
          <a:p>
            <a:pPr lvl="2"/>
            <a:r>
              <a:rPr lang="fi-FI" altLang="fi-FI" dirty="0"/>
              <a:t>kolmas taso</a:t>
            </a:r>
          </a:p>
          <a:p>
            <a:pPr lvl="3"/>
            <a:r>
              <a:rPr lang="fi-FI" altLang="fi-FI" dirty="0"/>
              <a:t>neljäs taso</a:t>
            </a:r>
          </a:p>
          <a:p>
            <a:pPr lvl="4"/>
            <a:r>
              <a:rPr lang="fi-FI" altLang="fi-FI" dirty="0"/>
              <a:t>viides taso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395536" y="6393767"/>
            <a:ext cx="50405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i-FI" sz="1300" dirty="0">
                <a:solidFill>
                  <a:prstClr val="white"/>
                </a:solidFill>
                <a:latin typeface="Univers LT Std 57 Cn" pitchFamily="34" charset="0"/>
              </a:rPr>
              <a:t>Metsästäjätutkinto </a:t>
            </a:r>
            <a:r>
              <a:rPr lang="fi-FI" sz="1300" dirty="0">
                <a:solidFill>
                  <a:prstClr val="white"/>
                </a:solidFill>
                <a:latin typeface="Univers LT Std 57 Cn" pitchFamily="34" charset="0"/>
                <a:sym typeface="Symbol"/>
              </a:rPr>
              <a:t></a:t>
            </a:r>
            <a:r>
              <a:rPr lang="fi-FI" sz="1300" dirty="0">
                <a:solidFill>
                  <a:prstClr val="white"/>
                </a:solidFill>
                <a:latin typeface="Univers LT Std 57 Cn" pitchFamily="34" charset="0"/>
              </a:rPr>
              <a:t> Metsästyksen</a:t>
            </a:r>
            <a:r>
              <a:rPr lang="fi-FI" sz="1300" baseline="0" dirty="0">
                <a:solidFill>
                  <a:prstClr val="white"/>
                </a:solidFill>
                <a:latin typeface="Univers LT Std 57 Cn" pitchFamily="34" charset="0"/>
              </a:rPr>
              <a:t> turvallisuus</a:t>
            </a:r>
            <a:r>
              <a:rPr lang="fi-FI" sz="1300" dirty="0">
                <a:solidFill>
                  <a:prstClr val="white"/>
                </a:solidFill>
                <a:latin typeface="Univers LT Std 57 Cn" pitchFamily="34" charset="0"/>
              </a:rPr>
              <a:t> </a:t>
            </a:r>
            <a:r>
              <a:rPr lang="fi-FI" sz="1300" dirty="0">
                <a:solidFill>
                  <a:prstClr val="white"/>
                </a:solidFill>
                <a:latin typeface="Univers LT Std 57 Cn" pitchFamily="34" charset="0"/>
                <a:sym typeface="Symbol"/>
              </a:rPr>
              <a:t> Sivu </a:t>
            </a:r>
            <a:fld id="{24B904DF-6EF2-4AD7-AE34-9602E0D1F6D0}" type="slidenum">
              <a:rPr lang="fi-FI" sz="1300">
                <a:solidFill>
                  <a:prstClr val="white"/>
                </a:solidFill>
                <a:latin typeface="Univers LT Std 57 Cn" pitchFamily="34" charset="0"/>
                <a:sym typeface="Symbol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fi-FI" sz="1300" dirty="0">
                <a:solidFill>
                  <a:prstClr val="white"/>
                </a:solidFill>
                <a:latin typeface="Univers LT Std 57 Cn" pitchFamily="34" charset="0"/>
                <a:sym typeface="Symbol"/>
              </a:rPr>
              <a:t> </a:t>
            </a:r>
            <a:endParaRPr lang="fi-FI" sz="1300" dirty="0">
              <a:solidFill>
                <a:prstClr val="white"/>
              </a:solidFill>
              <a:latin typeface="Univers LT Std 57 Cn" pitchFamily="34" charset="0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20272" y="6381331"/>
            <a:ext cx="1621235" cy="288037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048" y="5935892"/>
            <a:ext cx="2232248" cy="117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590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>
    <p:cover/>
  </p:transition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Otsikko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1470025"/>
          </a:xfrm>
        </p:spPr>
        <p:txBody>
          <a:bodyPr/>
          <a:lstStyle/>
          <a:p>
            <a:r>
              <a:rPr lang="fi-FI" altLang="fi-FI" sz="4000" dirty="0">
                <a:ea typeface="ＭＳ Ｐゴシック" panose="020B0600070205080204" pitchFamily="34" charset="-128"/>
              </a:rPr>
              <a:t>Metsästyksen turvallisuus</a:t>
            </a:r>
            <a:endParaRPr lang="fi-FI" altLang="fi-FI" sz="40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028" name="Alaotsikko 2"/>
          <p:cNvSpPr>
            <a:spLocks noGrp="1"/>
          </p:cNvSpPr>
          <p:nvPr>
            <p:ph type="subTitle" idx="1"/>
          </p:nvPr>
        </p:nvSpPr>
        <p:spPr>
          <a:xfrm>
            <a:off x="1153344" y="3456583"/>
            <a:ext cx="6400800" cy="1752600"/>
          </a:xfrm>
        </p:spPr>
        <p:txBody>
          <a:bodyPr/>
          <a:lstStyle/>
          <a:p>
            <a:pPr eaLnBrk="1" hangingPunct="1"/>
            <a:r>
              <a:rPr lang="fi-FI" altLang="fi-FI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			</a:t>
            </a:r>
          </a:p>
          <a:p>
            <a:endParaRPr lang="fi-FI" altLang="fi-FI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eaLnBrk="1" hangingPunct="1"/>
            <a:endParaRPr lang="fi-FI" altLang="fi-FI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eaLnBrk="1" hangingPunct="1"/>
            <a:endParaRPr lang="fi-FI" altLang="fi-FI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536" y="3501008"/>
            <a:ext cx="8509855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039694"/>
      </p:ext>
    </p:extLst>
  </p:cSld>
  <p:clrMapOvr>
    <a:masterClrMapping/>
  </p:clrMapOvr>
  <p:transition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80112" y="1988840"/>
            <a:ext cx="3224494" cy="3101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167523"/>
      </p:ext>
    </p:extLst>
  </p:cSld>
  <p:clrMapOvr>
    <a:masterClrMapping/>
  </p:clrMapOvr>
  <p:transition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3688" y="1484784"/>
            <a:ext cx="3588926" cy="338437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4082"/>
            <a:ext cx="8229600" cy="755237"/>
          </a:xfrm>
        </p:spPr>
        <p:txBody>
          <a:bodyPr/>
          <a:lstStyle/>
          <a:p>
            <a:r>
              <a:rPr lang="fi-FI" dirty="0"/>
              <a:t>Turvallinen aseenkäsittely</a:t>
            </a:r>
          </a:p>
        </p:txBody>
      </p:sp>
    </p:spTree>
    <p:extLst>
      <p:ext uri="{BB962C8B-B14F-4D97-AF65-F5344CB8AC3E}">
        <p14:creationId xmlns:p14="http://schemas.microsoft.com/office/powerpoint/2010/main" val="2358877532"/>
      </p:ext>
    </p:extLst>
  </p:cSld>
  <p:clrMapOvr>
    <a:masterClrMapping/>
  </p:clrMapOvr>
  <p:transition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29334" y="116632"/>
            <a:ext cx="8229600" cy="755237"/>
          </a:xfrm>
        </p:spPr>
        <p:txBody>
          <a:bodyPr/>
          <a:lstStyle/>
          <a:p>
            <a:r>
              <a:rPr lang="fi-FI" dirty="0"/>
              <a:t>Turvallisuusasioita vesilinnustukseen</a:t>
            </a:r>
          </a:p>
        </p:txBody>
      </p:sp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4651496"/>
            <a:ext cx="4320480" cy="1376623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463940"/>
            <a:ext cx="4436630" cy="1557348"/>
          </a:xfrm>
          <a:prstGeom prst="rect">
            <a:avLst/>
          </a:prstGeom>
        </p:spPr>
      </p:pic>
      <p:sp>
        <p:nvSpPr>
          <p:cNvPr id="13" name="Tekstiruutu 12"/>
          <p:cNvSpPr txBox="1"/>
          <p:nvPr/>
        </p:nvSpPr>
        <p:spPr>
          <a:xfrm>
            <a:off x="3275856" y="5194476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/>
              <a:t>45°</a:t>
            </a:r>
          </a:p>
        </p:txBody>
      </p:sp>
    </p:spTree>
    <p:extLst>
      <p:ext uri="{BB962C8B-B14F-4D97-AF65-F5344CB8AC3E}">
        <p14:creationId xmlns:p14="http://schemas.microsoft.com/office/powerpoint/2010/main" val="3989255740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52125" y="3645024"/>
            <a:ext cx="3781336" cy="2528037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55237"/>
          </a:xfrm>
        </p:spPr>
        <p:txBody>
          <a:bodyPr/>
          <a:lstStyle/>
          <a:p>
            <a:r>
              <a:rPr lang="fi-FI" dirty="0"/>
              <a:t>Seuruemetsästyksen turvallisuus</a:t>
            </a:r>
          </a:p>
        </p:txBody>
      </p:sp>
    </p:spTree>
    <p:extLst>
      <p:ext uri="{BB962C8B-B14F-4D97-AF65-F5344CB8AC3E}">
        <p14:creationId xmlns:p14="http://schemas.microsoft.com/office/powerpoint/2010/main" val="3696769706"/>
      </p:ext>
    </p:extLst>
  </p:cSld>
  <p:clrMapOvr>
    <a:masterClrMapping/>
  </p:clrMapOvr>
  <p:transition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67644" y="4247307"/>
            <a:ext cx="6408712" cy="1876958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Metsästyskoirien turvallisuus </a:t>
            </a:r>
          </a:p>
        </p:txBody>
      </p:sp>
    </p:spTree>
    <p:extLst>
      <p:ext uri="{BB962C8B-B14F-4D97-AF65-F5344CB8AC3E}">
        <p14:creationId xmlns:p14="http://schemas.microsoft.com/office/powerpoint/2010/main" val="3237286702"/>
      </p:ext>
    </p:extLst>
  </p:cSld>
  <p:clrMapOvr>
    <a:masterClrMapping/>
  </p:clrMapOvr>
  <p:transition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Turvallinen ampumatausta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3987580"/>
            <a:ext cx="7596336" cy="224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961992"/>
      </p:ext>
    </p:extLst>
  </p:cSld>
  <p:clrMapOvr>
    <a:masterClrMapping/>
  </p:clrMapOvr>
  <p:transition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404663"/>
            <a:ext cx="4402832" cy="755237"/>
          </a:xfrm>
        </p:spPr>
        <p:txBody>
          <a:bodyPr/>
          <a:lstStyle/>
          <a:p>
            <a:r>
              <a:rPr lang="fi-FI" dirty="0"/>
              <a:t>Kiitos!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52" y="3573016"/>
            <a:ext cx="8113704" cy="24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7421"/>
      </p:ext>
    </p:extLst>
  </p:cSld>
  <p:clrMapOvr>
    <a:masterClrMapping/>
  </p:clrMapOvr>
  <p:transition>
    <p:cover/>
  </p:transition>
</p:sld>
</file>

<file path=ppt/theme/theme1.xml><?xml version="1.0" encoding="utf-8"?>
<a:theme xmlns:a="http://schemas.openxmlformats.org/drawingml/2006/main" name="riistakeskuspohja_koulutus2_3">
  <a:themeElements>
    <a:clrScheme name="Riistakeskus värit">
      <a:dk1>
        <a:sysClr val="windowText" lastClr="000000"/>
      </a:dk1>
      <a:lt1>
        <a:sysClr val="window" lastClr="FFFFFF"/>
      </a:lt1>
      <a:dk2>
        <a:srgbClr val="262626"/>
      </a:dk2>
      <a:lt2>
        <a:srgbClr val="F2F2F2"/>
      </a:lt2>
      <a:accent1>
        <a:srgbClr val="DAAF28"/>
      </a:accent1>
      <a:accent2>
        <a:srgbClr val="007236"/>
      </a:accent2>
      <a:accent3>
        <a:srgbClr val="635548"/>
      </a:accent3>
      <a:accent4>
        <a:srgbClr val="006893"/>
      </a:accent4>
      <a:accent5>
        <a:srgbClr val="634260"/>
      </a:accent5>
      <a:accent6>
        <a:srgbClr val="595959"/>
      </a:accent6>
      <a:hlink>
        <a:srgbClr val="006893"/>
      </a:hlink>
      <a:folHlink>
        <a:srgbClr val="634260"/>
      </a:folHlink>
    </a:clrScheme>
    <a:fontScheme name="Riistakeskus font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185</Words>
  <Application>Microsoft Office PowerPoint</Application>
  <PresentationFormat>Näytössä katseltava diaesitys (4:3)</PresentationFormat>
  <Paragraphs>26</Paragraphs>
  <Slides>8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ＭＳ Ｐゴシック</vt:lpstr>
      <vt:lpstr>Arial</vt:lpstr>
      <vt:lpstr>Calibri</vt:lpstr>
      <vt:lpstr>Univers LT Std 57 Cn</vt:lpstr>
      <vt:lpstr>riistakeskuspohja_koulutus2_3</vt:lpstr>
      <vt:lpstr>Metsästyksen turvallisuus</vt:lpstr>
      <vt:lpstr>PowerPoint-esitys</vt:lpstr>
      <vt:lpstr>Turvallinen aseenkäsittely</vt:lpstr>
      <vt:lpstr>Turvallisuusasioita vesilinnustukseen</vt:lpstr>
      <vt:lpstr>Seuruemetsästyksen turvallisuus</vt:lpstr>
      <vt:lpstr>Metsästyskoirien turvallisuus </vt:lpstr>
      <vt:lpstr>Turvallinen ampumatausta</vt:lpstr>
      <vt:lpstr>Kiitos!</vt:lpstr>
    </vt:vector>
  </TitlesOfParts>
  <Company>Riistakeskus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Metsästyksen turvallisuus</dc:title>
  <dc:creator>Marko Mikkola</dc:creator>
  <cp:lastModifiedBy>tapio multasuo</cp:lastModifiedBy>
  <cp:revision>64</cp:revision>
  <dcterms:created xsi:type="dcterms:W3CDTF">2016-12-12T11:57:31Z</dcterms:created>
  <dcterms:modified xsi:type="dcterms:W3CDTF">2026-02-10T10:21:01Z</dcterms:modified>
</cp:coreProperties>
</file>