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63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A5005-63E6-478A-A2F9-605C15E68921}" v="5" dt="2022-05-10T10:47:18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5373" autoAdjust="0"/>
  </p:normalViewPr>
  <p:slideViewPr>
    <p:cSldViewPr snapToGrid="0">
      <p:cViewPr varScale="1">
        <p:scale>
          <a:sx n="61" d="100"/>
          <a:sy n="61" d="100"/>
        </p:scale>
        <p:origin x="43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microsoft.com/office/2015/10/relationships/revisionInfo" Target="revisionInfo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tableStyles" Target="tableStyles.xml" Id="rId11" /><Relationship Type="http://schemas.openxmlformats.org/officeDocument/2006/relationships/slide" Target="slides/slide1.xml" Id="rId5" /><Relationship Type="http://schemas.openxmlformats.org/officeDocument/2006/relationships/theme" Target="theme/theme1.xml" Id="rId10" /><Relationship Type="http://schemas.openxmlformats.org/officeDocument/2006/relationships/slideMaster" Target="slideMasters/slideMaster1.xml" Id="rId4" /><Relationship Type="http://schemas.openxmlformats.org/officeDocument/2006/relationships/viewProps" Target="viewProp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71624" y="2510977"/>
            <a:ext cx="9782176" cy="366598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009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26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1210613"/>
            <a:ext cx="2628900" cy="496635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1210613"/>
            <a:ext cx="7734300" cy="496634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44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05059" y="1658469"/>
            <a:ext cx="9829800" cy="84501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05059" y="2906578"/>
            <a:ext cx="9829800" cy="18714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17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43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460888"/>
            <a:ext cx="10515600" cy="75985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2394149"/>
            <a:ext cx="5181600" cy="3486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2394149"/>
            <a:ext cx="5181600" cy="3486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36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1383873"/>
            <a:ext cx="10514012" cy="9091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250540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200" y="3541689"/>
            <a:ext cx="5159375" cy="26479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250540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3541689"/>
            <a:ext cx="5181600" cy="264797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98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D4C1-16FE-4D38-ABBE-02B303F4E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88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468192"/>
            <a:ext cx="3933825" cy="122349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1468192"/>
            <a:ext cx="6170612" cy="43928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8200" y="2691684"/>
            <a:ext cx="3933825" cy="31773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965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493948"/>
            <a:ext cx="3932237" cy="1058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1493948"/>
            <a:ext cx="6170612" cy="43671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8200" y="2552700"/>
            <a:ext cx="3933825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167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71624" y="1466850"/>
            <a:ext cx="9782175" cy="1044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71624" y="2510977"/>
            <a:ext cx="9782176" cy="3665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84F86-BF35-42DC-A540-26B5DA899BDF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7798"/>
            <a:ext cx="2482906" cy="782816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4038599" cy="4611237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28612"/>
            <a:ext cx="1844044" cy="19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01F435E3-53A0-4EB4-87B2-25DEA9CB8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Opiskelijan HOKS</a:t>
            </a:r>
          </a:p>
        </p:txBody>
      </p:sp>
      <p:sp>
        <p:nvSpPr>
          <p:cNvPr id="7" name="Alaotsikko 6">
            <a:extLst>
              <a:ext uri="{FF2B5EF4-FFF2-40B4-BE49-F238E27FC236}">
                <a16:creationId xmlns:a16="http://schemas.microsoft.com/office/drawing/2014/main" id="{D09DA5E4-3595-4B09-82A6-F55DD32F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2554" y="4104958"/>
            <a:ext cx="5899023" cy="1655762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Tutkinnon osan henkilökohtaistaminen</a:t>
            </a:r>
          </a:p>
        </p:txBody>
      </p:sp>
    </p:spTree>
    <p:extLst>
      <p:ext uri="{BB962C8B-B14F-4D97-AF65-F5344CB8AC3E}">
        <p14:creationId xmlns:p14="http://schemas.microsoft.com/office/powerpoint/2010/main" val="338490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920DCC88-E902-4F80-874E-5F6A9911D95C}"/>
              </a:ext>
            </a:extLst>
          </p:cNvPr>
          <p:cNvSpPr txBox="1"/>
          <p:nvPr/>
        </p:nvSpPr>
        <p:spPr>
          <a:xfrm>
            <a:off x="8632880" y="2503652"/>
            <a:ext cx="28534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Valitse </a:t>
            </a:r>
          </a:p>
          <a:p>
            <a:pPr marL="342900" indent="-342900">
              <a:buAutoNum type="arabicPeriod"/>
            </a:pPr>
            <a:r>
              <a:rPr lang="fi-FI" sz="1400" dirty="0"/>
              <a:t>tutkinnon osa</a:t>
            </a:r>
          </a:p>
          <a:p>
            <a:pPr marL="342900" indent="-342900">
              <a:buAutoNum type="arabicPeriod"/>
            </a:pPr>
            <a:r>
              <a:rPr lang="fi-FI" sz="1400" dirty="0"/>
              <a:t>Lomakkeet –välilehti / Kurssin tiedot 1.1.2018 Ammattitaidon hankkiminen, mukautus ja poikkeama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D95A8D98-B377-4BFE-ACE8-4B561F45FD21}"/>
              </a:ext>
            </a:extLst>
          </p:cNvPr>
          <p:cNvSpPr txBox="1">
            <a:spLocks/>
          </p:cNvSpPr>
          <p:nvPr/>
        </p:nvSpPr>
        <p:spPr>
          <a:xfrm>
            <a:off x="4095168" y="629447"/>
            <a:ext cx="5182944" cy="7164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 Tutkinnon osan henkilökohtaistaminen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0DFDF19-3B72-4D13-808C-35982DBA21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00" t="10890" r="57200" b="84654"/>
          <a:stretch/>
        </p:blipFill>
        <p:spPr>
          <a:xfrm>
            <a:off x="2499114" y="1893658"/>
            <a:ext cx="3959352" cy="331949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8C8B3661-C956-40C8-A2B1-58B7648274D5}"/>
              </a:ext>
            </a:extLst>
          </p:cNvPr>
          <p:cNvSpPr/>
          <p:nvPr/>
        </p:nvSpPr>
        <p:spPr>
          <a:xfrm>
            <a:off x="4377198" y="1893656"/>
            <a:ext cx="608076" cy="3319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855DA38-7158-4A3B-A0E6-2C01E6A752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01" t="4490" r="34664" b="37991"/>
          <a:stretch/>
        </p:blipFill>
        <p:spPr>
          <a:xfrm>
            <a:off x="2581410" y="2506416"/>
            <a:ext cx="6074910" cy="3748461"/>
          </a:xfrm>
          <a:prstGeom prst="rect">
            <a:avLst/>
          </a:prstGeom>
        </p:spPr>
      </p:pic>
      <p:cxnSp>
        <p:nvCxnSpPr>
          <p:cNvPr id="4" name="Suora nuoliyhdysviiva 3">
            <a:extLst>
              <a:ext uri="{FF2B5EF4-FFF2-40B4-BE49-F238E27FC236}">
                <a16:creationId xmlns:a16="http://schemas.microsoft.com/office/drawing/2014/main" id="{397D6ACC-09D9-4009-B5BB-7201881B13C8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8632880" y="4104090"/>
            <a:ext cx="1426744" cy="176321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orakulmio 13">
            <a:extLst>
              <a:ext uri="{FF2B5EF4-FFF2-40B4-BE49-F238E27FC236}">
                <a16:creationId xmlns:a16="http://schemas.microsoft.com/office/drawing/2014/main" id="{C60CCD02-14C0-4041-AD76-51D7EA4D2C6E}"/>
              </a:ext>
            </a:extLst>
          </p:cNvPr>
          <p:cNvSpPr/>
          <p:nvPr/>
        </p:nvSpPr>
        <p:spPr>
          <a:xfrm>
            <a:off x="2993406" y="5605272"/>
            <a:ext cx="2179050" cy="1920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AF45513-F456-491F-92AB-7396CD5310C9}"/>
              </a:ext>
            </a:extLst>
          </p:cNvPr>
          <p:cNvSpPr txBox="1"/>
          <p:nvPr/>
        </p:nvSpPr>
        <p:spPr>
          <a:xfrm>
            <a:off x="2158727" y="5559526"/>
            <a:ext cx="46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C180B72-F436-4431-BEB7-91227DE83C8B}"/>
              </a:ext>
            </a:extLst>
          </p:cNvPr>
          <p:cNvSpPr txBox="1"/>
          <p:nvPr/>
        </p:nvSpPr>
        <p:spPr>
          <a:xfrm>
            <a:off x="8495519" y="5154973"/>
            <a:ext cx="46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9919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F7244A10-4153-4256-BFEF-42478DEB27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00" t="24577" r="27300" b="2534"/>
          <a:stretch/>
        </p:blipFill>
        <p:spPr>
          <a:xfrm>
            <a:off x="3252216" y="1554480"/>
            <a:ext cx="5650992" cy="4826889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0F2F00B7-312D-4FDC-BDC0-DE9C153859DD}"/>
              </a:ext>
            </a:extLst>
          </p:cNvPr>
          <p:cNvSpPr/>
          <p:nvPr/>
        </p:nvSpPr>
        <p:spPr>
          <a:xfrm>
            <a:off x="3368310" y="3182114"/>
            <a:ext cx="5571474" cy="15179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4366EFB-C929-47AD-A3BA-D0AFB44E6C59}"/>
              </a:ext>
            </a:extLst>
          </p:cNvPr>
          <p:cNvSpPr txBox="1"/>
          <p:nvPr/>
        </p:nvSpPr>
        <p:spPr>
          <a:xfrm>
            <a:off x="7531810" y="1218054"/>
            <a:ext cx="3754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Tässä näkyy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puuttuva osaaminen,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puuttuvan  osaamisen hankkimisen suunnitelma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osaamisen osoittamisen suunnitelma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mahdollinen suunnitelma näytöstä</a:t>
            </a:r>
          </a:p>
        </p:txBody>
      </p:sp>
      <p:cxnSp>
        <p:nvCxnSpPr>
          <p:cNvPr id="6" name="Suora nuoliyhdysviiva 5">
            <a:extLst>
              <a:ext uri="{FF2B5EF4-FFF2-40B4-BE49-F238E27FC236}">
                <a16:creationId xmlns:a16="http://schemas.microsoft.com/office/drawing/2014/main" id="{95A5F4C5-6C14-4FE7-9EED-7D3915DC4E63}"/>
              </a:ext>
            </a:extLst>
          </p:cNvPr>
          <p:cNvCxnSpPr>
            <a:cxnSpLocks/>
          </p:cNvCxnSpPr>
          <p:nvPr/>
        </p:nvCxnSpPr>
        <p:spPr>
          <a:xfrm flipH="1">
            <a:off x="6611650" y="2475495"/>
            <a:ext cx="834680" cy="111688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tsikko 1">
            <a:extLst>
              <a:ext uri="{FF2B5EF4-FFF2-40B4-BE49-F238E27FC236}">
                <a16:creationId xmlns:a16="http://schemas.microsoft.com/office/drawing/2014/main" id="{F8F5CCDC-E37D-466B-AE60-1E3A34680153}"/>
              </a:ext>
            </a:extLst>
          </p:cNvPr>
          <p:cNvSpPr txBox="1">
            <a:spLocks/>
          </p:cNvSpPr>
          <p:nvPr/>
        </p:nvSpPr>
        <p:spPr>
          <a:xfrm>
            <a:off x="3927742" y="586979"/>
            <a:ext cx="5789283" cy="7164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Tutkinnon osan henkilökohtaistaminen</a:t>
            </a:r>
          </a:p>
        </p:txBody>
      </p:sp>
    </p:spTree>
    <p:extLst>
      <p:ext uri="{BB962C8B-B14F-4D97-AF65-F5344CB8AC3E}">
        <p14:creationId xmlns:p14="http://schemas.microsoft.com/office/powerpoint/2010/main" val="3883968662"/>
      </p:ext>
    </p:extLst>
  </p:cSld>
  <p:clrMapOvr>
    <a:masterClrMapping/>
  </p:clrMapOvr>
</p:sld>
</file>

<file path=ppt/theme/theme1.xml><?xml version="1.0" encoding="utf-8"?>
<a:theme xmlns:a="http://schemas.openxmlformats.org/drawingml/2006/main" name="eduk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5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ko" id="{D651B981-3F44-42CE-903C-D425545564EA}" vid="{B0ED018A-291B-4799-8C5F-B31012FAFC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962f4efd-6f15-4f04-a4ca-11228448c6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7C34F614CE8EA4F99EE2B7918F24700" ma:contentTypeVersion="5" ma:contentTypeDescription="Luo uusi asiakirja." ma:contentTypeScope="" ma:versionID="1502d6f64ef19b96ca0d7f382bd8821b">
  <xsd:schema xmlns:xsd="http://www.w3.org/2001/XMLSchema" xmlns:xs="http://www.w3.org/2001/XMLSchema" xmlns:p="http://schemas.microsoft.com/office/2006/metadata/properties" xmlns:ns2="962f4efd-6f15-4f04-a4ca-11228448c663" xmlns:ns3="19d53f1c-b1ef-4101-872d-0240c4e6c90e" targetNamespace="http://schemas.microsoft.com/office/2006/metadata/properties" ma:root="true" ma:fieldsID="c672ff3db3581751272b3e5a87ad8b3e" ns2:_="" ns3:_="">
    <xsd:import namespace="962f4efd-6f15-4f04-a4ca-11228448c663"/>
    <xsd:import namespace="19d53f1c-b1ef-4101-872d-0240c4e6c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f4efd-6f15-4f04-a4ca-11228448c6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2" nillable="true" ma:displayName="Kuittauksen tila" ma:internalName="Kuittauksen_x0020_tila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d53f1c-b1ef-4101-872d-0240c4e6c9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C75F23-13B2-4BBF-B7F8-D264863348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FF4F7D-E78A-48FD-B5F3-578F09EF777A}">
  <ds:schemaRefs>
    <ds:schemaRef ds:uri="http://purl.org/dc/elements/1.1/"/>
    <ds:schemaRef ds:uri="19d53f1c-b1ef-4101-872d-0240c4e6c90e"/>
    <ds:schemaRef ds:uri="http://schemas.openxmlformats.org/package/2006/metadata/core-properties"/>
    <ds:schemaRef ds:uri="http://www.w3.org/XML/1998/namespace"/>
    <ds:schemaRef ds:uri="http://purl.org/dc/terms/"/>
    <ds:schemaRef ds:uri="962f4efd-6f15-4f04-a4ca-11228448c663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BE3218-58F8-4FA5-ACDD-87823D57A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f4efd-6f15-4f04-a4ca-11228448c663"/>
    <ds:schemaRef ds:uri="19d53f1c-b1ef-4101-872d-0240c4e6c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eduko</Template>
  <TotalTime>74</TotalTime>
  <Words>45</Words>
  <Application>Microsoft Office PowerPoint</Application>
  <PresentationFormat>Laajakuva</PresentationFormat>
  <Paragraphs>14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Open Sans</vt:lpstr>
      <vt:lpstr>eduko</vt:lpstr>
      <vt:lpstr>Opiskelijan HOKS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Heikkinen Eija</dc:creator>
  <cp:lastModifiedBy>Töyrylä Timo</cp:lastModifiedBy>
  <cp:revision>36</cp:revision>
  <dcterms:created xsi:type="dcterms:W3CDTF">2020-05-07T10:34:58Z</dcterms:created>
  <dcterms:modified xsi:type="dcterms:W3CDTF">2022-05-10T10:47:38Z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0x01010027C34F614CE8EA4F99EE2B7918F24700</vt:lpwstr>
  </property>
</Properties>
</file>