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nes Leena" userId="0e5fb1c3-239e-4ec0-9dab-23609aa01c7a" providerId="ADAL" clId="{278ECF58-6EB0-4A84-AF19-F578A7E81298}"/>
    <pc:docChg chg="modSld">
      <pc:chgData name="Pirnes Leena" userId="0e5fb1c3-239e-4ec0-9dab-23609aa01c7a" providerId="ADAL" clId="{278ECF58-6EB0-4A84-AF19-F578A7E81298}" dt="2022-11-28T12:09:05.256" v="112" actId="20577"/>
      <pc:docMkLst>
        <pc:docMk/>
      </pc:docMkLst>
      <pc:sldChg chg="modSp mod">
        <pc:chgData name="Pirnes Leena" userId="0e5fb1c3-239e-4ec0-9dab-23609aa01c7a" providerId="ADAL" clId="{278ECF58-6EB0-4A84-AF19-F578A7E81298}" dt="2022-11-28T12:09:05.256" v="112" actId="20577"/>
        <pc:sldMkLst>
          <pc:docMk/>
          <pc:sldMk cId="2838851510" sldId="260"/>
        </pc:sldMkLst>
        <pc:spChg chg="mod">
          <ac:chgData name="Pirnes Leena" userId="0e5fb1c3-239e-4ec0-9dab-23609aa01c7a" providerId="ADAL" clId="{278ECF58-6EB0-4A84-AF19-F578A7E81298}" dt="2022-11-28T12:06:53.501" v="8" actId="20577"/>
          <ac:spMkLst>
            <pc:docMk/>
            <pc:sldMk cId="2838851510" sldId="260"/>
            <ac:spMk id="2" creationId="{6CE9656D-BCA8-4C91-9875-52C0CF2AD696}"/>
          </ac:spMkLst>
        </pc:spChg>
        <pc:spChg chg="mod">
          <ac:chgData name="Pirnes Leena" userId="0e5fb1c3-239e-4ec0-9dab-23609aa01c7a" providerId="ADAL" clId="{278ECF58-6EB0-4A84-AF19-F578A7E81298}" dt="2022-11-28T12:09:05.256" v="112" actId="20577"/>
          <ac:spMkLst>
            <pc:docMk/>
            <pc:sldMk cId="2838851510" sldId="260"/>
            <ac:spMk id="3" creationId="{589624C3-FCFC-4CB4-8669-7412403A72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9899D1-C6A5-4AEB-A949-B9B61545A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9EBB4B-C57B-41EC-8E13-C6434AA36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DC533C-0A3C-47FD-B561-03B214D0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4CD69F-2066-4A2E-9A91-25C9ADF8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D196D6-E2C3-4C60-A9AF-A779C484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0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C1778-8664-4EDD-8E81-0B94D6FB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3061D2-97F5-4CBF-A8B6-25DD79BE5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5FB28-0578-40FD-A38F-954FFD7E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DE9165-6E54-48B4-9173-FF06D538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3E4573-45F9-4103-987E-D197DF75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1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FF3FCF7-B8C6-4783-AD22-B569BD5F4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40241E4-C2AF-4DEB-B765-9FF78F864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912F3C-3620-44B5-B87F-4B97264B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5D6E95-7D5F-43A8-AE81-E4E6D5AD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848763-CC6B-467E-8D9B-D3716E1E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49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A6FBC-0E01-4ABD-B269-8C7702F2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328696-A8ED-42AF-932F-4048CF45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127D9A-135E-4FB6-BF2F-AAFECCA0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DE04ED-2F71-4F84-81D3-14AFA0F1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A5531E-205B-4E79-BBB7-6D8BCD39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77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BADFF8-9EE8-41C1-B389-905E7C67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F8BAB4-3AFC-45CC-B897-4A6C6B7C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46D74B-EE3B-49CB-8DD3-7DA5BA54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6A8F80-DA55-41CF-BEB0-0EDB006A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C882E6-FCA4-4E80-962B-A6D5B1AE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54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ABD2F-7413-4908-8ECF-3A1971EF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C32D5-9A55-48C6-813B-14D4A9860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BFF883-2109-42AA-8611-972A36D1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F425AA-8067-4D2C-8240-483F26B5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7D9227-59ED-4F35-AC03-0643064E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85A937-FC90-4838-8EB9-0C51C7AC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01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BDF53-B919-45CD-9692-DD3F03DF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B018AD-99DC-4A30-86AD-80AC7E4C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6192B0-8BC4-47E4-8C20-C34C268CD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7B268CD-B3CA-4554-B787-35088A2B8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D96747-32CB-41FA-93F6-8A86B229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7691E73-9F12-4B4D-89F6-50CFC4A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748DF3-5737-48A4-9DAA-3F930A5B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D2C5D5-E6AD-4696-8ECD-A31BB817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98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717B2E-D275-4420-82EB-6A76576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BBF2571-CDA7-43BA-B2C6-3DCE4EF0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29B0F6-D9F1-49C8-9F92-69D7DB39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731F0D-F6E5-47B4-9EC8-0BD31DEE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6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2E2A3D-0C57-4D2E-9A83-E0F51B87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8B34A4B-C49D-44CF-B9C2-C615ADC3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14D891B-55E1-401F-9175-65A18467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412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7456B6-4DFA-4DAD-95E2-C23C5583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21AF70-7B73-4801-A4CF-07494E05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603760-AF66-4E1A-9F4B-D727D0367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CACD2CE-F875-41E9-A752-4881125E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B738D0-F5A4-41DC-BFDB-1AAAEA2B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393A4F-D336-41BF-9ACA-D7FF9E65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50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3FAFB-394A-4177-95D5-40C23E6C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E8C5910-5FA6-4068-A657-973529D92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3FE64C-2D43-4F10-8BA9-2D49D648B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A04FB3D-6354-4C67-84EE-F8213EDC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369C63-329D-46E3-86A2-3D634F6E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02C042-C891-44ED-956C-400C6925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48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9FB92C-479C-4E55-AEDA-AA8916BF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2FEAB3-D548-40CA-A537-218BD9E3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A0A1B5-B5E9-49F7-A9FF-B1B1624A9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89C7-8D52-4089-952F-12F5AD02D436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20C39D-3102-4E56-97B4-64DE6A6FE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913D61-F7EB-47F0-A512-5B0F7D83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D2CB-4B77-4D17-B093-FA85EC1BC1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07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E7DECA7-A316-4FA8-8572-88194198A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3" b="43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D75E2B-D66D-4094-90A9-A78F8EFD0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3964" y="3283947"/>
            <a:ext cx="4529208" cy="1834056"/>
          </a:xfrm>
        </p:spPr>
        <p:txBody>
          <a:bodyPr>
            <a:normAutofit/>
          </a:bodyPr>
          <a:lstStyle/>
          <a:p>
            <a:r>
              <a:rPr lang="fi-FI" sz="3200" b="1" dirty="0"/>
              <a:t>VARHAISKASVATUSIKÄISEN LAPSEN </a:t>
            </a:r>
            <a:br>
              <a:rPr lang="fi-FI" sz="3200" b="1" dirty="0"/>
            </a:br>
            <a:r>
              <a:rPr lang="fi-FI" sz="3200" b="1" dirty="0"/>
              <a:t>KASVU JA KEHITYS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7E4186-55C9-4FF6-8C7E-FF8B2BAC6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i-FI" sz="2800" b="1" dirty="0"/>
              <a:t>RYHMÄTYÖ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81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06136D-B2C0-4177-A000-8782DB1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RYHMÄTYÖN OHJEET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F0260D-D3A7-4C02-A665-39E7433DA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" r="4958" b="-3"/>
          <a:stretch/>
        </p:blipFill>
        <p:spPr>
          <a:xfrm>
            <a:off x="7176734" y="295547"/>
            <a:ext cx="3245560" cy="19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5643DC-D362-45E5-AD4F-041D914D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3" y="2200447"/>
            <a:ext cx="11933853" cy="4489602"/>
          </a:xfrm>
        </p:spPr>
        <p:txBody>
          <a:bodyPr anchor="ctr">
            <a:normAutofit/>
          </a:bodyPr>
          <a:lstStyle/>
          <a:p>
            <a:r>
              <a:rPr lang="fi-FI" sz="2200" dirty="0"/>
              <a:t>Jako ryhmiin </a:t>
            </a:r>
          </a:p>
          <a:p>
            <a:r>
              <a:rPr lang="fi-FI" sz="2200" dirty="0"/>
              <a:t>Jokainen ryhmä saa itselleen yhden ikäkauden (1-6v.)</a:t>
            </a:r>
          </a:p>
          <a:p>
            <a:r>
              <a:rPr lang="fi-FI" sz="2200" dirty="0"/>
              <a:t>Ryhmä lukee kirjasta s. 80-85 taulukon omaan ikäkauteensa liittyen.</a:t>
            </a:r>
          </a:p>
          <a:p>
            <a:r>
              <a:rPr lang="fi-FI" sz="2200" dirty="0"/>
              <a:t>Työ tehdään isolle kartongille, johon laitetaan lehdistä/netistä/piirtämällä kuvia ja kirjoitetaan asioita:</a:t>
            </a:r>
          </a:p>
          <a:p>
            <a:pPr marL="0" indent="0">
              <a:buNone/>
            </a:pPr>
            <a:r>
              <a:rPr lang="fi-FI" sz="2200" dirty="0">
                <a:sym typeface="Wingdings" panose="05000000000000000000" pitchFamily="2" charset="2"/>
              </a:rPr>
              <a:t>	 K</a:t>
            </a:r>
            <a:r>
              <a:rPr lang="fi-FI" sz="2200" dirty="0"/>
              <a:t>yseisen ikäisestä lapsesta</a:t>
            </a:r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>
                <a:sym typeface="Wingdings" panose="05000000000000000000" pitchFamily="2" charset="2"/>
              </a:rPr>
              <a:t> Taidoista, jota lapsi osaa</a:t>
            </a:r>
            <a:endParaRPr lang="fi-FI" sz="2200" dirty="0"/>
          </a:p>
          <a:p>
            <a:pPr marL="0" indent="0">
              <a:buNone/>
            </a:pPr>
            <a:r>
              <a:rPr lang="fi-FI" sz="2200" dirty="0">
                <a:sym typeface="Wingdings" panose="05000000000000000000" pitchFamily="2" charset="2"/>
              </a:rPr>
              <a:t>	 L</a:t>
            </a:r>
            <a:r>
              <a:rPr lang="fi-FI" sz="2200" dirty="0"/>
              <a:t>eluista ja kirjoista, joilla kyseisen ikäiset lapset leikkivät/katsovat/luetaan</a:t>
            </a:r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>
                <a:sym typeface="Wingdings" panose="05000000000000000000" pitchFamily="2" charset="2"/>
              </a:rPr>
              <a:t> Sanoista/lauseista, joita kyseisen ikäiset lapset puhuvat</a:t>
            </a:r>
          </a:p>
          <a:p>
            <a:r>
              <a:rPr lang="fi-FI" sz="2200" b="1" dirty="0">
                <a:sym typeface="Wingdings" panose="05000000000000000000" pitchFamily="2" charset="2"/>
              </a:rPr>
              <a:t>Ryhmä valmistautuu esittelemään työnsä luokassa ja opettaa oman lapsensa tiedot ja taidot toisille. Esitykset viimeistään 13.12. tunneilla.</a:t>
            </a:r>
          </a:p>
        </p:txBody>
      </p:sp>
    </p:spTree>
    <p:extLst>
      <p:ext uri="{BB962C8B-B14F-4D97-AF65-F5344CB8AC3E}">
        <p14:creationId xmlns:p14="http://schemas.microsoft.com/office/powerpoint/2010/main" val="257136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2C6E4-F243-476B-8A5F-2D35D7A9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b="1" dirty="0"/>
              <a:t>RYHMÄTYÖN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E2CBFF-86D6-422A-8284-63181AB1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67" y="2438400"/>
            <a:ext cx="7856376" cy="4288971"/>
          </a:xfrm>
        </p:spPr>
        <p:txBody>
          <a:bodyPr>
            <a:normAutofit/>
          </a:bodyPr>
          <a:lstStyle/>
          <a:p>
            <a:r>
              <a:rPr lang="fi-FI" sz="3200" dirty="0"/>
              <a:t>Tutustua varhaiskasvatusikäisten lasten kehityksen </a:t>
            </a:r>
            <a:r>
              <a:rPr lang="fi-FI" sz="3200"/>
              <a:t>yleisiin linjoihin</a:t>
            </a:r>
            <a:br>
              <a:rPr lang="fi-FI" sz="3200"/>
            </a:br>
            <a:endParaRPr lang="fi-FI" sz="3200" dirty="0"/>
          </a:p>
          <a:p>
            <a:r>
              <a:rPr lang="fi-FI" sz="3200" dirty="0"/>
              <a:t>Oppia millaisia osa-alueita lapsen kehitykseen sisältyy </a:t>
            </a:r>
            <a:br>
              <a:rPr lang="fi-FI" sz="3200" dirty="0"/>
            </a:br>
            <a:endParaRPr lang="fi-FI" sz="3200" dirty="0"/>
          </a:p>
          <a:p>
            <a:r>
              <a:rPr lang="fi-FI" sz="3200" dirty="0"/>
              <a:t>Muodostaa itselle tietorakennetta myöhemmin opiskeltavien asioiden pohjaksi</a:t>
            </a:r>
          </a:p>
          <a:p>
            <a:endParaRPr lang="fi-FI" dirty="0"/>
          </a:p>
          <a:p>
            <a:endParaRPr lang="fi-FI" sz="3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01A80BB-291D-4E29-95C5-F5B118300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3" t="1224" r="24872" b="2722"/>
          <a:stretch/>
        </p:blipFill>
        <p:spPr>
          <a:xfrm>
            <a:off x="21" y="10"/>
            <a:ext cx="3722894" cy="6587402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5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E9656D-BCA8-4C91-9875-52C0CF2A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/>
              <a:t>RYHMÄJAKO </a:t>
            </a:r>
            <a:r>
              <a:rPr lang="fi-FI" sz="5400" b="1" dirty="0" err="1"/>
              <a:t>Lakho</a:t>
            </a:r>
            <a:r>
              <a:rPr lang="fi-FI" sz="5400" b="1" dirty="0"/>
              <a:t>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9624C3-FCFC-4CB4-8669-7412403A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9458"/>
          </a:xfrm>
        </p:spPr>
        <p:txBody>
          <a:bodyPr>
            <a:normAutofit/>
          </a:bodyPr>
          <a:lstStyle/>
          <a:p>
            <a:r>
              <a:rPr lang="fi-FI" sz="3200" dirty="0"/>
              <a:t>1-vuotiaat: Emma ja Iida</a:t>
            </a:r>
          </a:p>
          <a:p>
            <a:r>
              <a:rPr lang="fi-FI" sz="3200" dirty="0"/>
              <a:t>2-vuotiaat: Minna ja Fanny</a:t>
            </a:r>
          </a:p>
          <a:p>
            <a:r>
              <a:rPr lang="fi-FI" sz="3200" dirty="0"/>
              <a:t>3-vuotiaat: </a:t>
            </a:r>
            <a:r>
              <a:rPr lang="fi-FI" sz="3200" dirty="0" err="1"/>
              <a:t>Emelina</a:t>
            </a:r>
            <a:r>
              <a:rPr lang="fi-FI" sz="3200" dirty="0"/>
              <a:t> ja Tuukka</a:t>
            </a:r>
          </a:p>
          <a:p>
            <a:r>
              <a:rPr lang="fi-FI" sz="3200" dirty="0"/>
              <a:t>4-vuotiaat: Jemina ja Vanessa</a:t>
            </a:r>
          </a:p>
          <a:p>
            <a:r>
              <a:rPr lang="fi-FI" sz="3200" dirty="0"/>
              <a:t>5-vuotiaat: Nanna ja Janika</a:t>
            </a:r>
          </a:p>
          <a:p>
            <a:r>
              <a:rPr lang="fi-FI" sz="3200" dirty="0"/>
              <a:t>6-vuotiaat: Janette ja </a:t>
            </a:r>
            <a:r>
              <a:rPr lang="fi-FI" sz="3200" dirty="0" err="1"/>
              <a:t>Sofianna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03068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E9656D-BCA8-4C91-9875-52C0CF2A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/>
              <a:t>RYHMÄJAKO </a:t>
            </a:r>
            <a:r>
              <a:rPr lang="fi-FI" sz="5400" b="1" dirty="0" err="1"/>
              <a:t>Lakho</a:t>
            </a:r>
            <a:r>
              <a:rPr lang="fi-FI" sz="5400" b="1" dirty="0"/>
              <a:t>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9624C3-FCFC-4CB4-8669-7412403A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9458"/>
          </a:xfrm>
        </p:spPr>
        <p:txBody>
          <a:bodyPr>
            <a:normAutofit/>
          </a:bodyPr>
          <a:lstStyle/>
          <a:p>
            <a:r>
              <a:rPr lang="fi-FI" sz="3200" dirty="0"/>
              <a:t>1-vuotiaat: Ida ja Venla</a:t>
            </a:r>
          </a:p>
          <a:p>
            <a:r>
              <a:rPr lang="fi-FI" sz="3200" dirty="0"/>
              <a:t>2-vuotiaat: Sari ja </a:t>
            </a:r>
            <a:r>
              <a:rPr lang="fi-FI" sz="3200" dirty="0" err="1"/>
              <a:t>Janica</a:t>
            </a:r>
            <a:endParaRPr lang="fi-FI" sz="3200" dirty="0"/>
          </a:p>
          <a:p>
            <a:r>
              <a:rPr lang="fi-FI" sz="3200" dirty="0"/>
              <a:t>3-vuotiaat: Ella ja </a:t>
            </a:r>
            <a:r>
              <a:rPr lang="fi-FI" sz="3200" dirty="0" err="1"/>
              <a:t>Mina</a:t>
            </a:r>
            <a:endParaRPr lang="fi-FI" sz="3200" dirty="0"/>
          </a:p>
          <a:p>
            <a:r>
              <a:rPr lang="fi-FI" sz="3200" dirty="0"/>
              <a:t>4-vuotiaat: Milja ja Laura</a:t>
            </a:r>
          </a:p>
          <a:p>
            <a:r>
              <a:rPr lang="fi-FI" sz="3200" dirty="0"/>
              <a:t>5-vuotiaat: Emilia </a:t>
            </a:r>
            <a:r>
              <a:rPr lang="fi-FI" sz="3200"/>
              <a:t>ja Maiju</a:t>
            </a:r>
            <a:endParaRPr lang="fi-FI" sz="3200" dirty="0"/>
          </a:p>
          <a:p>
            <a:r>
              <a:rPr lang="fi-FI" sz="3200" dirty="0"/>
              <a:t>6-vuotiaat:</a:t>
            </a:r>
          </a:p>
        </p:txBody>
      </p:sp>
    </p:spTree>
    <p:extLst>
      <p:ext uri="{BB962C8B-B14F-4D97-AF65-F5344CB8AC3E}">
        <p14:creationId xmlns:p14="http://schemas.microsoft.com/office/powerpoint/2010/main" val="283885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192</Words>
  <Application>Microsoft Office PowerPoint</Application>
  <PresentationFormat>Laajakuva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VARHAISKASVATUSIKÄISEN LAPSEN  KASVU JA KEHITYS</vt:lpstr>
      <vt:lpstr>RYHMÄTYÖN OHJEET</vt:lpstr>
      <vt:lpstr>RYHMÄTYÖN TAVOITTEET</vt:lpstr>
      <vt:lpstr>RYHMÄJAKO Lakho 2</vt:lpstr>
      <vt:lpstr>RYHMÄJAKO Lakho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VARHAISKASVATUSIKÄISEN LAPSEN  KASVU JA KEHITYS</dc:title>
  <dc:creator>Leena</dc:creator>
  <cp:lastModifiedBy>Pirnes Leena</cp:lastModifiedBy>
  <cp:revision>4</cp:revision>
  <dcterms:created xsi:type="dcterms:W3CDTF">2022-11-26T17:13:14Z</dcterms:created>
  <dcterms:modified xsi:type="dcterms:W3CDTF">2022-11-28T12:09:12Z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2022-11-28T08:41:01Z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9b426da5-3a63-4328-a380-88fa2bc54593</vt:lpwstr>
  </property>
  <property fmtid="{D5CDD505-2E9C-101B-9397-08002B2CF9AE}" pid="8" name="MSIP_Label_defa4170-0d19-0005-0004-bc88714345d2_ContentBits">
    <vt:lpwstr>0</vt:lpwstr>
  </property>
</Properties>
</file>