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63" r:id="rId3"/>
    <p:sldId id="269" r:id="rId4"/>
    <p:sldId id="257" r:id="rId5"/>
    <p:sldId id="270" r:id="rId6"/>
    <p:sldId id="258" r:id="rId7"/>
    <p:sldId id="259" r:id="rId8"/>
    <p:sldId id="260" r:id="rId9"/>
    <p:sldId id="261" r:id="rId10"/>
    <p:sldId id="271" r:id="rId11"/>
    <p:sldId id="262" r:id="rId12"/>
    <p:sldId id="272" r:id="rId13"/>
    <p:sldId id="264" r:id="rId14"/>
    <p:sldId id="273" r:id="rId15"/>
    <p:sldId id="265" r:id="rId16"/>
    <p:sldId id="266" r:id="rId17"/>
    <p:sldId id="267" r:id="rId18"/>
    <p:sldId id="268" r:id="rId19"/>
    <p:sldId id="274" r:id="rId20"/>
    <p:sldId id="275" r:id="rId21"/>
    <p:sldId id="276" r:id="rId22"/>
    <p:sldId id="277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kkinen Saara" initials="HS" lastIdx="1" clrIdx="0">
    <p:extLst>
      <p:ext uri="{19B8F6BF-5375-455C-9EA6-DF929625EA0E}">
        <p15:presenceInfo xmlns:p15="http://schemas.microsoft.com/office/powerpoint/2012/main" userId="S::saara.heikkinen@ksao.fi::0a5a2cfb-3317-4952-b405-8c83fe2235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CDDE6-FA34-85BE-FD0B-00D7A9E2E8DD}" v="330" dt="2020-08-27T12:13:13.143"/>
    <p1510:client id="{3A6601EF-FD55-CA36-1474-CC17863936DA}" v="21" dt="2020-08-27T06:58:01.495"/>
    <p1510:client id="{74153568-766F-8195-01F7-BCA71AC9FED7}" v="1009" dt="2020-08-27T05:52:29.143"/>
    <p1510:client id="{770A078B-6565-039B-EA8D-E846CE130FEC}" v="1318" dt="2020-08-27T06:42:02.114"/>
    <p1510:client id="{C192830A-21FD-3A91-964A-310654C41EB3}" v="1820" dt="2020-08-26T07:02:51.238"/>
    <p1510:client id="{C30CD83C-CAC1-42DD-9785-6FFC906C3B1B}" v="471" dt="2020-08-26T12:27:45.471"/>
    <p1510:client id="{FA5B8DE0-3620-4CC1-8121-7D61212F2755}" v="105" dt="2020-08-26T05:43:01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kinen Saara" userId="S::saara.heikkinen@ksao.fi::0a5a2cfb-3317-4952-b405-8c83fe2235ea" providerId="AD" clId="Web-{74153568-766F-8195-01F7-BCA71AC9FED7}"/>
    <pc:docChg chg="addSld delSld modSld sldOrd">
      <pc:chgData name="Heikkinen Saara" userId="S::saara.heikkinen@ksao.fi::0a5a2cfb-3317-4952-b405-8c83fe2235ea" providerId="AD" clId="Web-{74153568-766F-8195-01F7-BCA71AC9FED7}" dt="2020-08-27T05:52:29.143" v="1003" actId="14100"/>
      <pc:docMkLst>
        <pc:docMk/>
      </pc:docMkLst>
      <pc:sldChg chg="modSp">
        <pc:chgData name="Heikkinen Saara" userId="S::saara.heikkinen@ksao.fi::0a5a2cfb-3317-4952-b405-8c83fe2235ea" providerId="AD" clId="Web-{74153568-766F-8195-01F7-BCA71AC9FED7}" dt="2020-08-27T05:34:37.777" v="208" actId="20577"/>
        <pc:sldMkLst>
          <pc:docMk/>
          <pc:sldMk cId="1189570127" sldId="262"/>
        </pc:sldMkLst>
        <pc:spChg chg="mod">
          <ac:chgData name="Heikkinen Saara" userId="S::saara.heikkinen@ksao.fi::0a5a2cfb-3317-4952-b405-8c83fe2235ea" providerId="AD" clId="Web-{74153568-766F-8195-01F7-BCA71AC9FED7}" dt="2020-08-27T05:34:37.777" v="208" actId="20577"/>
          <ac:spMkLst>
            <pc:docMk/>
            <pc:sldMk cId="1189570127" sldId="262"/>
            <ac:spMk id="2" creationId="{CE87664F-18A7-4A5B-BD01-C1175D3184C7}"/>
          </ac:spMkLst>
        </pc:spChg>
      </pc:sldChg>
      <pc:sldChg chg="modSp new ord">
        <pc:chgData name="Heikkinen Saara" userId="S::saara.heikkinen@ksao.fi::0a5a2cfb-3317-4952-b405-8c83fe2235ea" providerId="AD" clId="Web-{74153568-766F-8195-01F7-BCA71AC9FED7}" dt="2020-08-27T05:22:05.698" v="200" actId="20577"/>
        <pc:sldMkLst>
          <pc:docMk/>
          <pc:sldMk cId="2162438079" sldId="263"/>
        </pc:sldMkLst>
        <pc:spChg chg="mod">
          <ac:chgData name="Heikkinen Saara" userId="S::saara.heikkinen@ksao.fi::0a5a2cfb-3317-4952-b405-8c83fe2235ea" providerId="AD" clId="Web-{74153568-766F-8195-01F7-BCA71AC9FED7}" dt="2020-08-27T05:22:05.698" v="200" actId="20577"/>
          <ac:spMkLst>
            <pc:docMk/>
            <pc:sldMk cId="2162438079" sldId="263"/>
            <ac:spMk id="2" creationId="{2D8208A9-C2B2-4520-BC66-6A6BAC4DE63A}"/>
          </ac:spMkLst>
        </pc:spChg>
        <pc:spChg chg="mod">
          <ac:chgData name="Heikkinen Saara" userId="S::saara.heikkinen@ksao.fi::0a5a2cfb-3317-4952-b405-8c83fe2235ea" providerId="AD" clId="Web-{74153568-766F-8195-01F7-BCA71AC9FED7}" dt="2020-08-27T05:21:31.884" v="184" actId="20577"/>
          <ac:spMkLst>
            <pc:docMk/>
            <pc:sldMk cId="2162438079" sldId="263"/>
            <ac:spMk id="3" creationId="{CBAF492D-5589-4C76-ADC5-3A9BFD1DFA99}"/>
          </ac:spMkLst>
        </pc:spChg>
      </pc:sldChg>
      <pc:sldChg chg="modSp new ord">
        <pc:chgData name="Heikkinen Saara" userId="S::saara.heikkinen@ksao.fi::0a5a2cfb-3317-4952-b405-8c83fe2235ea" providerId="AD" clId="Web-{74153568-766F-8195-01F7-BCA71AC9FED7}" dt="2020-08-27T05:44:23.001" v="702" actId="20577"/>
        <pc:sldMkLst>
          <pc:docMk/>
          <pc:sldMk cId="3424819711" sldId="264"/>
        </pc:sldMkLst>
        <pc:spChg chg="mod">
          <ac:chgData name="Heikkinen Saara" userId="S::saara.heikkinen@ksao.fi::0a5a2cfb-3317-4952-b405-8c83fe2235ea" providerId="AD" clId="Web-{74153568-766F-8195-01F7-BCA71AC9FED7}" dt="2020-08-27T05:35:35.530" v="227" actId="20577"/>
          <ac:spMkLst>
            <pc:docMk/>
            <pc:sldMk cId="3424819711" sldId="264"/>
            <ac:spMk id="2" creationId="{8CA33507-1C01-4880-994A-C89505141A7B}"/>
          </ac:spMkLst>
        </pc:spChg>
        <pc:spChg chg="mod">
          <ac:chgData name="Heikkinen Saara" userId="S::saara.heikkinen@ksao.fi::0a5a2cfb-3317-4952-b405-8c83fe2235ea" providerId="AD" clId="Web-{74153568-766F-8195-01F7-BCA71AC9FED7}" dt="2020-08-27T05:44:23.001" v="702" actId="20577"/>
          <ac:spMkLst>
            <pc:docMk/>
            <pc:sldMk cId="3424819711" sldId="264"/>
            <ac:spMk id="3" creationId="{EF7E9CC3-9178-4335-82B9-B0EF5547320E}"/>
          </ac:spMkLst>
        </pc:spChg>
      </pc:sldChg>
      <pc:sldChg chg="modSp new">
        <pc:chgData name="Heikkinen Saara" userId="S::saara.heikkinen@ksao.fi::0a5a2cfb-3317-4952-b405-8c83fe2235ea" providerId="AD" clId="Web-{74153568-766F-8195-01F7-BCA71AC9FED7}" dt="2020-08-27T05:51:01.653" v="998" actId="20577"/>
        <pc:sldMkLst>
          <pc:docMk/>
          <pc:sldMk cId="1600228254" sldId="265"/>
        </pc:sldMkLst>
        <pc:spChg chg="mod">
          <ac:chgData name="Heikkinen Saara" userId="S::saara.heikkinen@ksao.fi::0a5a2cfb-3317-4952-b405-8c83fe2235ea" providerId="AD" clId="Web-{74153568-766F-8195-01F7-BCA71AC9FED7}" dt="2020-08-27T05:45:12.191" v="734" actId="20577"/>
          <ac:spMkLst>
            <pc:docMk/>
            <pc:sldMk cId="1600228254" sldId="265"/>
            <ac:spMk id="2" creationId="{9640726C-264F-4F1E-B908-E46537EA0712}"/>
          </ac:spMkLst>
        </pc:spChg>
        <pc:spChg chg="mod">
          <ac:chgData name="Heikkinen Saara" userId="S::saara.heikkinen@ksao.fi::0a5a2cfb-3317-4952-b405-8c83fe2235ea" providerId="AD" clId="Web-{74153568-766F-8195-01F7-BCA71AC9FED7}" dt="2020-08-27T05:51:01.653" v="998" actId="20577"/>
          <ac:spMkLst>
            <pc:docMk/>
            <pc:sldMk cId="1600228254" sldId="265"/>
            <ac:spMk id="3" creationId="{47516276-B143-4A48-B9F8-615769D2FD6F}"/>
          </ac:spMkLst>
        </pc:spChg>
      </pc:sldChg>
      <pc:sldChg chg="modSp new del">
        <pc:chgData name="Heikkinen Saara" userId="S::saara.heikkinen@ksao.fi::0a5a2cfb-3317-4952-b405-8c83fe2235ea" providerId="AD" clId="Web-{74153568-766F-8195-01F7-BCA71AC9FED7}" dt="2020-08-27T05:44:33.830" v="704"/>
        <pc:sldMkLst>
          <pc:docMk/>
          <pc:sldMk cId="2708886786" sldId="265"/>
        </pc:sldMkLst>
        <pc:spChg chg="mod">
          <ac:chgData name="Heikkinen Saara" userId="S::saara.heikkinen@ksao.fi::0a5a2cfb-3317-4952-b405-8c83fe2235ea" providerId="AD" clId="Web-{74153568-766F-8195-01F7-BCA71AC9FED7}" dt="2020-08-27T05:42:40.619" v="648" actId="20577"/>
          <ac:spMkLst>
            <pc:docMk/>
            <pc:sldMk cId="2708886786" sldId="265"/>
            <ac:spMk id="2" creationId="{037F71E1-4E22-4229-9692-97D123DDD690}"/>
          </ac:spMkLst>
        </pc:spChg>
        <pc:spChg chg="mod">
          <ac:chgData name="Heikkinen Saara" userId="S::saara.heikkinen@ksao.fi::0a5a2cfb-3317-4952-b405-8c83fe2235ea" providerId="AD" clId="Web-{74153568-766F-8195-01F7-BCA71AC9FED7}" dt="2020-08-27T05:44:10.469" v="695" actId="20577"/>
          <ac:spMkLst>
            <pc:docMk/>
            <pc:sldMk cId="2708886786" sldId="265"/>
            <ac:spMk id="3" creationId="{9D46B45A-CBF3-472B-9A84-E632D42D0697}"/>
          </ac:spMkLst>
        </pc:spChg>
      </pc:sldChg>
      <pc:sldChg chg="addSp modSp new mod setBg">
        <pc:chgData name="Heikkinen Saara" userId="S::saara.heikkinen@ksao.fi::0a5a2cfb-3317-4952-b405-8c83fe2235ea" providerId="AD" clId="Web-{74153568-766F-8195-01F7-BCA71AC9FED7}" dt="2020-08-27T05:52:29.143" v="1003" actId="14100"/>
        <pc:sldMkLst>
          <pc:docMk/>
          <pc:sldMk cId="1683590814" sldId="266"/>
        </pc:sldMkLst>
        <pc:spChg chg="add">
          <ac:chgData name="Heikkinen Saara" userId="S::saara.heikkinen@ksao.fi::0a5a2cfb-3317-4952-b405-8c83fe2235ea" providerId="AD" clId="Web-{74153568-766F-8195-01F7-BCA71AC9FED7}" dt="2020-08-27T05:51:44.156" v="1002"/>
          <ac:spMkLst>
            <pc:docMk/>
            <pc:sldMk cId="1683590814" sldId="266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4153568-766F-8195-01F7-BCA71AC9FED7}" dt="2020-08-27T05:52:29.143" v="1003" actId="14100"/>
          <ac:picMkLst>
            <pc:docMk/>
            <pc:sldMk cId="1683590814" sldId="266"/>
            <ac:picMk id="2" creationId="{D8168FDF-EB30-4943-A214-31EF6155601A}"/>
          </ac:picMkLst>
        </pc:picChg>
      </pc:sldChg>
    </pc:docChg>
  </pc:docChgLst>
  <pc:docChgLst>
    <pc:chgData clId="Web-{FA5B8DE0-3620-4CC1-8121-7D61212F2755}"/>
    <pc:docChg chg="modSld">
      <pc:chgData name="" userId="" providerId="" clId="Web-{FA5B8DE0-3620-4CC1-8121-7D61212F2755}" dt="2020-08-26T05:31:54.503" v="3" actId="20577"/>
      <pc:docMkLst>
        <pc:docMk/>
      </pc:docMkLst>
      <pc:sldChg chg="modSp">
        <pc:chgData name="" userId="" providerId="" clId="Web-{FA5B8DE0-3620-4CC1-8121-7D61212F2755}" dt="2020-08-26T05:31:54.503" v="2" actId="20577"/>
        <pc:sldMkLst>
          <pc:docMk/>
          <pc:sldMk cId="782385677" sldId="256"/>
        </pc:sldMkLst>
        <pc:spChg chg="mod">
          <ac:chgData name="" userId="" providerId="" clId="Web-{FA5B8DE0-3620-4CC1-8121-7D61212F2755}" dt="2020-08-26T05:31:54.503" v="2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  <pc:docChgLst>
    <pc:chgData name="Heikkinen Saara" userId="S::saara.heikkinen@ksao.fi::0a5a2cfb-3317-4952-b405-8c83fe2235ea" providerId="AD" clId="Web-{FA5B8DE0-3620-4CC1-8121-7D61212F2755}"/>
    <pc:docChg chg="addSld modSld">
      <pc:chgData name="Heikkinen Saara" userId="S::saara.heikkinen@ksao.fi::0a5a2cfb-3317-4952-b405-8c83fe2235ea" providerId="AD" clId="Web-{FA5B8DE0-3620-4CC1-8121-7D61212F2755}" dt="2020-08-26T05:43:01.557" v="98" actId="1076"/>
      <pc:docMkLst>
        <pc:docMk/>
      </pc:docMkLst>
      <pc:sldChg chg="modSp">
        <pc:chgData name="Heikkinen Saara" userId="S::saara.heikkinen@ksao.fi::0a5a2cfb-3317-4952-b405-8c83fe2235ea" providerId="AD" clId="Web-{FA5B8DE0-3620-4CC1-8121-7D61212F2755}" dt="2020-08-26T05:42:00.713" v="86" actId="20577"/>
        <pc:sldMkLst>
          <pc:docMk/>
          <pc:sldMk cId="782385677" sldId="256"/>
        </pc:sldMkLst>
        <pc:spChg chg="mod">
          <ac:chgData name="Heikkinen Saara" userId="S::saara.heikkinen@ksao.fi::0a5a2cfb-3317-4952-b405-8c83fe2235ea" providerId="AD" clId="Web-{FA5B8DE0-3620-4CC1-8121-7D61212F2755}" dt="2020-08-26T05:32:17.315" v="18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eikkinen Saara" userId="S::saara.heikkinen@ksao.fi::0a5a2cfb-3317-4952-b405-8c83fe2235ea" providerId="AD" clId="Web-{FA5B8DE0-3620-4CC1-8121-7D61212F2755}" dt="2020-08-26T05:42:00.713" v="86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modSp new">
        <pc:chgData name="Heikkinen Saara" userId="S::saara.heikkinen@ksao.fi::0a5a2cfb-3317-4952-b405-8c83fe2235ea" providerId="AD" clId="Web-{FA5B8DE0-3620-4CC1-8121-7D61212F2755}" dt="2020-08-26T05:43:01.557" v="98" actId="1076"/>
        <pc:sldMkLst>
          <pc:docMk/>
          <pc:sldMk cId="8551589" sldId="257"/>
        </pc:sldMkLst>
        <pc:spChg chg="mod">
          <ac:chgData name="Heikkinen Saara" userId="S::saara.heikkinen@ksao.fi::0a5a2cfb-3317-4952-b405-8c83fe2235ea" providerId="AD" clId="Web-{FA5B8DE0-3620-4CC1-8121-7D61212F2755}" dt="2020-08-26T05:42:39.197" v="93" actId="20577"/>
          <ac:spMkLst>
            <pc:docMk/>
            <pc:sldMk cId="8551589" sldId="257"/>
            <ac:spMk id="2" creationId="{BC6D33AC-E247-4114-880B-C70A481B461F}"/>
          </ac:spMkLst>
        </pc:spChg>
        <pc:spChg chg="mod">
          <ac:chgData name="Heikkinen Saara" userId="S::saara.heikkinen@ksao.fi::0a5a2cfb-3317-4952-b405-8c83fe2235ea" providerId="AD" clId="Web-{FA5B8DE0-3620-4CC1-8121-7D61212F2755}" dt="2020-08-26T05:43:01.557" v="98" actId="1076"/>
          <ac:spMkLst>
            <pc:docMk/>
            <pc:sldMk cId="8551589" sldId="257"/>
            <ac:spMk id="3" creationId="{6B7230B4-7824-4B8C-A741-ADEB99E947B6}"/>
          </ac:spMkLst>
        </pc:spChg>
        <pc:picChg chg="add mod">
          <ac:chgData name="Heikkinen Saara" userId="S::saara.heikkinen@ksao.fi::0a5a2cfb-3317-4952-b405-8c83fe2235ea" providerId="AD" clId="Web-{FA5B8DE0-3620-4CC1-8121-7D61212F2755}" dt="2020-08-26T05:42:54.010" v="97" actId="1076"/>
          <ac:picMkLst>
            <pc:docMk/>
            <pc:sldMk cId="8551589" sldId="257"/>
            <ac:picMk id="4" creationId="{84FE6F6A-646B-4114-BE93-0AAFAF0D955E}"/>
          </ac:picMkLst>
        </pc:picChg>
      </pc:sldChg>
    </pc:docChg>
  </pc:docChgLst>
  <pc:docChgLst>
    <pc:chgData name="Heikkinen Saara" userId="S::saara.heikkinen@ksao.fi::0a5a2cfb-3317-4952-b405-8c83fe2235ea" providerId="AD" clId="Web-{C30CD83C-CAC1-42DD-9785-6FFC906C3B1B}"/>
    <pc:docChg chg="modSld">
      <pc:chgData name="Heikkinen Saara" userId="S::saara.heikkinen@ksao.fi::0a5a2cfb-3317-4952-b405-8c83fe2235ea" providerId="AD" clId="Web-{C30CD83C-CAC1-42DD-9785-6FFC906C3B1B}" dt="2020-08-26T12:27:45.471" v="470" actId="20577"/>
      <pc:docMkLst>
        <pc:docMk/>
      </pc:docMkLst>
      <pc:sldChg chg="modSp">
        <pc:chgData name="Heikkinen Saara" userId="S::saara.heikkinen@ksao.fi::0a5a2cfb-3317-4952-b405-8c83fe2235ea" providerId="AD" clId="Web-{C30CD83C-CAC1-42DD-9785-6FFC906C3B1B}" dt="2020-08-26T12:16:23.338" v="0" actId="1076"/>
        <pc:sldMkLst>
          <pc:docMk/>
          <pc:sldMk cId="3719347374" sldId="258"/>
        </pc:sldMkLst>
        <pc:spChg chg="mod">
          <ac:chgData name="Heikkinen Saara" userId="S::saara.heikkinen@ksao.fi::0a5a2cfb-3317-4952-b405-8c83fe2235ea" providerId="AD" clId="Web-{C30CD83C-CAC1-42DD-9785-6FFC906C3B1B}" dt="2020-08-26T12:16:23.338" v="0" actId="1076"/>
          <ac:spMkLst>
            <pc:docMk/>
            <pc:sldMk cId="3719347374" sldId="258"/>
            <ac:spMk id="3" creationId="{07DBB4B7-5203-4A9E-AE4E-FC2E7EBD1D8E}"/>
          </ac:spMkLst>
        </pc:spChg>
      </pc:sldChg>
      <pc:sldChg chg="modSp">
        <pc:chgData name="Heikkinen Saara" userId="S::saara.heikkinen@ksao.fi::0a5a2cfb-3317-4952-b405-8c83fe2235ea" providerId="AD" clId="Web-{C30CD83C-CAC1-42DD-9785-6FFC906C3B1B}" dt="2020-08-26T12:16:38.807" v="13" actId="20577"/>
        <pc:sldMkLst>
          <pc:docMk/>
          <pc:sldMk cId="344608234" sldId="260"/>
        </pc:sldMkLst>
        <pc:spChg chg="mod">
          <ac:chgData name="Heikkinen Saara" userId="S::saara.heikkinen@ksao.fi::0a5a2cfb-3317-4952-b405-8c83fe2235ea" providerId="AD" clId="Web-{C30CD83C-CAC1-42DD-9785-6FFC906C3B1B}" dt="2020-08-26T12:16:38.807" v="13" actId="20577"/>
          <ac:spMkLst>
            <pc:docMk/>
            <pc:sldMk cId="344608234" sldId="260"/>
            <ac:spMk id="3" creationId="{27A25597-AFF6-495B-B6C6-31459D0F6C10}"/>
          </ac:spMkLst>
        </pc:spChg>
      </pc:sldChg>
      <pc:sldChg chg="modSp">
        <pc:chgData name="Heikkinen Saara" userId="S::saara.heikkinen@ksao.fi::0a5a2cfb-3317-4952-b405-8c83fe2235ea" providerId="AD" clId="Web-{C30CD83C-CAC1-42DD-9785-6FFC906C3B1B}" dt="2020-08-26T12:27:45.471" v="469" actId="20577"/>
        <pc:sldMkLst>
          <pc:docMk/>
          <pc:sldMk cId="2817285865" sldId="261"/>
        </pc:sldMkLst>
        <pc:spChg chg="mod">
          <ac:chgData name="Heikkinen Saara" userId="S::saara.heikkinen@ksao.fi::0a5a2cfb-3317-4952-b405-8c83fe2235ea" providerId="AD" clId="Web-{C30CD83C-CAC1-42DD-9785-6FFC906C3B1B}" dt="2020-08-26T12:18:29.137" v="58" actId="20577"/>
          <ac:spMkLst>
            <pc:docMk/>
            <pc:sldMk cId="2817285865" sldId="261"/>
            <ac:spMk id="2" creationId="{E23876C5-8A8E-46D4-9EF6-1AC204172748}"/>
          </ac:spMkLst>
        </pc:spChg>
        <pc:spChg chg="mod">
          <ac:chgData name="Heikkinen Saara" userId="S::saara.heikkinen@ksao.fi::0a5a2cfb-3317-4952-b405-8c83fe2235ea" providerId="AD" clId="Web-{C30CD83C-CAC1-42DD-9785-6FFC906C3B1B}" dt="2020-08-26T12:27:45.471" v="469" actId="20577"/>
          <ac:spMkLst>
            <pc:docMk/>
            <pc:sldMk cId="2817285865" sldId="261"/>
            <ac:spMk id="3" creationId="{F1BABD22-BE37-4F0F-AC0D-7AEBB24D6554}"/>
          </ac:spMkLst>
        </pc:spChg>
      </pc:sldChg>
      <pc:sldChg chg="modSp">
        <pc:chgData name="Heikkinen Saara" userId="S::saara.heikkinen@ksao.fi::0a5a2cfb-3317-4952-b405-8c83fe2235ea" providerId="AD" clId="Web-{C30CD83C-CAC1-42DD-9785-6FFC906C3B1B}" dt="2020-08-26T12:21:54.248" v="275" actId="20577"/>
        <pc:sldMkLst>
          <pc:docMk/>
          <pc:sldMk cId="1189570127" sldId="262"/>
        </pc:sldMkLst>
        <pc:spChg chg="mod">
          <ac:chgData name="Heikkinen Saara" userId="S::saara.heikkinen@ksao.fi::0a5a2cfb-3317-4952-b405-8c83fe2235ea" providerId="AD" clId="Web-{C30CD83C-CAC1-42DD-9785-6FFC906C3B1B}" dt="2020-08-26T12:17:42.042" v="53" actId="20577"/>
          <ac:spMkLst>
            <pc:docMk/>
            <pc:sldMk cId="1189570127" sldId="262"/>
            <ac:spMk id="2" creationId="{CE87664F-18A7-4A5B-BD01-C1175D3184C7}"/>
          </ac:spMkLst>
        </pc:spChg>
        <pc:spChg chg="mod">
          <ac:chgData name="Heikkinen Saara" userId="S::saara.heikkinen@ksao.fi::0a5a2cfb-3317-4952-b405-8c83fe2235ea" providerId="AD" clId="Web-{C30CD83C-CAC1-42DD-9785-6FFC906C3B1B}" dt="2020-08-26T12:21:54.248" v="275" actId="20577"/>
          <ac:spMkLst>
            <pc:docMk/>
            <pc:sldMk cId="1189570127" sldId="262"/>
            <ac:spMk id="3" creationId="{264C86F4-FCA5-4B3B-9F00-A70EF1C6591C}"/>
          </ac:spMkLst>
        </pc:spChg>
      </pc:sldChg>
    </pc:docChg>
  </pc:docChgLst>
  <pc:docChgLst>
    <pc:chgData name="Heikkinen Saara" userId="S::saara.heikkinen@ksao.fi::0a5a2cfb-3317-4952-b405-8c83fe2235ea" providerId="AD" clId="Web-{3A6601EF-FD55-CA36-1474-CC17863936DA}"/>
    <pc:docChg chg="modSld">
      <pc:chgData name="Heikkinen Saara" userId="S::saara.heikkinen@ksao.fi::0a5a2cfb-3317-4952-b405-8c83fe2235ea" providerId="AD" clId="Web-{3A6601EF-FD55-CA36-1474-CC17863936DA}" dt="2020-08-27T06:58:01.495" v="20" actId="20577"/>
      <pc:docMkLst>
        <pc:docMk/>
      </pc:docMkLst>
      <pc:sldChg chg="modSp">
        <pc:chgData name="Heikkinen Saara" userId="S::saara.heikkinen@ksao.fi::0a5a2cfb-3317-4952-b405-8c83fe2235ea" providerId="AD" clId="Web-{3A6601EF-FD55-CA36-1474-CC17863936DA}" dt="2020-08-27T06:58:01.495" v="19" actId="20577"/>
        <pc:sldMkLst>
          <pc:docMk/>
          <pc:sldMk cId="2817285865" sldId="261"/>
        </pc:sldMkLst>
        <pc:spChg chg="mod">
          <ac:chgData name="Heikkinen Saara" userId="S::saara.heikkinen@ksao.fi::0a5a2cfb-3317-4952-b405-8c83fe2235ea" providerId="AD" clId="Web-{3A6601EF-FD55-CA36-1474-CC17863936DA}" dt="2020-08-27T06:58:01.495" v="19" actId="20577"/>
          <ac:spMkLst>
            <pc:docMk/>
            <pc:sldMk cId="2817285865" sldId="261"/>
            <ac:spMk id="2" creationId="{E23876C5-8A8E-46D4-9EF6-1AC204172748}"/>
          </ac:spMkLst>
        </pc:spChg>
      </pc:sldChg>
      <pc:sldChg chg="addCm delCm">
        <pc:chgData name="Heikkinen Saara" userId="S::saara.heikkinen@ksao.fi::0a5a2cfb-3317-4952-b405-8c83fe2235ea" providerId="AD" clId="Web-{3A6601EF-FD55-CA36-1474-CC17863936DA}" dt="2020-08-27T06:53:46.322" v="1"/>
        <pc:sldMkLst>
          <pc:docMk/>
          <pc:sldMk cId="2162438079" sldId="263"/>
        </pc:sldMkLst>
      </pc:sldChg>
    </pc:docChg>
  </pc:docChgLst>
  <pc:docChgLst>
    <pc:chgData name="Heikkinen Saara" userId="S::saara.heikkinen@ksao.fi::0a5a2cfb-3317-4952-b405-8c83fe2235ea" providerId="AD" clId="Web-{343CDDE6-FA34-85BE-FD0B-00D7A9E2E8DD}"/>
    <pc:docChg chg="addSld modSld sldOrd">
      <pc:chgData name="Heikkinen Saara" userId="S::saara.heikkinen@ksao.fi::0a5a2cfb-3317-4952-b405-8c83fe2235ea" providerId="AD" clId="Web-{343CDDE6-FA34-85BE-FD0B-00D7A9E2E8DD}" dt="2020-08-27T12:36:06.585" v="1414"/>
      <pc:docMkLst>
        <pc:docMk/>
      </pc:docMkLst>
      <pc:sldChg chg="modNotes">
        <pc:chgData name="Heikkinen Saara" userId="S::saara.heikkinen@ksao.fi::0a5a2cfb-3317-4952-b405-8c83fe2235ea" providerId="AD" clId="Web-{343CDDE6-FA34-85BE-FD0B-00D7A9E2E8DD}" dt="2020-08-27T11:57:19.447" v="533"/>
        <pc:sldMkLst>
          <pc:docMk/>
          <pc:sldMk cId="8551589" sldId="257"/>
        </pc:sldMkLst>
      </pc:sldChg>
      <pc:sldChg chg="modSp modNotes">
        <pc:chgData name="Heikkinen Saara" userId="S::saara.heikkinen@ksao.fi::0a5a2cfb-3317-4952-b405-8c83fe2235ea" providerId="AD" clId="Web-{343CDDE6-FA34-85BE-FD0B-00D7A9E2E8DD}" dt="2020-08-27T12:04:01.834" v="717"/>
        <pc:sldMkLst>
          <pc:docMk/>
          <pc:sldMk cId="3719347374" sldId="258"/>
        </pc:sldMkLst>
        <pc:spChg chg="mod">
          <ac:chgData name="Heikkinen Saara" userId="S::saara.heikkinen@ksao.fi::0a5a2cfb-3317-4952-b405-8c83fe2235ea" providerId="AD" clId="Web-{343CDDE6-FA34-85BE-FD0B-00D7A9E2E8DD}" dt="2020-08-27T12:01:45.977" v="652" actId="20577"/>
          <ac:spMkLst>
            <pc:docMk/>
            <pc:sldMk cId="3719347374" sldId="258"/>
            <ac:spMk id="3" creationId="{07DBB4B7-5203-4A9E-AE4E-FC2E7EBD1D8E}"/>
          </ac:spMkLst>
        </pc:spChg>
      </pc:sldChg>
      <pc:sldChg chg="modNotes">
        <pc:chgData name="Heikkinen Saara" userId="S::saara.heikkinen@ksao.fi::0a5a2cfb-3317-4952-b405-8c83fe2235ea" providerId="AD" clId="Web-{343CDDE6-FA34-85BE-FD0B-00D7A9E2E8DD}" dt="2020-08-27T12:07:34.036" v="819"/>
        <pc:sldMkLst>
          <pc:docMk/>
          <pc:sldMk cId="26044362" sldId="259"/>
        </pc:sldMkLst>
      </pc:sldChg>
      <pc:sldChg chg="modNotes">
        <pc:chgData name="Heikkinen Saara" userId="S::saara.heikkinen@ksao.fi::0a5a2cfb-3317-4952-b405-8c83fe2235ea" providerId="AD" clId="Web-{343CDDE6-FA34-85BE-FD0B-00D7A9E2E8DD}" dt="2020-08-27T12:10:22.675" v="918"/>
        <pc:sldMkLst>
          <pc:docMk/>
          <pc:sldMk cId="344608234" sldId="260"/>
        </pc:sldMkLst>
      </pc:sldChg>
      <pc:sldChg chg="modSp modNotes">
        <pc:chgData name="Heikkinen Saara" userId="S::saara.heikkinen@ksao.fi::0a5a2cfb-3317-4952-b405-8c83fe2235ea" providerId="AD" clId="Web-{343CDDE6-FA34-85BE-FD0B-00D7A9E2E8DD}" dt="2020-08-27T12:19:43.187" v="1103"/>
        <pc:sldMkLst>
          <pc:docMk/>
          <pc:sldMk cId="2817285865" sldId="261"/>
        </pc:sldMkLst>
        <pc:spChg chg="mod">
          <ac:chgData name="Heikkinen Saara" userId="S::saara.heikkinen@ksao.fi::0a5a2cfb-3317-4952-b405-8c83fe2235ea" providerId="AD" clId="Web-{343CDDE6-FA34-85BE-FD0B-00D7A9E2E8DD}" dt="2020-08-27T12:13:13.143" v="956" actId="20577"/>
          <ac:spMkLst>
            <pc:docMk/>
            <pc:sldMk cId="2817285865" sldId="261"/>
            <ac:spMk id="3" creationId="{F1BABD22-BE37-4F0F-AC0D-7AEBB24D6554}"/>
          </ac:spMkLst>
        </pc:spChg>
      </pc:sldChg>
      <pc:sldChg chg="modNotes">
        <pc:chgData name="Heikkinen Saara" userId="S::saara.heikkinen@ksao.fi::0a5a2cfb-3317-4952-b405-8c83fe2235ea" providerId="AD" clId="Web-{343CDDE6-FA34-85BE-FD0B-00D7A9E2E8DD}" dt="2020-08-27T12:20:32.217" v="1120"/>
        <pc:sldMkLst>
          <pc:docMk/>
          <pc:sldMk cId="1189570127" sldId="262"/>
        </pc:sldMkLst>
      </pc:sldChg>
      <pc:sldChg chg="modSp modNotes">
        <pc:chgData name="Heikkinen Saara" userId="S::saara.heikkinen@ksao.fi::0a5a2cfb-3317-4952-b405-8c83fe2235ea" providerId="AD" clId="Web-{343CDDE6-FA34-85BE-FD0B-00D7A9E2E8DD}" dt="2020-08-27T11:52:31.902" v="404"/>
        <pc:sldMkLst>
          <pc:docMk/>
          <pc:sldMk cId="2162438079" sldId="263"/>
        </pc:sldMkLst>
        <pc:spChg chg="mod">
          <ac:chgData name="Heikkinen Saara" userId="S::saara.heikkinen@ksao.fi::0a5a2cfb-3317-4952-b405-8c83fe2235ea" providerId="AD" clId="Web-{343CDDE6-FA34-85BE-FD0B-00D7A9E2E8DD}" dt="2020-08-27T11:39:28.705" v="66" actId="20577"/>
          <ac:spMkLst>
            <pc:docMk/>
            <pc:sldMk cId="2162438079" sldId="263"/>
            <ac:spMk id="2" creationId="{2D8208A9-C2B2-4520-BC66-6A6BAC4DE63A}"/>
          </ac:spMkLst>
        </pc:spChg>
      </pc:sldChg>
      <pc:sldChg chg="modNotes">
        <pc:chgData name="Heikkinen Saara" userId="S::saara.heikkinen@ksao.fi::0a5a2cfb-3317-4952-b405-8c83fe2235ea" providerId="AD" clId="Web-{343CDDE6-FA34-85BE-FD0B-00D7A9E2E8DD}" dt="2020-08-27T12:27:14.277" v="1192"/>
        <pc:sldMkLst>
          <pc:docMk/>
          <pc:sldMk cId="1600228254" sldId="265"/>
        </pc:sldMkLst>
      </pc:sldChg>
      <pc:sldChg chg="modNotes">
        <pc:chgData name="Heikkinen Saara" userId="S::saara.heikkinen@ksao.fi::0a5a2cfb-3317-4952-b405-8c83fe2235ea" providerId="AD" clId="Web-{343CDDE6-FA34-85BE-FD0B-00D7A9E2E8DD}" dt="2020-08-27T12:32:07.900" v="1314"/>
        <pc:sldMkLst>
          <pc:docMk/>
          <pc:sldMk cId="973561361" sldId="267"/>
        </pc:sldMkLst>
      </pc:sldChg>
      <pc:sldChg chg="modNotes">
        <pc:chgData name="Heikkinen Saara" userId="S::saara.heikkinen@ksao.fi::0a5a2cfb-3317-4952-b405-8c83fe2235ea" providerId="AD" clId="Web-{343CDDE6-FA34-85BE-FD0B-00D7A9E2E8DD}" dt="2020-08-27T12:34:31.274" v="1363"/>
        <pc:sldMkLst>
          <pc:docMk/>
          <pc:sldMk cId="4149480558" sldId="274"/>
        </pc:sldMkLst>
      </pc:sldChg>
      <pc:sldChg chg="modNotes">
        <pc:chgData name="Heikkinen Saara" userId="S::saara.heikkinen@ksao.fi::0a5a2cfb-3317-4952-b405-8c83fe2235ea" providerId="AD" clId="Web-{343CDDE6-FA34-85BE-FD0B-00D7A9E2E8DD}" dt="2020-08-27T12:36:06.585" v="1414"/>
        <pc:sldMkLst>
          <pc:docMk/>
          <pc:sldMk cId="549815339" sldId="276"/>
        </pc:sldMkLst>
      </pc:sldChg>
      <pc:sldChg chg="modSp new ord modNotes">
        <pc:chgData name="Heikkinen Saara" userId="S::saara.heikkinen@ksao.fi::0a5a2cfb-3317-4952-b405-8c83fe2235ea" providerId="AD" clId="Web-{343CDDE6-FA34-85BE-FD0B-00D7A9E2E8DD}" dt="2020-08-27T11:47:32.998" v="379" actId="20577"/>
        <pc:sldMkLst>
          <pc:docMk/>
          <pc:sldMk cId="2004713676" sldId="282"/>
        </pc:sldMkLst>
        <pc:spChg chg="mod">
          <ac:chgData name="Heikkinen Saara" userId="S::saara.heikkinen@ksao.fi::0a5a2cfb-3317-4952-b405-8c83fe2235ea" providerId="AD" clId="Web-{343CDDE6-FA34-85BE-FD0B-00D7A9E2E8DD}" dt="2020-08-27T11:39:56.455" v="88" actId="20577"/>
          <ac:spMkLst>
            <pc:docMk/>
            <pc:sldMk cId="2004713676" sldId="282"/>
            <ac:spMk id="2" creationId="{3076EEB9-4E2B-4F07-84D9-99A4573D250C}"/>
          </ac:spMkLst>
        </pc:spChg>
        <pc:spChg chg="mod">
          <ac:chgData name="Heikkinen Saara" userId="S::saara.heikkinen@ksao.fi::0a5a2cfb-3317-4952-b405-8c83fe2235ea" providerId="AD" clId="Web-{343CDDE6-FA34-85BE-FD0B-00D7A9E2E8DD}" dt="2020-08-27T11:47:32.998" v="379" actId="20577"/>
          <ac:spMkLst>
            <pc:docMk/>
            <pc:sldMk cId="2004713676" sldId="282"/>
            <ac:spMk id="3" creationId="{E2927A35-1AC3-4E3C-9995-1A15881B358E}"/>
          </ac:spMkLst>
        </pc:spChg>
      </pc:sldChg>
    </pc:docChg>
  </pc:docChgLst>
  <pc:docChgLst>
    <pc:chgData name="Heikkinen Saara" userId="S::saara.heikkinen@ksao.fi::0a5a2cfb-3317-4952-b405-8c83fe2235ea" providerId="AD" clId="Web-{C192830A-21FD-3A91-964A-310654C41EB3}"/>
    <pc:docChg chg="addSld delSld modSld">
      <pc:chgData name="Heikkinen Saara" userId="S::saara.heikkinen@ksao.fi::0a5a2cfb-3317-4952-b405-8c83fe2235ea" providerId="AD" clId="Web-{C192830A-21FD-3A91-964A-310654C41EB3}" dt="2020-08-26T07:02:51.238" v="1807" actId="20577"/>
      <pc:docMkLst>
        <pc:docMk/>
      </pc:docMkLst>
      <pc:sldChg chg="modSp del">
        <pc:chgData name="Heikkinen Saara" userId="S::saara.heikkinen@ksao.fi::0a5a2cfb-3317-4952-b405-8c83fe2235ea" providerId="AD" clId="Web-{C192830A-21FD-3A91-964A-310654C41EB3}" dt="2020-08-26T06:27:06.464" v="19"/>
        <pc:sldMkLst>
          <pc:docMk/>
          <pc:sldMk cId="782385677" sldId="256"/>
        </pc:sldMkLst>
        <pc:spChg chg="mod">
          <ac:chgData name="Heikkinen Saara" userId="S::saara.heikkinen@ksao.fi::0a5a2cfb-3317-4952-b405-8c83fe2235ea" providerId="AD" clId="Web-{C192830A-21FD-3A91-964A-310654C41EB3}" dt="2020-08-26T06:27:01.183" v="17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delSp modSp">
        <pc:chgData name="Heikkinen Saara" userId="S::saara.heikkinen@ksao.fi::0a5a2cfb-3317-4952-b405-8c83fe2235ea" providerId="AD" clId="Web-{C192830A-21FD-3A91-964A-310654C41EB3}" dt="2020-08-26T06:43:40.725" v="683" actId="20577"/>
        <pc:sldMkLst>
          <pc:docMk/>
          <pc:sldMk cId="8551589" sldId="257"/>
        </pc:sldMkLst>
        <pc:spChg chg="mod">
          <ac:chgData name="Heikkinen Saara" userId="S::saara.heikkinen@ksao.fi::0a5a2cfb-3317-4952-b405-8c83fe2235ea" providerId="AD" clId="Web-{C192830A-21FD-3A91-964A-310654C41EB3}" dt="2020-08-26T06:43:40.725" v="683" actId="20577"/>
          <ac:spMkLst>
            <pc:docMk/>
            <pc:sldMk cId="8551589" sldId="257"/>
            <ac:spMk id="2" creationId="{BC6D33AC-E247-4114-880B-C70A481B461F}"/>
          </ac:spMkLst>
        </pc:spChg>
        <pc:spChg chg="mod">
          <ac:chgData name="Heikkinen Saara" userId="S::saara.heikkinen@ksao.fi::0a5a2cfb-3317-4952-b405-8c83fe2235ea" providerId="AD" clId="Web-{C192830A-21FD-3A91-964A-310654C41EB3}" dt="2020-08-26T06:30:27.467" v="165" actId="1076"/>
          <ac:spMkLst>
            <pc:docMk/>
            <pc:sldMk cId="8551589" sldId="257"/>
            <ac:spMk id="3" creationId="{6B7230B4-7824-4B8C-A741-ADEB99E947B6}"/>
          </ac:spMkLst>
        </pc:spChg>
        <pc:picChg chg="del">
          <ac:chgData name="Heikkinen Saara" userId="S::saara.heikkinen@ksao.fi::0a5a2cfb-3317-4952-b405-8c83fe2235ea" providerId="AD" clId="Web-{C192830A-21FD-3A91-964A-310654C41EB3}" dt="2020-08-26T06:24:05.275" v="6"/>
          <ac:picMkLst>
            <pc:docMk/>
            <pc:sldMk cId="8551589" sldId="257"/>
            <ac:picMk id="4" creationId="{84FE6F6A-646B-4114-BE93-0AAFAF0D955E}"/>
          </ac:picMkLst>
        </pc:picChg>
      </pc:sldChg>
      <pc:sldChg chg="modSp new">
        <pc:chgData name="Heikkinen Saara" userId="S::saara.heikkinen@ksao.fi::0a5a2cfb-3317-4952-b405-8c83fe2235ea" providerId="AD" clId="Web-{C192830A-21FD-3A91-964A-310654C41EB3}" dt="2020-08-26T06:42:39.131" v="643" actId="20577"/>
        <pc:sldMkLst>
          <pc:docMk/>
          <pc:sldMk cId="3719347374" sldId="258"/>
        </pc:sldMkLst>
        <pc:spChg chg="mod">
          <ac:chgData name="Heikkinen Saara" userId="S::saara.heikkinen@ksao.fi::0a5a2cfb-3317-4952-b405-8c83fe2235ea" providerId="AD" clId="Web-{C192830A-21FD-3A91-964A-310654C41EB3}" dt="2020-08-26T06:32:31.609" v="183" actId="20577"/>
          <ac:spMkLst>
            <pc:docMk/>
            <pc:sldMk cId="3719347374" sldId="258"/>
            <ac:spMk id="2" creationId="{D4618E07-B93B-4D3D-A794-50B4125B165B}"/>
          </ac:spMkLst>
        </pc:spChg>
        <pc:spChg chg="mod">
          <ac:chgData name="Heikkinen Saara" userId="S::saara.heikkinen@ksao.fi::0a5a2cfb-3317-4952-b405-8c83fe2235ea" providerId="AD" clId="Web-{C192830A-21FD-3A91-964A-310654C41EB3}" dt="2020-08-26T06:42:39.131" v="643" actId="20577"/>
          <ac:spMkLst>
            <pc:docMk/>
            <pc:sldMk cId="3719347374" sldId="258"/>
            <ac:spMk id="3" creationId="{07DBB4B7-5203-4A9E-AE4E-FC2E7EBD1D8E}"/>
          </ac:spMkLst>
        </pc:spChg>
      </pc:sldChg>
      <pc:sldChg chg="addSp delSp modSp new del">
        <pc:chgData name="Heikkinen Saara" userId="S::saara.heikkinen@ksao.fi::0a5a2cfb-3317-4952-b405-8c83fe2235ea" providerId="AD" clId="Web-{C192830A-21FD-3A91-964A-310654C41EB3}" dt="2020-08-26T06:32:11.952" v="172"/>
        <pc:sldMkLst>
          <pc:docMk/>
          <pc:sldMk cId="4028092348" sldId="258"/>
        </pc:sldMkLst>
        <pc:spChg chg="add del mod">
          <ac:chgData name="Heikkinen Saara" userId="S::saara.heikkinen@ksao.fi::0a5a2cfb-3317-4952-b405-8c83fe2235ea" providerId="AD" clId="Web-{C192830A-21FD-3A91-964A-310654C41EB3}" dt="2020-08-26T06:31:58.999" v="171"/>
          <ac:spMkLst>
            <pc:docMk/>
            <pc:sldMk cId="4028092348" sldId="258"/>
            <ac:spMk id="2" creationId="{45EDF7A8-1D7D-4E8F-8A77-ECC00A4E6675}"/>
          </ac:spMkLst>
        </pc:spChg>
      </pc:sldChg>
      <pc:sldChg chg="modSp new">
        <pc:chgData name="Heikkinen Saara" userId="S::saara.heikkinen@ksao.fi::0a5a2cfb-3317-4952-b405-8c83fe2235ea" providerId="AD" clId="Web-{C192830A-21FD-3A91-964A-310654C41EB3}" dt="2020-08-26T06:50:44.636" v="966" actId="20577"/>
        <pc:sldMkLst>
          <pc:docMk/>
          <pc:sldMk cId="26044362" sldId="259"/>
        </pc:sldMkLst>
        <pc:spChg chg="mod">
          <ac:chgData name="Heikkinen Saara" userId="S::saara.heikkinen@ksao.fi::0a5a2cfb-3317-4952-b405-8c83fe2235ea" providerId="AD" clId="Web-{C192830A-21FD-3A91-964A-310654C41EB3}" dt="2020-08-26T06:43:51.085" v="686" actId="20577"/>
          <ac:spMkLst>
            <pc:docMk/>
            <pc:sldMk cId="26044362" sldId="259"/>
            <ac:spMk id="2" creationId="{1F4F4BE0-B165-4550-BE89-77DE36FFB60B}"/>
          </ac:spMkLst>
        </pc:spChg>
        <pc:spChg chg="mod">
          <ac:chgData name="Heikkinen Saara" userId="S::saara.heikkinen@ksao.fi::0a5a2cfb-3317-4952-b405-8c83fe2235ea" providerId="AD" clId="Web-{C192830A-21FD-3A91-964A-310654C41EB3}" dt="2020-08-26T06:50:44.636" v="966" actId="20577"/>
          <ac:spMkLst>
            <pc:docMk/>
            <pc:sldMk cId="26044362" sldId="259"/>
            <ac:spMk id="3" creationId="{22EABFF4-AA19-42D4-A886-8E152B2185E2}"/>
          </ac:spMkLst>
        </pc:spChg>
      </pc:sldChg>
      <pc:sldChg chg="modSp new del">
        <pc:chgData name="Heikkinen Saara" userId="S::saara.heikkinen@ksao.fi::0a5a2cfb-3317-4952-b405-8c83fe2235ea" providerId="AD" clId="Web-{C192830A-21FD-3A91-964A-310654C41EB3}" dt="2020-08-26T06:42:44.084" v="645"/>
        <pc:sldMkLst>
          <pc:docMk/>
          <pc:sldMk cId="4170249905" sldId="259"/>
        </pc:sldMkLst>
        <pc:spChg chg="mod">
          <ac:chgData name="Heikkinen Saara" userId="S::saara.heikkinen@ksao.fi::0a5a2cfb-3317-4952-b405-8c83fe2235ea" providerId="AD" clId="Web-{C192830A-21FD-3A91-964A-310654C41EB3}" dt="2020-08-26T06:40:31.004" v="571" actId="20577"/>
          <ac:spMkLst>
            <pc:docMk/>
            <pc:sldMk cId="4170249905" sldId="259"/>
            <ac:spMk id="2" creationId="{BC68B35F-B14E-4B8F-A21D-BC2C15F51105}"/>
          </ac:spMkLst>
        </pc:spChg>
        <pc:spChg chg="mod">
          <ac:chgData name="Heikkinen Saara" userId="S::saara.heikkinen@ksao.fi::0a5a2cfb-3317-4952-b405-8c83fe2235ea" providerId="AD" clId="Web-{C192830A-21FD-3A91-964A-310654C41EB3}" dt="2020-08-26T06:41:31.849" v="596" actId="20577"/>
          <ac:spMkLst>
            <pc:docMk/>
            <pc:sldMk cId="4170249905" sldId="259"/>
            <ac:spMk id="3" creationId="{195A2AA0-C0D2-4E0E-AFEE-539992BE2013}"/>
          </ac:spMkLst>
        </pc:spChg>
      </pc:sldChg>
      <pc:sldChg chg="modSp new">
        <pc:chgData name="Heikkinen Saara" userId="S::saara.heikkinen@ksao.fi::0a5a2cfb-3317-4952-b405-8c83fe2235ea" providerId="AD" clId="Web-{C192830A-21FD-3A91-964A-310654C41EB3}" dt="2020-08-26T06:55:26.030" v="1257" actId="1076"/>
        <pc:sldMkLst>
          <pc:docMk/>
          <pc:sldMk cId="344608234" sldId="260"/>
        </pc:sldMkLst>
        <pc:spChg chg="mod">
          <ac:chgData name="Heikkinen Saara" userId="S::saara.heikkinen@ksao.fi::0a5a2cfb-3317-4952-b405-8c83fe2235ea" providerId="AD" clId="Web-{C192830A-21FD-3A91-964A-310654C41EB3}" dt="2020-08-26T06:50:49.074" v="975" actId="20577"/>
          <ac:spMkLst>
            <pc:docMk/>
            <pc:sldMk cId="344608234" sldId="260"/>
            <ac:spMk id="2" creationId="{A0D49E0E-CEC8-4BC9-810D-6B23890FEDF8}"/>
          </ac:spMkLst>
        </pc:spChg>
        <pc:spChg chg="mod">
          <ac:chgData name="Heikkinen Saara" userId="S::saara.heikkinen@ksao.fi::0a5a2cfb-3317-4952-b405-8c83fe2235ea" providerId="AD" clId="Web-{C192830A-21FD-3A91-964A-310654C41EB3}" dt="2020-08-26T06:55:26.030" v="1257" actId="1076"/>
          <ac:spMkLst>
            <pc:docMk/>
            <pc:sldMk cId="344608234" sldId="260"/>
            <ac:spMk id="3" creationId="{27A25597-AFF6-495B-B6C6-31459D0F6C10}"/>
          </ac:spMkLst>
        </pc:spChg>
      </pc:sldChg>
      <pc:sldChg chg="modSp new">
        <pc:chgData name="Heikkinen Saara" userId="S::saara.heikkinen@ksao.fi::0a5a2cfb-3317-4952-b405-8c83fe2235ea" providerId="AD" clId="Web-{C192830A-21FD-3A91-964A-310654C41EB3}" dt="2020-08-26T07:00:35.096" v="1639" actId="20577"/>
        <pc:sldMkLst>
          <pc:docMk/>
          <pc:sldMk cId="2817285865" sldId="261"/>
        </pc:sldMkLst>
        <pc:spChg chg="mod">
          <ac:chgData name="Heikkinen Saara" userId="S::saara.heikkinen@ksao.fi::0a5a2cfb-3317-4952-b405-8c83fe2235ea" providerId="AD" clId="Web-{C192830A-21FD-3A91-964A-310654C41EB3}" dt="2020-08-26T06:55:54.155" v="1263" actId="20577"/>
          <ac:spMkLst>
            <pc:docMk/>
            <pc:sldMk cId="2817285865" sldId="261"/>
            <ac:spMk id="2" creationId="{E23876C5-8A8E-46D4-9EF6-1AC204172748}"/>
          </ac:spMkLst>
        </pc:spChg>
        <pc:spChg chg="mod">
          <ac:chgData name="Heikkinen Saara" userId="S::saara.heikkinen@ksao.fi::0a5a2cfb-3317-4952-b405-8c83fe2235ea" providerId="AD" clId="Web-{C192830A-21FD-3A91-964A-310654C41EB3}" dt="2020-08-26T07:00:35.096" v="1639" actId="20577"/>
          <ac:spMkLst>
            <pc:docMk/>
            <pc:sldMk cId="2817285865" sldId="261"/>
            <ac:spMk id="3" creationId="{F1BABD22-BE37-4F0F-AC0D-7AEBB24D6554}"/>
          </ac:spMkLst>
        </pc:spChg>
      </pc:sldChg>
      <pc:sldChg chg="modSp new">
        <pc:chgData name="Heikkinen Saara" userId="S::saara.heikkinen@ksao.fi::0a5a2cfb-3317-4952-b405-8c83fe2235ea" providerId="AD" clId="Web-{C192830A-21FD-3A91-964A-310654C41EB3}" dt="2020-08-26T07:02:51.238" v="1806" actId="20577"/>
        <pc:sldMkLst>
          <pc:docMk/>
          <pc:sldMk cId="1189570127" sldId="262"/>
        </pc:sldMkLst>
        <pc:spChg chg="mod">
          <ac:chgData name="Heikkinen Saara" userId="S::saara.heikkinen@ksao.fi::0a5a2cfb-3317-4952-b405-8c83fe2235ea" providerId="AD" clId="Web-{C192830A-21FD-3A91-964A-310654C41EB3}" dt="2020-08-26T07:00:48.330" v="1648" actId="20577"/>
          <ac:spMkLst>
            <pc:docMk/>
            <pc:sldMk cId="1189570127" sldId="262"/>
            <ac:spMk id="2" creationId="{CE87664F-18A7-4A5B-BD01-C1175D3184C7}"/>
          </ac:spMkLst>
        </pc:spChg>
        <pc:spChg chg="mod">
          <ac:chgData name="Heikkinen Saara" userId="S::saara.heikkinen@ksao.fi::0a5a2cfb-3317-4952-b405-8c83fe2235ea" providerId="AD" clId="Web-{C192830A-21FD-3A91-964A-310654C41EB3}" dt="2020-08-26T07:02:51.238" v="1806" actId="20577"/>
          <ac:spMkLst>
            <pc:docMk/>
            <pc:sldMk cId="1189570127" sldId="262"/>
            <ac:spMk id="3" creationId="{264C86F4-FCA5-4B3B-9F00-A70EF1C6591C}"/>
          </ac:spMkLst>
        </pc:spChg>
      </pc:sldChg>
    </pc:docChg>
  </pc:docChgLst>
  <pc:docChgLst>
    <pc:chgData name="Heikkinen Saara" userId="S::saara.heikkinen@ksao.fi::0a5a2cfb-3317-4952-b405-8c83fe2235ea" providerId="AD" clId="Web-{770A078B-6565-039B-EA8D-E846CE130FEC}"/>
    <pc:docChg chg="addSld delSld modSld sldOrd">
      <pc:chgData name="Heikkinen Saara" userId="S::saara.heikkinen@ksao.fi::0a5a2cfb-3317-4952-b405-8c83fe2235ea" providerId="AD" clId="Web-{770A078B-6565-039B-EA8D-E846CE130FEC}" dt="2020-08-27T06:42:02.129" v="1312"/>
      <pc:docMkLst>
        <pc:docMk/>
      </pc:docMkLst>
      <pc:sldChg chg="modSp new">
        <pc:chgData name="Heikkinen Saara" userId="S::saara.heikkinen@ksao.fi::0a5a2cfb-3317-4952-b405-8c83fe2235ea" providerId="AD" clId="Web-{770A078B-6565-039B-EA8D-E846CE130FEC}" dt="2020-08-27T06:09:58.594" v="278" actId="20577"/>
        <pc:sldMkLst>
          <pc:docMk/>
          <pc:sldMk cId="973561361" sldId="267"/>
        </pc:sldMkLst>
        <pc:spChg chg="mod">
          <ac:chgData name="Heikkinen Saara" userId="S::saara.heikkinen@ksao.fi::0a5a2cfb-3317-4952-b405-8c83fe2235ea" providerId="AD" clId="Web-{770A078B-6565-039B-EA8D-E846CE130FEC}" dt="2020-08-27T06:06:19.732" v="19" actId="20577"/>
          <ac:spMkLst>
            <pc:docMk/>
            <pc:sldMk cId="973561361" sldId="267"/>
            <ac:spMk id="2" creationId="{8174E04E-4250-4B80-B4E6-E0D3DF303A07}"/>
          </ac:spMkLst>
        </pc:spChg>
        <pc:spChg chg="mod">
          <ac:chgData name="Heikkinen Saara" userId="S::saara.heikkinen@ksao.fi::0a5a2cfb-3317-4952-b405-8c83fe2235ea" providerId="AD" clId="Web-{770A078B-6565-039B-EA8D-E846CE130FEC}" dt="2020-08-27T06:09:58.594" v="278" actId="20577"/>
          <ac:spMkLst>
            <pc:docMk/>
            <pc:sldMk cId="973561361" sldId="267"/>
            <ac:spMk id="3" creationId="{5FC68445-E93B-4D9E-B000-75B008431EBF}"/>
          </ac:spMkLst>
        </pc:spChg>
      </pc:sldChg>
      <pc:sldChg chg="addSp modSp new">
        <pc:chgData name="Heikkinen Saara" userId="S::saara.heikkinen@ksao.fi::0a5a2cfb-3317-4952-b405-8c83fe2235ea" providerId="AD" clId="Web-{770A078B-6565-039B-EA8D-E846CE130FEC}" dt="2020-08-27T06:11:33.501" v="285" actId="14100"/>
        <pc:sldMkLst>
          <pc:docMk/>
          <pc:sldMk cId="1959872151" sldId="268"/>
        </pc:sldMkLst>
        <pc:picChg chg="add mod">
          <ac:chgData name="Heikkinen Saara" userId="S::saara.heikkinen@ksao.fi::0a5a2cfb-3317-4952-b405-8c83fe2235ea" providerId="AD" clId="Web-{770A078B-6565-039B-EA8D-E846CE130FEC}" dt="2020-08-27T06:11:33.501" v="285" actId="14100"/>
          <ac:picMkLst>
            <pc:docMk/>
            <pc:sldMk cId="1959872151" sldId="268"/>
            <ac:picMk id="2" creationId="{D18E5B78-A3BD-4417-A94E-C1DB259B508A}"/>
          </ac:picMkLst>
        </pc:picChg>
      </pc:sldChg>
      <pc:sldChg chg="addSp modSp new">
        <pc:chgData name="Heikkinen Saara" userId="S::saara.heikkinen@ksao.fi::0a5a2cfb-3317-4952-b405-8c83fe2235ea" providerId="AD" clId="Web-{770A078B-6565-039B-EA8D-E846CE130FEC}" dt="2020-08-27T06:13:13.330" v="289" actId="14100"/>
        <pc:sldMkLst>
          <pc:docMk/>
          <pc:sldMk cId="4032929246" sldId="269"/>
        </pc:sldMkLst>
        <pc:picChg chg="add mod">
          <ac:chgData name="Heikkinen Saara" userId="S::saara.heikkinen@ksao.fi::0a5a2cfb-3317-4952-b405-8c83fe2235ea" providerId="AD" clId="Web-{770A078B-6565-039B-EA8D-E846CE130FEC}" dt="2020-08-27T06:13:13.330" v="289" actId="14100"/>
          <ac:picMkLst>
            <pc:docMk/>
            <pc:sldMk cId="4032929246" sldId="269"/>
            <ac:picMk id="2" creationId="{89D20C6F-DC47-4A45-A0DA-B1610150D3AB}"/>
          </ac:picMkLst>
        </pc:picChg>
      </pc:sldChg>
      <pc:sldChg chg="addSp modSp new mod ord setBg">
        <pc:chgData name="Heikkinen Saara" userId="S::saara.heikkinen@ksao.fi::0a5a2cfb-3317-4952-b405-8c83fe2235ea" providerId="AD" clId="Web-{770A078B-6565-039B-EA8D-E846CE130FEC}" dt="2020-08-27T06:18:48.678" v="293"/>
        <pc:sldMkLst>
          <pc:docMk/>
          <pc:sldMk cId="1577512752" sldId="270"/>
        </pc:sldMkLst>
        <pc:spChg chg="add">
          <ac:chgData name="Heikkinen Saara" userId="S::saara.heikkinen@ksao.fi::0a5a2cfb-3317-4952-b405-8c83fe2235ea" providerId="AD" clId="Web-{770A078B-6565-039B-EA8D-E846CE130FEC}" dt="2020-08-27T06:18:27.381" v="292"/>
          <ac:spMkLst>
            <pc:docMk/>
            <pc:sldMk cId="1577512752" sldId="270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70A078B-6565-039B-EA8D-E846CE130FEC}" dt="2020-08-27T06:18:27.381" v="292"/>
          <ac:picMkLst>
            <pc:docMk/>
            <pc:sldMk cId="1577512752" sldId="270"/>
            <ac:picMk id="2" creationId="{DAD47735-B86E-48FD-8E1B-7A0868E7ACE3}"/>
          </ac:picMkLst>
        </pc:picChg>
      </pc:sldChg>
      <pc:sldChg chg="addSp modSp new mod setBg">
        <pc:chgData name="Heikkinen Saara" userId="S::saara.heikkinen@ksao.fi::0a5a2cfb-3317-4952-b405-8c83fe2235ea" providerId="AD" clId="Web-{770A078B-6565-039B-EA8D-E846CE130FEC}" dt="2020-08-27T06:20:21.100" v="296"/>
        <pc:sldMkLst>
          <pc:docMk/>
          <pc:sldMk cId="2919180863" sldId="271"/>
        </pc:sldMkLst>
        <pc:spChg chg="add">
          <ac:chgData name="Heikkinen Saara" userId="S::saara.heikkinen@ksao.fi::0a5a2cfb-3317-4952-b405-8c83fe2235ea" providerId="AD" clId="Web-{770A078B-6565-039B-EA8D-E846CE130FEC}" dt="2020-08-27T06:20:21.100" v="296"/>
          <ac:spMkLst>
            <pc:docMk/>
            <pc:sldMk cId="2919180863" sldId="271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70A078B-6565-039B-EA8D-E846CE130FEC}" dt="2020-08-27T06:20:21.100" v="296"/>
          <ac:picMkLst>
            <pc:docMk/>
            <pc:sldMk cId="2919180863" sldId="271"/>
            <ac:picMk id="2" creationId="{30482FCB-3F67-4C14-BA4B-4FC249AB86A9}"/>
          </ac:picMkLst>
        </pc:picChg>
      </pc:sldChg>
      <pc:sldChg chg="addSp modSp new mod setBg">
        <pc:chgData name="Heikkinen Saara" userId="S::saara.heikkinen@ksao.fi::0a5a2cfb-3317-4952-b405-8c83fe2235ea" providerId="AD" clId="Web-{770A078B-6565-039B-EA8D-E846CE130FEC}" dt="2020-08-27T06:22:09.602" v="299"/>
        <pc:sldMkLst>
          <pc:docMk/>
          <pc:sldMk cId="215908727" sldId="272"/>
        </pc:sldMkLst>
        <pc:spChg chg="add">
          <ac:chgData name="Heikkinen Saara" userId="S::saara.heikkinen@ksao.fi::0a5a2cfb-3317-4952-b405-8c83fe2235ea" providerId="AD" clId="Web-{770A078B-6565-039B-EA8D-E846CE130FEC}" dt="2020-08-27T06:22:09.602" v="299"/>
          <ac:spMkLst>
            <pc:docMk/>
            <pc:sldMk cId="215908727" sldId="272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70A078B-6565-039B-EA8D-E846CE130FEC}" dt="2020-08-27T06:22:09.602" v="299"/>
          <ac:picMkLst>
            <pc:docMk/>
            <pc:sldMk cId="215908727" sldId="272"/>
            <ac:picMk id="2" creationId="{BB69821D-BA72-4EA1-AA71-4A09307DC6AE}"/>
          </ac:picMkLst>
        </pc:picChg>
      </pc:sldChg>
      <pc:sldChg chg="addSp modSp new mod setBg">
        <pc:chgData name="Heikkinen Saara" userId="S::saara.heikkinen@ksao.fi::0a5a2cfb-3317-4952-b405-8c83fe2235ea" providerId="AD" clId="Web-{770A078B-6565-039B-EA8D-E846CE130FEC}" dt="2020-08-27T06:23:49.306" v="302"/>
        <pc:sldMkLst>
          <pc:docMk/>
          <pc:sldMk cId="422986789" sldId="273"/>
        </pc:sldMkLst>
        <pc:spChg chg="add">
          <ac:chgData name="Heikkinen Saara" userId="S::saara.heikkinen@ksao.fi::0a5a2cfb-3317-4952-b405-8c83fe2235ea" providerId="AD" clId="Web-{770A078B-6565-039B-EA8D-E846CE130FEC}" dt="2020-08-27T06:23:49.306" v="302"/>
          <ac:spMkLst>
            <pc:docMk/>
            <pc:sldMk cId="422986789" sldId="273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70A078B-6565-039B-EA8D-E846CE130FEC}" dt="2020-08-27T06:23:49.306" v="302"/>
          <ac:picMkLst>
            <pc:docMk/>
            <pc:sldMk cId="422986789" sldId="273"/>
            <ac:picMk id="2" creationId="{9CD0DAE1-0D6F-4E97-AA2C-1479609BA22C}"/>
          </ac:picMkLst>
        </pc:picChg>
      </pc:sldChg>
      <pc:sldChg chg="modSp new">
        <pc:chgData name="Heikkinen Saara" userId="S::saara.heikkinen@ksao.fi::0a5a2cfb-3317-4952-b405-8c83fe2235ea" providerId="AD" clId="Web-{770A078B-6565-039B-EA8D-E846CE130FEC}" dt="2020-08-27T06:28:51.168" v="618" actId="20577"/>
        <pc:sldMkLst>
          <pc:docMk/>
          <pc:sldMk cId="4149480558" sldId="274"/>
        </pc:sldMkLst>
        <pc:spChg chg="mod">
          <ac:chgData name="Heikkinen Saara" userId="S::saara.heikkinen@ksao.fi::0a5a2cfb-3317-4952-b405-8c83fe2235ea" providerId="AD" clId="Web-{770A078B-6565-039B-EA8D-E846CE130FEC}" dt="2020-08-27T06:24:51.963" v="338" actId="20577"/>
          <ac:spMkLst>
            <pc:docMk/>
            <pc:sldMk cId="4149480558" sldId="274"/>
            <ac:spMk id="2" creationId="{C2A794C4-A693-46EF-9039-ECDB8CDD9A70}"/>
          </ac:spMkLst>
        </pc:spChg>
        <pc:spChg chg="mod">
          <ac:chgData name="Heikkinen Saara" userId="S::saara.heikkinen@ksao.fi::0a5a2cfb-3317-4952-b405-8c83fe2235ea" providerId="AD" clId="Web-{770A078B-6565-039B-EA8D-E846CE130FEC}" dt="2020-08-27T06:28:51.168" v="618" actId="20577"/>
          <ac:spMkLst>
            <pc:docMk/>
            <pc:sldMk cId="4149480558" sldId="274"/>
            <ac:spMk id="3" creationId="{7461EC97-42CB-4F00-B6C2-867F78F3709F}"/>
          </ac:spMkLst>
        </pc:spChg>
      </pc:sldChg>
      <pc:sldChg chg="addSp modSp new mod setBg">
        <pc:chgData name="Heikkinen Saara" userId="S::saara.heikkinen@ksao.fi::0a5a2cfb-3317-4952-b405-8c83fe2235ea" providerId="AD" clId="Web-{770A078B-6565-039B-EA8D-E846CE130FEC}" dt="2020-08-27T06:28:57.793" v="622"/>
        <pc:sldMkLst>
          <pc:docMk/>
          <pc:sldMk cId="3984025578" sldId="275"/>
        </pc:sldMkLst>
        <pc:spChg chg="add">
          <ac:chgData name="Heikkinen Saara" userId="S::saara.heikkinen@ksao.fi::0a5a2cfb-3317-4952-b405-8c83fe2235ea" providerId="AD" clId="Web-{770A078B-6565-039B-EA8D-E846CE130FEC}" dt="2020-08-27T06:28:57.793" v="622"/>
          <ac:spMkLst>
            <pc:docMk/>
            <pc:sldMk cId="3984025578" sldId="275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70A078B-6565-039B-EA8D-E846CE130FEC}" dt="2020-08-27T06:28:57.793" v="622"/>
          <ac:picMkLst>
            <pc:docMk/>
            <pc:sldMk cId="3984025578" sldId="275"/>
            <ac:picMk id="2" creationId="{BB4D1595-CCC0-4C51-A976-EEA3BA2F3418}"/>
          </ac:picMkLst>
        </pc:picChg>
      </pc:sldChg>
      <pc:sldChg chg="modSp new">
        <pc:chgData name="Heikkinen Saara" userId="S::saara.heikkinen@ksao.fi::0a5a2cfb-3317-4952-b405-8c83fe2235ea" providerId="AD" clId="Web-{770A078B-6565-039B-EA8D-E846CE130FEC}" dt="2020-08-27T06:37:23.377" v="1059" actId="14100"/>
        <pc:sldMkLst>
          <pc:docMk/>
          <pc:sldMk cId="549815339" sldId="276"/>
        </pc:sldMkLst>
        <pc:spChg chg="mod">
          <ac:chgData name="Heikkinen Saara" userId="S::saara.heikkinen@ksao.fi::0a5a2cfb-3317-4952-b405-8c83fe2235ea" providerId="AD" clId="Web-{770A078B-6565-039B-EA8D-E846CE130FEC}" dt="2020-08-27T06:30:42.560" v="651" actId="20577"/>
          <ac:spMkLst>
            <pc:docMk/>
            <pc:sldMk cId="549815339" sldId="276"/>
            <ac:spMk id="2" creationId="{FFF837AF-B760-4CC3-AB4F-FB3F1AEA5F68}"/>
          </ac:spMkLst>
        </pc:spChg>
        <pc:spChg chg="mod">
          <ac:chgData name="Heikkinen Saara" userId="S::saara.heikkinen@ksao.fi::0a5a2cfb-3317-4952-b405-8c83fe2235ea" providerId="AD" clId="Web-{770A078B-6565-039B-EA8D-E846CE130FEC}" dt="2020-08-27T06:37:23.377" v="1059" actId="14100"/>
          <ac:spMkLst>
            <pc:docMk/>
            <pc:sldMk cId="549815339" sldId="276"/>
            <ac:spMk id="3" creationId="{ADEBA417-B720-44CA-BD77-496473D81238}"/>
          </ac:spMkLst>
        </pc:spChg>
      </pc:sldChg>
      <pc:sldChg chg="addSp modSp new mod setBg">
        <pc:chgData name="Heikkinen Saara" userId="S::saara.heikkinen@ksao.fi::0a5a2cfb-3317-4952-b405-8c83fe2235ea" providerId="AD" clId="Web-{770A078B-6565-039B-EA8D-E846CE130FEC}" dt="2020-08-27T06:32:52.124" v="758"/>
        <pc:sldMkLst>
          <pc:docMk/>
          <pc:sldMk cId="2853099461" sldId="277"/>
        </pc:sldMkLst>
        <pc:spChg chg="add">
          <ac:chgData name="Heikkinen Saara" userId="S::saara.heikkinen@ksao.fi::0a5a2cfb-3317-4952-b405-8c83fe2235ea" providerId="AD" clId="Web-{770A078B-6565-039B-EA8D-E846CE130FEC}" dt="2020-08-27T06:32:52.124" v="758"/>
          <ac:spMkLst>
            <pc:docMk/>
            <pc:sldMk cId="2853099461" sldId="277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70A078B-6565-039B-EA8D-E846CE130FEC}" dt="2020-08-27T06:32:52.124" v="758"/>
          <ac:picMkLst>
            <pc:docMk/>
            <pc:sldMk cId="2853099461" sldId="277"/>
            <ac:picMk id="2" creationId="{D48A30A8-0E5D-4EA8-BB24-9E7EED18F388}"/>
          </ac:picMkLst>
        </pc:picChg>
      </pc:sldChg>
      <pc:sldChg chg="modSp new del">
        <pc:chgData name="Heikkinen Saara" userId="S::saara.heikkinen@ksao.fi::0a5a2cfb-3317-4952-b405-8c83fe2235ea" providerId="AD" clId="Web-{770A078B-6565-039B-EA8D-E846CE130FEC}" dt="2020-08-27T06:38:01.690" v="1060"/>
        <pc:sldMkLst>
          <pc:docMk/>
          <pc:sldMk cId="786108812" sldId="278"/>
        </pc:sldMkLst>
        <pc:spChg chg="mod">
          <ac:chgData name="Heikkinen Saara" userId="S::saara.heikkinen@ksao.fi::0a5a2cfb-3317-4952-b405-8c83fe2235ea" providerId="AD" clId="Web-{770A078B-6565-039B-EA8D-E846CE130FEC}" dt="2020-08-27T06:33:08.483" v="762" actId="20577"/>
          <ac:spMkLst>
            <pc:docMk/>
            <pc:sldMk cId="786108812" sldId="278"/>
            <ac:spMk id="2" creationId="{72C4A3D9-39D0-4243-9E2B-9545CAD678D1}"/>
          </ac:spMkLst>
        </pc:spChg>
        <pc:spChg chg="mod">
          <ac:chgData name="Heikkinen Saara" userId="S::saara.heikkinen@ksao.fi::0a5a2cfb-3317-4952-b405-8c83fe2235ea" providerId="AD" clId="Web-{770A078B-6565-039B-EA8D-E846CE130FEC}" dt="2020-08-27T06:37:03.376" v="1051" actId="20577"/>
          <ac:spMkLst>
            <pc:docMk/>
            <pc:sldMk cId="786108812" sldId="278"/>
            <ac:spMk id="3" creationId="{3CCD85BF-7214-4D27-925D-C63436845B6D}"/>
          </ac:spMkLst>
        </pc:spChg>
      </pc:sldChg>
      <pc:sldChg chg="modSp new">
        <pc:chgData name="Heikkinen Saara" userId="S::saara.heikkinen@ksao.fi::0a5a2cfb-3317-4952-b405-8c83fe2235ea" providerId="AD" clId="Web-{770A078B-6565-039B-EA8D-E846CE130FEC}" dt="2020-08-27T06:40:26.816" v="1305" actId="20577"/>
        <pc:sldMkLst>
          <pc:docMk/>
          <pc:sldMk cId="385801740" sldId="279"/>
        </pc:sldMkLst>
        <pc:spChg chg="mod">
          <ac:chgData name="Heikkinen Saara" userId="S::saara.heikkinen@ksao.fi::0a5a2cfb-3317-4952-b405-8c83fe2235ea" providerId="AD" clId="Web-{770A078B-6565-039B-EA8D-E846CE130FEC}" dt="2020-08-27T06:40:26.816" v="1305" actId="20577"/>
          <ac:spMkLst>
            <pc:docMk/>
            <pc:sldMk cId="385801740" sldId="279"/>
            <ac:spMk id="2" creationId="{81378985-CB0E-4975-B799-7DB04B1DA8A0}"/>
          </ac:spMkLst>
        </pc:spChg>
        <pc:spChg chg="mod">
          <ac:chgData name="Heikkinen Saara" userId="S::saara.heikkinen@ksao.fi::0a5a2cfb-3317-4952-b405-8c83fe2235ea" providerId="AD" clId="Web-{770A078B-6565-039B-EA8D-E846CE130FEC}" dt="2020-08-27T06:40:24.035" v="1301" actId="20577"/>
          <ac:spMkLst>
            <pc:docMk/>
            <pc:sldMk cId="385801740" sldId="279"/>
            <ac:spMk id="3" creationId="{7EE2BA84-587A-4BC8-95FD-EAD6034357C3}"/>
          </ac:spMkLst>
        </pc:spChg>
      </pc:sldChg>
      <pc:sldChg chg="addSp modSp new mod setBg">
        <pc:chgData name="Heikkinen Saara" userId="S::saara.heikkinen@ksao.fi::0a5a2cfb-3317-4952-b405-8c83fe2235ea" providerId="AD" clId="Web-{770A078B-6565-039B-EA8D-E846CE130FEC}" dt="2020-08-27T06:41:29.707" v="1309"/>
        <pc:sldMkLst>
          <pc:docMk/>
          <pc:sldMk cId="1836713484" sldId="280"/>
        </pc:sldMkLst>
        <pc:spChg chg="add">
          <ac:chgData name="Heikkinen Saara" userId="S::saara.heikkinen@ksao.fi::0a5a2cfb-3317-4952-b405-8c83fe2235ea" providerId="AD" clId="Web-{770A078B-6565-039B-EA8D-E846CE130FEC}" dt="2020-08-27T06:41:29.707" v="1309"/>
          <ac:spMkLst>
            <pc:docMk/>
            <pc:sldMk cId="1836713484" sldId="280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70A078B-6565-039B-EA8D-E846CE130FEC}" dt="2020-08-27T06:41:29.707" v="1309"/>
          <ac:picMkLst>
            <pc:docMk/>
            <pc:sldMk cId="1836713484" sldId="280"/>
            <ac:picMk id="2" creationId="{5CE224F8-2B03-440B-883D-D86353340675}"/>
          </ac:picMkLst>
        </pc:picChg>
      </pc:sldChg>
      <pc:sldChg chg="addSp modSp new mod setBg">
        <pc:chgData name="Heikkinen Saara" userId="S::saara.heikkinen@ksao.fi::0a5a2cfb-3317-4952-b405-8c83fe2235ea" providerId="AD" clId="Web-{770A078B-6565-039B-EA8D-E846CE130FEC}" dt="2020-08-27T06:42:02.129" v="1312"/>
        <pc:sldMkLst>
          <pc:docMk/>
          <pc:sldMk cId="2053149659" sldId="281"/>
        </pc:sldMkLst>
        <pc:spChg chg="add">
          <ac:chgData name="Heikkinen Saara" userId="S::saara.heikkinen@ksao.fi::0a5a2cfb-3317-4952-b405-8c83fe2235ea" providerId="AD" clId="Web-{770A078B-6565-039B-EA8D-E846CE130FEC}" dt="2020-08-27T06:42:02.129" v="1312"/>
          <ac:spMkLst>
            <pc:docMk/>
            <pc:sldMk cId="2053149659" sldId="281"/>
            <ac:spMk id="7" creationId="{42A4FC2C-047E-45A5-965D-8E1E3BF09BC6}"/>
          </ac:spMkLst>
        </pc:spChg>
        <pc:picChg chg="add mod">
          <ac:chgData name="Heikkinen Saara" userId="S::saara.heikkinen@ksao.fi::0a5a2cfb-3317-4952-b405-8c83fe2235ea" providerId="AD" clId="Web-{770A078B-6565-039B-EA8D-E846CE130FEC}" dt="2020-08-27T06:42:02.129" v="1312"/>
          <ac:picMkLst>
            <pc:docMk/>
            <pc:sldMk cId="2053149659" sldId="281"/>
            <ac:picMk id="2" creationId="{C33BCF49-9BD5-493E-BC2B-25CC402269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D80F-0858-40C7-B05B-2E740BE94C21}" type="datetimeFigureOut">
              <a:rPr lang="fi-FI"/>
              <a:t>27.8.2020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397A-9F15-4169-8C7B-19B0522FCC49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2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Brokadi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monimutkaisesti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kudottu</a:t>
            </a:r>
            <a:r>
              <a:rPr lang="en-US" dirty="0">
                <a:cs typeface="Calibri"/>
              </a:rPr>
              <a:t> kangas, </a:t>
            </a:r>
            <a:r>
              <a:rPr lang="en-US" dirty="0" err="1">
                <a:cs typeface="Calibri"/>
              </a:rPr>
              <a:t>jossa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kulta</a:t>
            </a:r>
            <a:r>
              <a:rPr lang="en-US" dirty="0">
                <a:cs typeface="Calibri"/>
              </a:rPr>
              <a:t>- ja </a:t>
            </a:r>
            <a:r>
              <a:rPr lang="en-US" dirty="0" err="1">
                <a:cs typeface="Calibri"/>
              </a:rPr>
              <a:t>metallilankoja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918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57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Pääasiassa linnoissa ja eliitillä</a:t>
            </a:r>
          </a:p>
          <a:p>
            <a:r>
              <a:rPr lang="fi-FI" dirty="0">
                <a:cs typeface="Calibri"/>
              </a:rPr>
              <a:t>Maalauskoristelu, maisemat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61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806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38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435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Syrjäytti renessanssin</a:t>
            </a:r>
          </a:p>
          <a:p>
            <a:r>
              <a:rPr lang="fi-FI" dirty="0">
                <a:cs typeface="Calibri"/>
              </a:rPr>
              <a:t>Sisustukset yksinkertaisia ja mukavia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291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05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Viihtyvyyden  kustannuksella, </a:t>
            </a:r>
            <a:r>
              <a:rPr lang="fi-FI" dirty="0"/>
              <a:t>teatraaliset, hienot puitteet</a:t>
            </a:r>
          </a:p>
          <a:p>
            <a:r>
              <a:rPr lang="fi-FI" dirty="0">
                <a:cs typeface="Calibri"/>
              </a:rPr>
              <a:t>Teennäisyys</a:t>
            </a:r>
          </a:p>
          <a:p>
            <a:r>
              <a:rPr lang="fi-FI" dirty="0">
                <a:cs typeface="Calibri"/>
              </a:rPr>
              <a:t>Seinille maalattiin telttakangasta, tapetit, tekstiilit</a:t>
            </a:r>
          </a:p>
          <a:p>
            <a:r>
              <a:rPr lang="fi-FI" dirty="0">
                <a:cs typeface="Calibri"/>
              </a:rPr>
              <a:t>Huonekalut suurikokoisia itsenäisiä yksilöitä, temppeliä tai riemukaarta jäljitteleviä</a:t>
            </a:r>
          </a:p>
          <a:p>
            <a:r>
              <a:rPr lang="fi-FI" dirty="0">
                <a:cs typeface="Calibri"/>
              </a:rPr>
              <a:t>Suomessa omaksuttiin valkeaksi tai harmaiksi maalatut huonekalut ja kipsimassalla tehty koristelu</a:t>
            </a:r>
          </a:p>
          <a:p>
            <a:r>
              <a:rPr lang="fi-FI" dirty="0">
                <a:cs typeface="Calibri"/>
              </a:rPr>
              <a:t>Raidalliset kankaat, yksiväriset silkit, sametit ja nahka: mustaa, punaista, vihreää -maalattiin tai kohokuvioitiin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382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836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Tekstiilit=kodikkuus: verhot, matot, pöytäliinat</a:t>
            </a:r>
          </a:p>
          <a:p>
            <a:r>
              <a:rPr lang="fi-FI" dirty="0">
                <a:cs typeface="Calibri"/>
              </a:rPr>
              <a:t>Venäläinen tyyli: Nikolai 1</a:t>
            </a:r>
          </a:p>
          <a:p>
            <a:r>
              <a:rPr lang="fi-FI" dirty="0">
                <a:cs typeface="Calibri"/>
              </a:rPr>
              <a:t>Porvariston tyyli, pienet kaupunkihuoneistot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1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Turun linnassa renessanssihovi</a:t>
            </a:r>
          </a:p>
          <a:p>
            <a:r>
              <a:rPr lang="fi-FI" dirty="0">
                <a:cs typeface="Calibri"/>
              </a:rPr>
              <a:t>Ulkomaisia mestareita tekemässä</a:t>
            </a:r>
          </a:p>
          <a:p>
            <a:r>
              <a:rPr lang="fi-FI" dirty="0">
                <a:cs typeface="Calibri"/>
              </a:rPr>
              <a:t>1621 ammattikuntalaitos: mestarit ja kisällit...käsityötaito parani</a:t>
            </a:r>
          </a:p>
          <a:p>
            <a:r>
              <a:rPr lang="fi-FI" dirty="0">
                <a:cs typeface="Calibri"/>
              </a:rPr>
              <a:t>Runsaasti koristeellisia veistoksia</a:t>
            </a:r>
          </a:p>
          <a:p>
            <a:r>
              <a:rPr lang="fi-FI" dirty="0">
                <a:cs typeface="Calibri"/>
              </a:rPr>
              <a:t>Vähän tuoleja ja kaappeja. Tappijalkatuoli, naisten tuoli, arkkutuoli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820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293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Pelkistäminen: yhtymäkohtia Japanin taiteeseen</a:t>
            </a:r>
          </a:p>
          <a:p>
            <a:r>
              <a:rPr lang="fi-FI" dirty="0">
                <a:cs typeface="Calibri"/>
              </a:rPr>
              <a:t>Kaiken interiöörissä piti sointua yhteen toistensa ja arkkitehtuurin kanssa.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092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135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943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592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30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07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Liioittelu</a:t>
            </a:r>
          </a:p>
          <a:p>
            <a:r>
              <a:rPr lang="fi-FI" dirty="0">
                <a:cs typeface="Calibri"/>
              </a:rPr>
              <a:t>Teatterin vuosisata</a:t>
            </a:r>
          </a:p>
          <a:p>
            <a:r>
              <a:rPr lang="fi-FI" dirty="0">
                <a:cs typeface="Calibri"/>
              </a:rPr>
              <a:t>Kultausta, marmorointia, puunmukailua, ootrausta</a:t>
            </a:r>
          </a:p>
          <a:p>
            <a:r>
              <a:rPr lang="fi-FI" dirty="0">
                <a:cs typeface="Calibri"/>
              </a:rPr>
              <a:t>Pyrkimys äärettömän tilan vaikutelmaan</a:t>
            </a:r>
          </a:p>
          <a:p>
            <a:r>
              <a:rPr lang="fi-FI" dirty="0">
                <a:cs typeface="Calibri"/>
              </a:rPr>
              <a:t>Värelista (kuvaa veden liikettä)</a:t>
            </a:r>
          </a:p>
          <a:p>
            <a:r>
              <a:rPr lang="fi-FI" dirty="0">
                <a:cs typeface="Calibri"/>
              </a:rPr>
              <a:t>Kierteissorvattu pylväs</a:t>
            </a:r>
          </a:p>
          <a:p>
            <a:r>
              <a:rPr lang="fi-FI" dirty="0">
                <a:cs typeface="Calibri"/>
              </a:rPr>
              <a:t>C-kirjainta muistuttava </a:t>
            </a:r>
            <a:r>
              <a:rPr lang="fi-FI" dirty="0" err="1">
                <a:cs typeface="Calibri"/>
              </a:rPr>
              <a:t>voluutti</a:t>
            </a:r>
            <a:r>
              <a:rPr lang="fi-FI" dirty="0">
                <a:cs typeface="Calibri"/>
              </a:rPr>
              <a:t> eli </a:t>
            </a:r>
            <a:r>
              <a:rPr lang="fi-FI" dirty="0" err="1">
                <a:cs typeface="Calibri"/>
              </a:rPr>
              <a:t>piraalimaisesti</a:t>
            </a:r>
            <a:r>
              <a:rPr lang="fi-FI" dirty="0">
                <a:cs typeface="Calibri"/>
              </a:rPr>
              <a:t> kiertyvä koriste</a:t>
            </a:r>
          </a:p>
          <a:p>
            <a:r>
              <a:rPr lang="fi-FI" dirty="0">
                <a:cs typeface="Calibri"/>
              </a:rPr>
              <a:t>Hedelmä ja kasvikoristeet, simpukat, runsaudensarvet, pienet enkelihahmot eli putot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37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369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Kaakeliuunit eli tuli lämmitys, ei enää paksuja verhoja</a:t>
            </a:r>
          </a:p>
          <a:p>
            <a:r>
              <a:rPr lang="fi-FI" dirty="0">
                <a:cs typeface="Calibri"/>
              </a:rPr>
              <a:t>Tuolin selkänoja taaksepäin kalteva</a:t>
            </a:r>
          </a:p>
          <a:p>
            <a:r>
              <a:rPr lang="fi-FI" dirty="0">
                <a:cs typeface="Calibri"/>
              </a:rPr>
              <a:t>Kahden ikkunan välissä pieni pöytä, peilin alla pöytä</a:t>
            </a:r>
          </a:p>
          <a:p>
            <a:r>
              <a:rPr lang="fi-FI" dirty="0">
                <a:cs typeface="Calibri"/>
              </a:rPr>
              <a:t>Samettia, silkkiä </a:t>
            </a:r>
            <a:r>
              <a:rPr lang="fi-FI" dirty="0" err="1">
                <a:cs typeface="Calibri"/>
              </a:rPr>
              <a:t>kobeliinia</a:t>
            </a:r>
            <a:r>
              <a:rPr lang="fi-FI" dirty="0">
                <a:cs typeface="Calibri"/>
              </a:rPr>
              <a:t> (käsin kudottu kuvallinen seinävaate)</a:t>
            </a:r>
          </a:p>
          <a:p>
            <a:r>
              <a:rPr lang="fi-FI" dirty="0">
                <a:cs typeface="Calibri"/>
              </a:rPr>
              <a:t>kaappeihin tuli jalat. </a:t>
            </a:r>
            <a:r>
              <a:rPr lang="fi-FI" dirty="0" err="1">
                <a:cs typeface="Calibri"/>
              </a:rPr>
              <a:t>Baldakiini</a:t>
            </a:r>
            <a:r>
              <a:rPr lang="fi-FI" dirty="0">
                <a:cs typeface="Calibri"/>
              </a:rPr>
              <a:t>=katosvuode</a:t>
            </a:r>
          </a:p>
          <a:p>
            <a:r>
              <a:rPr lang="fi-FI" dirty="0">
                <a:cs typeface="Calibri"/>
              </a:rPr>
              <a:t>Suomessa huonekalut käsiteltiin lähes mustiksi</a:t>
            </a:r>
          </a:p>
          <a:p>
            <a:r>
              <a:rPr lang="fi-FI" dirty="0">
                <a:cs typeface="Calibri"/>
              </a:rPr>
              <a:t>Kartanoissa, kaupunkien porvareilla ja virkamiehillä.</a:t>
            </a:r>
          </a:p>
          <a:p>
            <a:r>
              <a:rPr lang="fi-FI" dirty="0">
                <a:cs typeface="Calibri"/>
              </a:rPr>
              <a:t>Talonpoikaiskalusteissa vaikutus vähäinen -</a:t>
            </a:r>
            <a:r>
              <a:rPr lang="fi-FI" dirty="0" err="1">
                <a:cs typeface="Calibri"/>
              </a:rPr>
              <a:t>tulppaniaiheet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07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Rajanveto barokin ja rokokoon välillä vaikeaa</a:t>
            </a:r>
          </a:p>
          <a:p>
            <a:r>
              <a:rPr lang="fi-FI" dirty="0">
                <a:cs typeface="Calibri"/>
              </a:rPr>
              <a:t>Tyyli syntyi Ranskassa. Taustalla asumis- ja seurustelutapojen muutos ja</a:t>
            </a:r>
          </a:p>
          <a:p>
            <a:r>
              <a:rPr lang="fi-FI" dirty="0">
                <a:cs typeface="Calibri"/>
              </a:rPr>
              <a:t>Tilojen pieneneminen</a:t>
            </a:r>
            <a:r>
              <a:rPr lang="fi-FI" dirty="0"/>
              <a:t>, muotojen keveneminen.</a:t>
            </a:r>
            <a:endParaRPr lang="fi-FI" dirty="0">
              <a:cs typeface="Calibri"/>
            </a:endParaRPr>
          </a:p>
          <a:p>
            <a:r>
              <a:rPr lang="fi-FI" dirty="0" err="1">
                <a:cs typeface="Calibri"/>
              </a:rPr>
              <a:t>LouisQ</a:t>
            </a:r>
            <a:r>
              <a:rPr lang="fi-FI" dirty="0">
                <a:cs typeface="Calibri"/>
              </a:rPr>
              <a:t> ranskassa varsinainen rokokoo, chippendale englannissa</a:t>
            </a:r>
          </a:p>
          <a:p>
            <a:r>
              <a:rPr lang="fi-FI" dirty="0">
                <a:cs typeface="Calibri"/>
              </a:rPr>
              <a:t>Hempeät värit, peruukit, juhlat, pelit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35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cs typeface="Calibri"/>
              </a:rPr>
              <a:t>Kaakeliuunit</a:t>
            </a:r>
          </a:p>
          <a:p>
            <a:r>
              <a:rPr lang="fi-FI" dirty="0">
                <a:cs typeface="Calibri"/>
              </a:rPr>
              <a:t>Taide-galleriakäsite=kävelysali, jossa oleskeltiin ja juotiin kahvia</a:t>
            </a:r>
          </a:p>
          <a:p>
            <a:r>
              <a:rPr lang="fi-FI" dirty="0">
                <a:cs typeface="Calibri"/>
              </a:rPr>
              <a:t>Vihreää kamaria ja kiinalai</a:t>
            </a:r>
            <a:r>
              <a:rPr lang="fi-FI" dirty="0"/>
              <a:t>shuoneita</a:t>
            </a:r>
          </a:p>
          <a:p>
            <a:r>
              <a:rPr lang="fi-FI" dirty="0">
                <a:cs typeface="Calibri"/>
              </a:rPr>
              <a:t>Peileillä lisää tilan tuntua: kynttilälampettien ja posliinipatsaiden taustalle.</a:t>
            </a:r>
          </a:p>
          <a:p>
            <a:r>
              <a:rPr lang="fi-FI" dirty="0">
                <a:cs typeface="Calibri"/>
              </a:rPr>
              <a:t>Kevyt väriasteikko: helmenharmaa, </a:t>
            </a:r>
            <a:r>
              <a:rPr lang="fi-FI" dirty="0" err="1">
                <a:cs typeface="Calibri"/>
              </a:rPr>
              <a:t>rosa</a:t>
            </a:r>
            <a:r>
              <a:rPr lang="fi-FI" dirty="0">
                <a:cs typeface="Calibri"/>
              </a:rPr>
              <a:t>, vaaleansininen, </a:t>
            </a:r>
            <a:r>
              <a:rPr lang="fi-FI" dirty="0" err="1">
                <a:cs typeface="Calibri"/>
              </a:rPr>
              <a:t>vaaleanvihreäS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092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>
                <a:cs typeface="Calibri"/>
              </a:rPr>
              <a:t>Chaise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longue</a:t>
            </a:r>
            <a:r>
              <a:rPr lang="fi-FI" dirty="0">
                <a:cs typeface="Calibri"/>
              </a:rPr>
              <a:t>=seslonki/leposohva</a:t>
            </a:r>
          </a:p>
          <a:p>
            <a:r>
              <a:rPr lang="fi-FI" dirty="0" err="1">
                <a:cs typeface="Calibri"/>
              </a:rPr>
              <a:t>Duchesse</a:t>
            </a:r>
            <a:r>
              <a:rPr lang="fi-FI" dirty="0">
                <a:cs typeface="Calibri"/>
              </a:rPr>
              <a:t>=kahden tuolin ja jakkaran yhdistelmä</a:t>
            </a:r>
          </a:p>
          <a:p>
            <a:r>
              <a:rPr lang="fi-FI" dirty="0" err="1">
                <a:cs typeface="Calibri"/>
              </a:rPr>
              <a:t>Baigneuse</a:t>
            </a:r>
            <a:r>
              <a:rPr lang="fi-FI" dirty="0">
                <a:cs typeface="Calibri"/>
              </a:rPr>
              <a:t>=ammesohva</a:t>
            </a:r>
          </a:p>
          <a:p>
            <a:r>
              <a:rPr lang="fi-FI" dirty="0">
                <a:cs typeface="Calibri"/>
              </a:rPr>
              <a:t>Pöydät ja lipastot pieniä: tarjoilu-, kirjoitus- ,luku-, peli-, konsolipöydät peilin tai taulun alapuolelle, nojaa seinään, ei takajalkoja</a:t>
            </a:r>
          </a:p>
          <a:p>
            <a:r>
              <a:rPr lang="fi-FI" dirty="0" err="1">
                <a:cs typeface="Calibri"/>
              </a:rPr>
              <a:t>Kiinalaisvaikutteet:posliinia</a:t>
            </a:r>
            <a:r>
              <a:rPr lang="fi-FI" dirty="0">
                <a:cs typeface="Calibri"/>
              </a:rPr>
              <a:t> vitriineihin, lakkamaalaus</a:t>
            </a:r>
          </a:p>
          <a:p>
            <a:r>
              <a:rPr lang="fi-FI" dirty="0">
                <a:cs typeface="Calibri"/>
              </a:rPr>
              <a:t>Kevytmieliset rakennukset: huvimajat, paviljongit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5397A-9F15-4169-8C7B-19B0522FCC49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0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27.8.2020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76EEB9-4E2B-4F07-84D9-99A4573D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Calibri"/>
                <a:cs typeface="Calibri Light"/>
              </a:rPr>
              <a:t>Renessanssi 1560-1660</a:t>
            </a:r>
            <a:endParaRPr lang="fi-FI" b="1" dirty="0">
              <a:latin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27A35-1AC3-4E3C-9995-1A15881B3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varhaisrenessanssissa seinät valkoiset</a:t>
            </a:r>
          </a:p>
          <a:p>
            <a:r>
              <a:rPr lang="fi-FI" dirty="0">
                <a:cs typeface="Calibri"/>
              </a:rPr>
              <a:t>Täysrenessanssissa rikkaampaa maalauskoristelua, kultanahkatapettia ja panelointia</a:t>
            </a:r>
          </a:p>
          <a:p>
            <a:r>
              <a:rPr lang="fi-FI" dirty="0">
                <a:cs typeface="Calibri"/>
              </a:rPr>
              <a:t>Lattioissa marmori, mosaiikki- tai kivilaatat, jalot puulajit</a:t>
            </a:r>
          </a:p>
          <a:p>
            <a:r>
              <a:rPr lang="fi-FI" dirty="0">
                <a:cs typeface="Calibri"/>
              </a:rPr>
              <a:t>Kuvakudokset, maalaukset</a:t>
            </a:r>
          </a:p>
          <a:p>
            <a:r>
              <a:rPr lang="fi-FI" dirty="0">
                <a:cs typeface="Calibri"/>
              </a:rPr>
              <a:t>Istuinhuonekalujen verhoilu yleistyi; nahka, brokadi, silkki, villa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pöytä, sisä, tuoli, huone&#10;&#10;Kuvaus luotu automaattisesti">
            <a:extLst>
              <a:ext uri="{FF2B5EF4-FFF2-40B4-BE49-F238E27FC236}">
                <a16:creationId xmlns:a16="http://schemas.microsoft.com/office/drawing/2014/main" id="{30482FCB-3F67-4C14-BA4B-4FC249AB8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2" b="67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8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87664F-18A7-4A5B-BD01-C1175D31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Calibri"/>
                <a:cs typeface="Calibri Light"/>
              </a:rPr>
              <a:t>Suomalainen rokokoo</a:t>
            </a:r>
            <a:endParaRPr lang="fi-FI" b="1">
              <a:latin typeface="Calibri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4C86F4-FCA5-4B3B-9F00-A70EF1C6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vaikutus englantilaisesta varhaisrokokoosta</a:t>
            </a:r>
          </a:p>
          <a:p>
            <a:r>
              <a:rPr lang="fi-FI" dirty="0">
                <a:cs typeface="Calibri"/>
              </a:rPr>
              <a:t>vaatimatonta ja vaikeasti havaittavaa</a:t>
            </a:r>
          </a:p>
          <a:p>
            <a:r>
              <a:rPr lang="fi-FI" dirty="0">
                <a:cs typeface="Calibri"/>
              </a:rPr>
              <a:t>materiaalina mänty tai koivu; käsiteltiin muistuttamaan pyökkiä tai pähkinäpuuta</a:t>
            </a:r>
          </a:p>
          <a:p>
            <a:r>
              <a:rPr lang="fi-FI" dirty="0">
                <a:cs typeface="Calibri"/>
              </a:rPr>
              <a:t>väreinä keski- tai vaaleanruskea, kellertävä okra</a:t>
            </a:r>
          </a:p>
          <a:p>
            <a:r>
              <a:rPr lang="fi-FI" dirty="0">
                <a:cs typeface="Calibri"/>
              </a:rPr>
              <a:t>näkyy pienissä yksityiskohdissa</a:t>
            </a:r>
          </a:p>
          <a:p>
            <a:r>
              <a:rPr lang="fi-FI" dirty="0">
                <a:cs typeface="Calibri"/>
              </a:rPr>
              <a:t>talonpoikaiskalusteissa maalaus- ja veistokoristelussa, sekä kansanomaisissa tekstiileissä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57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sisä, pöytä, huone, eläminen&#10;&#10;Kuvaus luotu automaattisesti">
            <a:extLst>
              <a:ext uri="{FF2B5EF4-FFF2-40B4-BE49-F238E27FC236}">
                <a16:creationId xmlns:a16="http://schemas.microsoft.com/office/drawing/2014/main" id="{BB69821D-BA72-4EA1-AA71-4A09307DC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65" b="8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33507-1C01-4880-994A-C8950514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cs typeface="Calibri Light"/>
              </a:rPr>
              <a:t>Uusklassismi 1775-1850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7E9CC3-9178-4335-82B9-B0EF5547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Syntyi sisustuksen kautta Ranskassa</a:t>
            </a:r>
          </a:p>
          <a:p>
            <a:r>
              <a:rPr lang="fi-FI" dirty="0">
                <a:cs typeface="Calibri"/>
              </a:rPr>
              <a:t>Useita eri tyylejä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Varhainen kausi: Ludvig XVI:n tyyli, Adam-tyyli, Kustavilaisuus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Myöhäinen</a:t>
            </a:r>
            <a:r>
              <a:rPr lang="fi-FI" sz="2800" dirty="0">
                <a:cs typeface="Calibri"/>
              </a:rPr>
              <a:t> kausi </a:t>
            </a:r>
            <a:r>
              <a:rPr lang="fi-FI" dirty="0">
                <a:cs typeface="Calibri"/>
              </a:rPr>
              <a:t>1800-l.:Empire, Biedermeier</a:t>
            </a:r>
            <a:endParaRPr lang="fi-FI" dirty="0"/>
          </a:p>
          <a:p>
            <a:pPr>
              <a:buFont typeface="Arial"/>
              <a:buChar char="•"/>
            </a:pPr>
            <a:r>
              <a:rPr lang="fi-FI" dirty="0">
                <a:ea typeface="+mn-lt"/>
                <a:cs typeface="+mn-lt"/>
              </a:rPr>
              <a:t>Harmonia, järki ja kirkkaus liitettiin antiikkiin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dirty="0">
                <a:ea typeface="+mn-lt"/>
                <a:cs typeface="+mn-lt"/>
              </a:rPr>
              <a:t>Upotus- ja uurrekoristelut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dirty="0">
                <a:ea typeface="+mn-lt"/>
                <a:cs typeface="+mn-lt"/>
              </a:rPr>
              <a:t>Ornamentit antiikin Kreikasta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dirty="0">
                <a:ea typeface="+mn-lt"/>
                <a:cs typeface="+mn-lt"/>
              </a:rPr>
              <a:t>Kuviopinnat selkeästi osissa</a:t>
            </a:r>
            <a:endParaRPr lang="fi-FI" dirty="0"/>
          </a:p>
          <a:p>
            <a:pPr lvl="1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81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lattia, sisä, huone, eläminen&#10;&#10;Kuvaus luotu automaattisesti">
            <a:extLst>
              <a:ext uri="{FF2B5EF4-FFF2-40B4-BE49-F238E27FC236}">
                <a16:creationId xmlns:a16="http://schemas.microsoft.com/office/drawing/2014/main" id="{9CD0DAE1-0D6F-4E97-AA2C-1479609BA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0726C-264F-4F1E-B908-E46537EA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Calibri"/>
                <a:cs typeface="Calibri Light"/>
              </a:rPr>
              <a:t>Kustavilaisuus Suomessa 1775-1810</a:t>
            </a:r>
            <a:endParaRPr lang="fi-FI" b="1" dirty="0">
              <a:latin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516276-B143-4A48-B9F8-615769D2F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Asiallisuus, järkevä säästäväisyys</a:t>
            </a:r>
          </a:p>
          <a:p>
            <a:r>
              <a:rPr lang="fi-FI" dirty="0">
                <a:cs typeface="Calibri"/>
              </a:rPr>
              <a:t>Tyyli sopi kotimaisille puulajeille</a:t>
            </a:r>
          </a:p>
          <a:p>
            <a:r>
              <a:rPr lang="fi-FI" dirty="0">
                <a:cs typeface="Calibri"/>
              </a:rPr>
              <a:t>Interiöörit vaaleni</a:t>
            </a:r>
          </a:p>
          <a:p>
            <a:r>
              <a:rPr lang="fi-FI" dirty="0">
                <a:cs typeface="Calibri"/>
              </a:rPr>
              <a:t>Sileät seinäpinnat</a:t>
            </a:r>
          </a:p>
          <a:p>
            <a:r>
              <a:rPr lang="fi-FI" dirty="0">
                <a:cs typeface="Calibri"/>
              </a:rPr>
              <a:t>Pääväri helmenharmaa</a:t>
            </a:r>
          </a:p>
          <a:p>
            <a:r>
              <a:rPr lang="fi-FI" dirty="0">
                <a:cs typeface="Calibri"/>
              </a:rPr>
              <a:t>Raitakankaat</a:t>
            </a:r>
          </a:p>
          <a:p>
            <a:r>
              <a:rPr lang="fi-FI" dirty="0">
                <a:cs typeface="Calibri"/>
              </a:rPr>
              <a:t>Kaarevat muodot suoristui</a:t>
            </a:r>
          </a:p>
          <a:p>
            <a:r>
              <a:rPr lang="fi-FI" dirty="0">
                <a:cs typeface="Calibri"/>
              </a:rPr>
              <a:t>Pystysuorat linjat</a:t>
            </a:r>
          </a:p>
          <a:p>
            <a:r>
              <a:rPr lang="fi-FI" dirty="0">
                <a:cs typeface="Calibri"/>
              </a:rPr>
              <a:t>Kustavilainen sänky sivustavedettävä sohvasänky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22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pöytä, sisä, tuoli, huone&#10;&#10;Kuvaus luotu automaattisesti">
            <a:extLst>
              <a:ext uri="{FF2B5EF4-FFF2-40B4-BE49-F238E27FC236}">
                <a16:creationId xmlns:a16="http://schemas.microsoft.com/office/drawing/2014/main" id="{D8168FDF-EB30-4943-A214-31EF61556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84" r="-1" b="21987"/>
          <a:stretch/>
        </p:blipFill>
        <p:spPr>
          <a:xfrm>
            <a:off x="-258772" y="1282"/>
            <a:ext cx="12450772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0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4E04E-4250-4B80-B4E6-E0D3DF30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Calibri"/>
                <a:cs typeface="Calibri Light"/>
              </a:rPr>
              <a:t>Empire 1810-1830</a:t>
            </a:r>
            <a:endParaRPr lang="fi-FI" b="1" dirty="0">
              <a:latin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C68445-E93B-4D9E-B000-75B008431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cs typeface="Calibri"/>
              </a:rPr>
              <a:t>Keisari Napoleonin hovityyli 1804-1815</a:t>
            </a:r>
          </a:p>
          <a:p>
            <a:r>
              <a:rPr lang="fi-FI" dirty="0">
                <a:cs typeface="Calibri"/>
              </a:rPr>
              <a:t>Juhlallisen jäykkä</a:t>
            </a:r>
          </a:p>
          <a:p>
            <a:r>
              <a:rPr lang="fi-FI" dirty="0">
                <a:cs typeface="Calibri"/>
              </a:rPr>
              <a:t>koristeaiheet</a:t>
            </a:r>
            <a:r>
              <a:rPr lang="fi-FI" dirty="0">
                <a:ea typeface="+mn-lt"/>
                <a:cs typeface="+mn-lt"/>
              </a:rPr>
              <a:t> antiikin Roomasta: kotkat, mehiläiset laakeriseppeleet</a:t>
            </a:r>
          </a:p>
          <a:p>
            <a:r>
              <a:rPr lang="fi-FI" dirty="0">
                <a:cs typeface="Calibri"/>
              </a:rPr>
              <a:t>Runsaat, laskostetut kangasverhot</a:t>
            </a:r>
          </a:p>
          <a:p>
            <a:r>
              <a:rPr lang="fi-FI" dirty="0">
                <a:cs typeface="Calibri"/>
              </a:rPr>
              <a:t>Mahonkiset huonekalut</a:t>
            </a:r>
          </a:p>
          <a:p>
            <a:r>
              <a:rPr lang="fi-FI" dirty="0">
                <a:cs typeface="Calibri"/>
              </a:rPr>
              <a:t>Kultaa ja valkoista</a:t>
            </a:r>
          </a:p>
          <a:p>
            <a:r>
              <a:rPr lang="fi-FI" dirty="0">
                <a:cs typeface="Calibri"/>
              </a:rPr>
              <a:t>Yhtenäiset ryhmät: sohva, pöytä, noja- ja pikkutuolit</a:t>
            </a:r>
          </a:p>
          <a:p>
            <a:r>
              <a:rPr lang="fi-FI" dirty="0">
                <a:cs typeface="Calibri"/>
              </a:rPr>
              <a:t>peilit kattoon asti</a:t>
            </a:r>
            <a:endParaRPr lang="fi-FI" dirty="0"/>
          </a:p>
          <a:p>
            <a:r>
              <a:rPr lang="fi-FI" dirty="0">
                <a:cs typeface="Calibri"/>
              </a:rPr>
              <a:t>Päästä vedettävä vuode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56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sisä, huone, eläminen, koristeltu&#10;&#10;Kuvaus luotu automaattisesti">
            <a:extLst>
              <a:ext uri="{FF2B5EF4-FFF2-40B4-BE49-F238E27FC236}">
                <a16:creationId xmlns:a16="http://schemas.microsoft.com/office/drawing/2014/main" id="{D18E5B78-A3BD-4417-A94E-C1DB259B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930" y="48425"/>
            <a:ext cx="8422255" cy="68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7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A794C4-A693-46EF-9039-ECDB8CDD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Calibri"/>
                <a:cs typeface="Calibri Light"/>
              </a:rPr>
              <a:t>Biedermeier 1820-1850</a:t>
            </a:r>
            <a:endParaRPr lang="fi-FI" b="1">
              <a:latin typeface="Calibri"/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61EC97-42CB-4F00-B6C2-867F78F37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cs typeface="Calibri"/>
              </a:rPr>
              <a:t>Viihtyisä ja käytännöllinen</a:t>
            </a:r>
          </a:p>
          <a:p>
            <a:r>
              <a:rPr lang="fi-FI" dirty="0">
                <a:cs typeface="Calibri"/>
              </a:rPr>
              <a:t>Koristeaiheet: käpälät, köynnösaiheet, </a:t>
            </a:r>
            <a:r>
              <a:rPr lang="fi-FI" dirty="0" err="1">
                <a:cs typeface="Calibri"/>
              </a:rPr>
              <a:t>voluutat</a:t>
            </a:r>
          </a:p>
          <a:p>
            <a:r>
              <a:rPr lang="fi-FI" dirty="0">
                <a:cs typeface="Calibri"/>
              </a:rPr>
              <a:t>Seiniin maalattiin kuvioita</a:t>
            </a:r>
          </a:p>
          <a:p>
            <a:r>
              <a:rPr lang="fi-FI" dirty="0">
                <a:cs typeface="Calibri"/>
              </a:rPr>
              <a:t>Myöhemmin tuli tapetit</a:t>
            </a:r>
          </a:p>
          <a:p>
            <a:r>
              <a:rPr lang="fi-FI" dirty="0">
                <a:cs typeface="Calibri"/>
              </a:rPr>
              <a:t>Tekstiilit</a:t>
            </a:r>
          </a:p>
          <a:p>
            <a:r>
              <a:rPr lang="fi-FI" dirty="0">
                <a:cs typeface="Calibri"/>
              </a:rPr>
              <a:t>Salissa musiikkinurkka, sohvaryhmä, ikkunaryhmä</a:t>
            </a:r>
          </a:p>
          <a:p>
            <a:r>
              <a:rPr lang="fi-FI" dirty="0">
                <a:cs typeface="Calibri"/>
              </a:rPr>
              <a:t>Suomessa vahvasti venäläinen tyyli</a:t>
            </a:r>
          </a:p>
          <a:p>
            <a:r>
              <a:rPr lang="fi-FI" dirty="0">
                <a:cs typeface="Calibri"/>
              </a:rPr>
              <a:t>Käytettiin visakoivua, ootrattiin tummaa mahonkia</a:t>
            </a:r>
          </a:p>
          <a:p>
            <a:r>
              <a:rPr lang="fi-FI" dirty="0">
                <a:cs typeface="Calibri"/>
              </a:rPr>
              <a:t>Kauniit koristekuvat katosivat</a:t>
            </a:r>
          </a:p>
        </p:txBody>
      </p:sp>
    </p:spTree>
    <p:extLst>
      <p:ext uri="{BB962C8B-B14F-4D97-AF65-F5344CB8AC3E}">
        <p14:creationId xmlns:p14="http://schemas.microsoft.com/office/powerpoint/2010/main" val="414948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8208A9-C2B2-4520-BC66-6A6BAC4D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cs typeface="Calibri Light"/>
              </a:rPr>
              <a:t>Renessanssi Suomessa 1600-luvulla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F492D-5589-4C76-ADC5-3A9BFD1D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Puutalot maalattiin muistuttamaan kivisiä </a:t>
            </a:r>
          </a:p>
          <a:p>
            <a:r>
              <a:rPr lang="fi-FI" dirty="0">
                <a:cs typeface="Calibri"/>
              </a:rPr>
              <a:t>Huonekalut kiinteitä</a:t>
            </a:r>
          </a:p>
          <a:p>
            <a:r>
              <a:rPr lang="fi-FI" dirty="0">
                <a:cs typeface="Calibri"/>
              </a:rPr>
              <a:t>Irtohuonekaluina arkut ja pöydät</a:t>
            </a:r>
          </a:p>
          <a:p>
            <a:r>
              <a:rPr lang="fi-FI" dirty="0">
                <a:cs typeface="Calibri"/>
              </a:rPr>
              <a:t>Seinäverhoilua, panelointia, koristemaalauksia</a:t>
            </a:r>
          </a:p>
          <a:p>
            <a:r>
              <a:rPr lang="fi-FI" dirty="0">
                <a:cs typeface="Calibri"/>
              </a:rPr>
              <a:t>Tuolit harvinaisia</a:t>
            </a:r>
          </a:p>
        </p:txBody>
      </p:sp>
    </p:spTree>
    <p:extLst>
      <p:ext uri="{BB962C8B-B14F-4D97-AF65-F5344CB8AC3E}">
        <p14:creationId xmlns:p14="http://schemas.microsoft.com/office/powerpoint/2010/main" val="216243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tuoli, sisä, huone, pöytä&#10;&#10;Kuvaus luotu automaattisesti">
            <a:extLst>
              <a:ext uri="{FF2B5EF4-FFF2-40B4-BE49-F238E27FC236}">
                <a16:creationId xmlns:a16="http://schemas.microsoft.com/office/drawing/2014/main" id="{BB4D1595-CCC0-4C51-A976-EEA3BA2F3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F837AF-B760-4CC3-AB4F-FB3F1AEA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Calibri"/>
                <a:cs typeface="Calibri Light"/>
              </a:rPr>
              <a:t>Jugend 1850-1915</a:t>
            </a:r>
            <a:endParaRPr lang="fi-FI" b="1" dirty="0">
              <a:latin typeface="Calibri"/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EBA417-B720-44CA-BD77-496473D8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33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cs typeface="Calibri"/>
              </a:rPr>
              <a:t>Taiteellisen itsenäistymisen aika</a:t>
            </a:r>
          </a:p>
          <a:p>
            <a:r>
              <a:rPr lang="fi-FI" dirty="0">
                <a:cs typeface="Calibri"/>
              </a:rPr>
              <a:t>Päämääränä taiteen vapauttaminen jäljittelystä ja hengettömästä massatuotannosta</a:t>
            </a:r>
          </a:p>
          <a:p>
            <a:r>
              <a:rPr lang="fi-FI" dirty="0">
                <a:ea typeface="+mn-lt"/>
                <a:cs typeface="+mn-lt"/>
              </a:rPr>
              <a:t>Luonnonmateriaalit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Hyvä käsityö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Pelkistäminen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Tyypillisiä ornamentteja kasviaiheet luonnosta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Tarkoituksenmukaisuus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Käyttökelpoisuutta ei saa uhrata koristeellisuuden kustannuksella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Kokonaisvaltaista suunnittelua</a:t>
            </a:r>
            <a:endParaRPr lang="en-US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Englantilaiseen jugendiin kuului huoneita, joissa syviä erkkereitä, kiinteitä penkkirakennelmia, korkeat paneelit ja karut suoralinjaiset huonekalut</a:t>
            </a:r>
            <a:endParaRPr lang="fi-FI" dirty="0"/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81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sisä, tuoli, huone, pöytä&#10;&#10;Kuvaus luotu automaattisesti">
            <a:extLst>
              <a:ext uri="{FF2B5EF4-FFF2-40B4-BE49-F238E27FC236}">
                <a16:creationId xmlns:a16="http://schemas.microsoft.com/office/drawing/2014/main" id="{D48A30A8-0E5D-4EA8-BB24-9E7EED18F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0" b="8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9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78985-CB0E-4975-B799-7DB04B1D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    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E2BA84-587A-4BC8-95FD-EAD60343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Jugendista alkoi suomalainen design</a:t>
            </a:r>
          </a:p>
          <a:p>
            <a:r>
              <a:rPr lang="fi-FI" dirty="0">
                <a:cs typeface="Calibri"/>
              </a:rPr>
              <a:t>Gallen-Kallela</a:t>
            </a:r>
          </a:p>
          <a:p>
            <a:r>
              <a:rPr lang="fi-FI" dirty="0">
                <a:cs typeface="Calibri"/>
              </a:rPr>
              <a:t>Eliel Saarinen arkkitehdit </a:t>
            </a:r>
            <a:r>
              <a:rPr lang="fi-FI" dirty="0" err="1">
                <a:cs typeface="Calibri"/>
              </a:rPr>
              <a:t>Gesellius</a:t>
            </a:r>
            <a:r>
              <a:rPr lang="fi-FI" dirty="0">
                <a:cs typeface="Calibri"/>
              </a:rPr>
              <a:t>, Lindgren, Saarinen</a:t>
            </a:r>
          </a:p>
          <a:p>
            <a:r>
              <a:rPr lang="fi-FI" dirty="0">
                <a:cs typeface="Calibri"/>
              </a:rPr>
              <a:t>v. 1902 </a:t>
            </a:r>
            <a:r>
              <a:rPr lang="fi-FI" dirty="0" err="1">
                <a:cs typeface="Calibri"/>
              </a:rPr>
              <a:t>Hvitträskin</a:t>
            </a:r>
            <a:r>
              <a:rPr lang="fi-FI" dirty="0">
                <a:cs typeface="Calibri"/>
              </a:rPr>
              <a:t> ateljee Kirkkonummella –pohjoismaisen kansallisromantiikan mahtavin taiteilijalinna</a:t>
            </a:r>
          </a:p>
        </p:txBody>
      </p:sp>
    </p:spTree>
    <p:extLst>
      <p:ext uri="{BB962C8B-B14F-4D97-AF65-F5344CB8AC3E}">
        <p14:creationId xmlns:p14="http://schemas.microsoft.com/office/powerpoint/2010/main" val="385801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ulko, rakennus, talo, pieni&#10;&#10;Kuvaus luotu automaattisesti">
            <a:extLst>
              <a:ext uri="{FF2B5EF4-FFF2-40B4-BE49-F238E27FC236}">
                <a16:creationId xmlns:a16="http://schemas.microsoft.com/office/drawing/2014/main" id="{5CE224F8-2B03-440B-883D-D86353340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54" b="105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3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lattia, sisä, huone, eläminen&#10;&#10;Kuvaus luotu automaattisesti">
            <a:extLst>
              <a:ext uri="{FF2B5EF4-FFF2-40B4-BE49-F238E27FC236}">
                <a16:creationId xmlns:a16="http://schemas.microsoft.com/office/drawing/2014/main" id="{C33BCF49-9BD5-493E-BC2B-25CC40226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36" b="72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4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lattia, sisä, eläminen, huone&#10;&#10;Kuvaus luotu automaattisesti">
            <a:extLst>
              <a:ext uri="{FF2B5EF4-FFF2-40B4-BE49-F238E27FC236}">
                <a16:creationId xmlns:a16="http://schemas.microsoft.com/office/drawing/2014/main" id="{89D20C6F-DC47-4A45-A0DA-B1610150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5" y="7682"/>
            <a:ext cx="10995803" cy="69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2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D33AC-E247-4114-880B-C70A481B4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6061"/>
            <a:ext cx="9158377" cy="949865"/>
          </a:xfrm>
        </p:spPr>
        <p:txBody>
          <a:bodyPr/>
          <a:lstStyle/>
          <a:p>
            <a:r>
              <a:rPr lang="fi-FI" b="1" dirty="0">
                <a:cs typeface="Calibri Light"/>
              </a:rPr>
              <a:t>Barokki 1600-luku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B7230B4-7824-4B8C-A741-ADEB99E94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660" y="2149925"/>
            <a:ext cx="9158377" cy="3913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3200" dirty="0">
                <a:cs typeface="Calibri"/>
              </a:rPr>
              <a:t>- runsaus</a:t>
            </a:r>
          </a:p>
          <a:p>
            <a:pPr algn="l"/>
            <a:r>
              <a:rPr lang="fi-FI" sz="3200" dirty="0">
                <a:cs typeface="Calibri"/>
              </a:rPr>
              <a:t>- loistokkuus, edustavuus</a:t>
            </a:r>
          </a:p>
          <a:p>
            <a:pPr algn="l"/>
            <a:r>
              <a:rPr lang="fi-FI" sz="3200" dirty="0">
                <a:cs typeface="Calibri"/>
              </a:rPr>
              <a:t>- jäykkyys, mahtipontisuus, teatraalisuus</a:t>
            </a:r>
          </a:p>
          <a:p>
            <a:pPr algn="l"/>
            <a:r>
              <a:rPr lang="fi-FI" sz="3200" dirty="0">
                <a:cs typeface="Calibri"/>
              </a:rPr>
              <a:t>- kehittyi Ranskassa loisteliaaksi sisustustyyliksi</a:t>
            </a:r>
          </a:p>
          <a:p>
            <a:pPr algn="l"/>
            <a:r>
              <a:rPr lang="fi-FI" sz="3200" dirty="0">
                <a:cs typeface="Calibri"/>
              </a:rPr>
              <a:t>- illuusio kalliista materiaaleista</a:t>
            </a:r>
          </a:p>
          <a:p>
            <a:pPr algn="l"/>
            <a:r>
              <a:rPr lang="fi-FI" sz="3200" dirty="0">
                <a:cs typeface="Calibri"/>
              </a:rPr>
              <a:t>- sisustus muodosti kokonaisuuden</a:t>
            </a:r>
          </a:p>
        </p:txBody>
      </p:sp>
    </p:spTree>
    <p:extLst>
      <p:ext uri="{BB962C8B-B14F-4D97-AF65-F5344CB8AC3E}">
        <p14:creationId xmlns:p14="http://schemas.microsoft.com/office/powerpoint/2010/main" val="855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uva 2" descr="Kuva, joka sisältää kohteen sisä, pöytä, huone, tuoli&#10;&#10;Kuvaus luotu automaattisesti">
            <a:extLst>
              <a:ext uri="{FF2B5EF4-FFF2-40B4-BE49-F238E27FC236}">
                <a16:creationId xmlns:a16="http://schemas.microsoft.com/office/drawing/2014/main" id="{DAD47735-B86E-48FD-8E1B-7A0868E7A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9" b="205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618E07-B93B-4D3D-A794-50B4125B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   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BB4B7-5203-4A9E-AE4E-FC2E7EBD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512"/>
            <a:ext cx="10515600" cy="52139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Huomio yhä enemmän mukavuuteen</a:t>
            </a:r>
          </a:p>
          <a:p>
            <a:r>
              <a:rPr lang="fi-FI" dirty="0">
                <a:cs typeface="Calibri"/>
              </a:rPr>
              <a:t>Istuinten kovapehmustaminen</a:t>
            </a:r>
          </a:p>
          <a:p>
            <a:r>
              <a:rPr lang="fi-FI" dirty="0">
                <a:cs typeface="Calibri"/>
              </a:rPr>
              <a:t>Materiaaleina tummia puulajeja; tammi, </a:t>
            </a:r>
            <a:r>
              <a:rPr lang="fi-FI" dirty="0" err="1">
                <a:cs typeface="Calibri"/>
              </a:rPr>
              <a:t>ebenpuu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Huonekalut tärkeä osa lavastusta</a:t>
            </a:r>
          </a:p>
          <a:p>
            <a:r>
              <a:rPr lang="fi-FI" dirty="0">
                <a:cs typeface="Calibri"/>
              </a:rPr>
              <a:t>Huonekalujen järjestys tarkkaan määrätty</a:t>
            </a:r>
          </a:p>
          <a:p>
            <a:r>
              <a:rPr lang="fi-FI" dirty="0">
                <a:cs typeface="Calibri"/>
              </a:rPr>
              <a:t>Barokin suosimia kalusteita kabinettikaapit, </a:t>
            </a:r>
            <a:r>
              <a:rPr lang="fi-FI" dirty="0" err="1">
                <a:cs typeface="Calibri"/>
              </a:rPr>
              <a:t>baldakiinivuode</a:t>
            </a:r>
            <a:r>
              <a:rPr lang="fi-FI" dirty="0">
                <a:cs typeface="Calibri"/>
              </a:rPr>
              <a:t>, kierresorvatut tuolit ja pöydät</a:t>
            </a:r>
          </a:p>
          <a:p>
            <a:r>
              <a:rPr lang="fi-FI" dirty="0">
                <a:cs typeface="Calibri"/>
              </a:rPr>
              <a:t>Kalliimpien aineiden jäljittely</a:t>
            </a:r>
          </a:p>
          <a:p>
            <a:r>
              <a:rPr lang="fi-FI" dirty="0">
                <a:cs typeface="Calibri"/>
              </a:rPr>
              <a:t>Suomessa barokki puhtaasti sisustustyyli </a:t>
            </a:r>
            <a:endParaRPr lang="fi-FI" dirty="0"/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34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4F4BE0-B165-4550-BE89-77DE36FF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cs typeface="Calibri Light"/>
              </a:rPr>
              <a:t>Myöhäisbarokki ja rokokoo 1700-1780</a:t>
            </a:r>
            <a:endParaRPr lang="fi-FI" b="1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EABFF4-AA19-42D4-A886-8E152B21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Ranskassa rokokoo kolmivaiheinen</a:t>
            </a:r>
            <a:endParaRPr lang="fi-FI"/>
          </a:p>
          <a:p>
            <a:pPr lvl="1"/>
            <a:r>
              <a:rPr lang="fi-FI" sz="2800" dirty="0" err="1">
                <a:cs typeface="Calibri"/>
              </a:rPr>
              <a:t>Règence</a:t>
            </a:r>
            <a:r>
              <a:rPr lang="fi-FI" sz="2800" dirty="0">
                <a:cs typeface="Calibri"/>
              </a:rPr>
              <a:t> 1715-1730</a:t>
            </a:r>
          </a:p>
          <a:p>
            <a:pPr lvl="1"/>
            <a:r>
              <a:rPr lang="fi-FI" sz="2800" dirty="0">
                <a:cs typeface="Calibri"/>
              </a:rPr>
              <a:t>Louis </a:t>
            </a:r>
            <a:r>
              <a:rPr lang="fi-FI" sz="2800" dirty="0" err="1">
                <a:cs typeface="Calibri"/>
              </a:rPr>
              <a:t>quinze</a:t>
            </a:r>
            <a:r>
              <a:rPr lang="fi-FI" sz="2800" dirty="0">
                <a:cs typeface="Calibri"/>
              </a:rPr>
              <a:t> 1730-175</a:t>
            </a:r>
          </a:p>
          <a:p>
            <a:pPr lvl="1"/>
            <a:r>
              <a:rPr lang="fi-FI" sz="2800" dirty="0">
                <a:cs typeface="Calibri"/>
              </a:rPr>
              <a:t>Uusklassillisia piirteitä 1750-1774</a:t>
            </a:r>
          </a:p>
          <a:p>
            <a:pPr lvl="1"/>
            <a:endParaRPr lang="fi-FI" sz="2800" dirty="0">
              <a:cs typeface="Calibri"/>
            </a:endParaRPr>
          </a:p>
          <a:p>
            <a:pPr lvl="1"/>
            <a:r>
              <a:rPr lang="fi-FI" sz="2800" dirty="0">
                <a:cs typeface="Calibri"/>
              </a:rPr>
              <a:t>Englannissa </a:t>
            </a:r>
          </a:p>
          <a:p>
            <a:pPr lvl="1"/>
            <a:r>
              <a:rPr lang="fi-FI" sz="2800" dirty="0">
                <a:cs typeface="Calibri"/>
              </a:rPr>
              <a:t>Queen Anne 1720-1750</a:t>
            </a:r>
          </a:p>
          <a:p>
            <a:pPr lvl="1"/>
            <a:r>
              <a:rPr lang="fi-FI" sz="2800" dirty="0">
                <a:cs typeface="Calibri"/>
              </a:rPr>
              <a:t>Chippendale 1750-1780</a:t>
            </a:r>
          </a:p>
        </p:txBody>
      </p:sp>
    </p:spTree>
    <p:extLst>
      <p:ext uri="{BB962C8B-B14F-4D97-AF65-F5344CB8AC3E}">
        <p14:creationId xmlns:p14="http://schemas.microsoft.com/office/powerpoint/2010/main" val="2604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49E0E-CEC8-4BC9-810D-6B23890F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 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A25597-AFF6-495B-B6C6-31459D0F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83" y="1322418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b="1" dirty="0">
                <a:cs typeface="Calibri"/>
              </a:rPr>
              <a:t>Rokokoolle tyypillisiä piirteitä:</a:t>
            </a:r>
          </a:p>
          <a:p>
            <a:r>
              <a:rPr lang="fi-FI" dirty="0">
                <a:cs typeface="Calibri"/>
              </a:rPr>
              <a:t>ornamentti saman arvoinen kuin kuva</a:t>
            </a:r>
          </a:p>
          <a:p>
            <a:r>
              <a:rPr lang="fi-FI" dirty="0">
                <a:cs typeface="Calibri"/>
              </a:rPr>
              <a:t>mukavuus</a:t>
            </a:r>
          </a:p>
          <a:p>
            <a:r>
              <a:rPr lang="fi-FI" dirty="0">
                <a:cs typeface="Calibri"/>
              </a:rPr>
              <a:t>taidegalleria -käsite</a:t>
            </a:r>
          </a:p>
          <a:p>
            <a:r>
              <a:rPr lang="fi-FI" dirty="0">
                <a:cs typeface="Calibri"/>
              </a:rPr>
              <a:t>sisustustaiteella ja huonekalutaiteella suuri merkitys</a:t>
            </a:r>
          </a:p>
          <a:p>
            <a:r>
              <a:rPr lang="fi-FI" dirty="0">
                <a:cs typeface="Calibri"/>
              </a:rPr>
              <a:t>kaartuvat linjat </a:t>
            </a:r>
          </a:p>
          <a:p>
            <a:r>
              <a:rPr lang="fi-FI" dirty="0">
                <a:cs typeface="Calibri"/>
              </a:rPr>
              <a:t>interiööri kiinteä taiteellinen kokonaisuus</a:t>
            </a:r>
          </a:p>
          <a:p>
            <a:r>
              <a:rPr lang="fi-FI" dirty="0">
                <a:cs typeface="Calibri"/>
              </a:rPr>
              <a:t>huoneen yleisväri toistuu huonekalujen päälliskankaissa</a:t>
            </a:r>
          </a:p>
          <a:p>
            <a:r>
              <a:rPr lang="fi-FI" dirty="0">
                <a:cs typeface="Calibri"/>
              </a:rPr>
              <a:t>runsas peilien käyttö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0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876C5-8A8E-46D4-9EF6-1AC20417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cs typeface="Calibri Light"/>
              </a:rPr>
              <a:t>Rokokoo sisustuksessa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BABD22-BE37-4F0F-AC0D-7AEBB24D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cs typeface="Calibri"/>
              </a:rPr>
              <a:t>sirot kehysteet ja listat</a:t>
            </a:r>
          </a:p>
          <a:p>
            <a:r>
              <a:rPr lang="fi-FI" dirty="0">
                <a:cs typeface="Calibri"/>
              </a:rPr>
              <a:t>katto ja seinät jaoteltiin kentiksi</a:t>
            </a:r>
          </a:p>
          <a:p>
            <a:r>
              <a:rPr lang="fi-FI" dirty="0">
                <a:cs typeface="Calibri"/>
              </a:rPr>
              <a:t>ovi- ja ikkuna-aukot muuttuivat yhä korkeammiksi</a:t>
            </a:r>
          </a:p>
          <a:p>
            <a:r>
              <a:rPr lang="fi-FI" dirty="0">
                <a:cs typeface="Calibri"/>
              </a:rPr>
              <a:t>väritys helmenharmaa, </a:t>
            </a:r>
            <a:r>
              <a:rPr lang="fi-FI" dirty="0" err="1">
                <a:cs typeface="Calibri"/>
              </a:rPr>
              <a:t>rosa</a:t>
            </a:r>
            <a:r>
              <a:rPr lang="fi-FI" dirty="0">
                <a:cs typeface="Calibri"/>
              </a:rPr>
              <a:t>, vaaleansininen ja -vihreä</a:t>
            </a:r>
          </a:p>
          <a:p>
            <a:r>
              <a:rPr lang="fi-FI" dirty="0">
                <a:cs typeface="Calibri"/>
              </a:rPr>
              <a:t>suosikkimateriaali silkki</a:t>
            </a:r>
          </a:p>
          <a:p>
            <a:r>
              <a:rPr lang="fi-FI" dirty="0">
                <a:cs typeface="Calibri"/>
              </a:rPr>
              <a:t>suosikkihuonekaluja sohvat; </a:t>
            </a:r>
            <a:r>
              <a:rPr lang="fi-FI" dirty="0" err="1">
                <a:cs typeface="Calibri"/>
              </a:rPr>
              <a:t>chaise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longue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duchesse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baigneuse</a:t>
            </a:r>
            <a:r>
              <a:rPr lang="fi-FI" dirty="0">
                <a:cs typeface="Calibri"/>
              </a:rPr>
              <a:t>, divaani</a:t>
            </a:r>
          </a:p>
          <a:p>
            <a:r>
              <a:rPr lang="fi-FI" dirty="0">
                <a:cs typeface="Calibri"/>
              </a:rPr>
              <a:t>erilaiset pöydät ja lipastot</a:t>
            </a:r>
          </a:p>
          <a:p>
            <a:r>
              <a:rPr lang="fi-FI" dirty="0">
                <a:cs typeface="Calibri"/>
              </a:rPr>
              <a:t>materiaalit: pähkinäpuu, pyökki, ruusupuu, silkki, brokadi, sametti, painettu puuvilla</a:t>
            </a:r>
          </a:p>
          <a:p>
            <a:r>
              <a:rPr lang="fi-FI" dirty="0">
                <a:cs typeface="Calibri"/>
              </a:rPr>
              <a:t>kiinalaisvaikutteet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28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25</Slides>
  <Notes>25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Office-teema</vt:lpstr>
      <vt:lpstr>Renessanssi 1560-1660</vt:lpstr>
      <vt:lpstr>Renessanssi Suomessa 1600-luvulla</vt:lpstr>
      <vt:lpstr>PowerPoint-esitys</vt:lpstr>
      <vt:lpstr>Barokki 1600-luku</vt:lpstr>
      <vt:lpstr>PowerPoint-esitys</vt:lpstr>
      <vt:lpstr>    </vt:lpstr>
      <vt:lpstr>Myöhäisbarokki ja rokokoo 1700-1780</vt:lpstr>
      <vt:lpstr>  </vt:lpstr>
      <vt:lpstr>Rokokoo sisustuksessa</vt:lpstr>
      <vt:lpstr>PowerPoint-esitys</vt:lpstr>
      <vt:lpstr>Suomalainen rokokoo</vt:lpstr>
      <vt:lpstr>PowerPoint-esitys</vt:lpstr>
      <vt:lpstr>Uusklassismi 1775-1850</vt:lpstr>
      <vt:lpstr>PowerPoint-esitys</vt:lpstr>
      <vt:lpstr>Kustavilaisuus Suomessa 1775-1810</vt:lpstr>
      <vt:lpstr>PowerPoint-esitys</vt:lpstr>
      <vt:lpstr>Empire 1810-1830</vt:lpstr>
      <vt:lpstr>PowerPoint-esitys</vt:lpstr>
      <vt:lpstr>Biedermeier 1820-1850</vt:lpstr>
      <vt:lpstr>PowerPoint-esitys</vt:lpstr>
      <vt:lpstr>Jugend 1850-1915</vt:lpstr>
      <vt:lpstr>PowerPoint-esitys</vt:lpstr>
      <vt:lpstr>    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</dc:title>
  <dc:creator/>
  <cp:lastModifiedBy/>
  <cp:revision>1268</cp:revision>
  <dcterms:created xsi:type="dcterms:W3CDTF">2020-08-26T05:31:37Z</dcterms:created>
  <dcterms:modified xsi:type="dcterms:W3CDTF">2020-08-27T12:36:07Z</dcterms:modified>
</cp:coreProperties>
</file>