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240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751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7651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497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2025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933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6576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82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404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48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96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17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58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82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0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14FDD-5D87-4998-A8FC-2A3BE5255BFB}" type="datetimeFigureOut">
              <a:rPr lang="fi-FI" smtClean="0"/>
              <a:t>28.4.2015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73C761-A420-4756-BE35-B4900C619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7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Luterilaisen kirkon työmuotoja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Tärkeimpiä kirkollisia toimituksia: kaste, konfirmaatio, avioliittoon vihkiminen ja hautaan siunaaminen</a:t>
            </a:r>
          </a:p>
          <a:p>
            <a:r>
              <a:rPr lang="fi-FI" dirty="0" smtClean="0"/>
              <a:t>Kirkkovuoden juhlia: adventti, joulu, pääsiäinen, helluntai, juhannus</a:t>
            </a:r>
          </a:p>
          <a:p>
            <a:r>
              <a:rPr lang="fi-FI" dirty="0" smtClean="0"/>
              <a:t>Kirkon kasvatustoimintaa: pyhäkoulut lapsille, seurakunnan päiväkerhot, tyttö/poikakerhot, rippikoulu, nuortenillat</a:t>
            </a:r>
          </a:p>
          <a:p>
            <a:r>
              <a:rPr lang="fi-FI" dirty="0" smtClean="0"/>
              <a:t>Diakoniatyössä autetaan ihmistä sekä hengellisesti että aineellisesti (esim. sairaaloissa, vankiloissa, alkoholisti/narkomaanityö, työttömät, taloudellisissa vaikeuksissa olevat)</a:t>
            </a:r>
          </a:p>
          <a:p>
            <a:r>
              <a:rPr lang="fi-FI" dirty="0" smtClean="0"/>
              <a:t>Lähetystyötä on tehty 1800-luvulta lähtien eri puolilla maailmaa (Suomen Lähetysseura)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7477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Monilla seurakunnilla nimikkolähetti, lähetyspiiri, lähetyssihteeri</a:t>
            </a:r>
          </a:p>
          <a:p>
            <a:r>
              <a:rPr lang="fi-FI" dirty="0" smtClean="0"/>
              <a:t>Ekumenia on kristittyjen yhteistyötä (Suomen </a:t>
            </a:r>
            <a:r>
              <a:rPr lang="fi-FI" dirty="0" err="1" smtClean="0"/>
              <a:t>ekumeninen</a:t>
            </a:r>
            <a:r>
              <a:rPr lang="fi-FI" dirty="0" smtClean="0"/>
              <a:t> neuvosto)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8993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iehkura">
  <a:themeElements>
    <a:clrScheme name="Kiehkur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iehkur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iehkur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92</Words>
  <Application>Microsoft Office PowerPoint</Application>
  <PresentationFormat>Laajakuva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Kiehkura</vt:lpstr>
      <vt:lpstr>Luterilaisen kirkon työmuotoja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Luterilaisen kirkon työmuotoja</dc:title>
  <dc:creator>Anna Viljanen</dc:creator>
  <cp:lastModifiedBy>Anna Viljanen</cp:lastModifiedBy>
  <cp:revision>3</cp:revision>
  <dcterms:created xsi:type="dcterms:W3CDTF">2015-04-28T18:29:11Z</dcterms:created>
  <dcterms:modified xsi:type="dcterms:W3CDTF">2015-04-28T18:39:33Z</dcterms:modified>
</cp:coreProperties>
</file>