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5"/>
  </p:notesMasterIdLst>
  <p:handoutMasterIdLst>
    <p:handoutMasterId r:id="rId16"/>
  </p:handoutMasterIdLst>
  <p:sldIdLst>
    <p:sldId id="259" r:id="rId5"/>
    <p:sldId id="297" r:id="rId6"/>
    <p:sldId id="261" r:id="rId7"/>
    <p:sldId id="293" r:id="rId8"/>
    <p:sldId id="294" r:id="rId9"/>
    <p:sldId id="295" r:id="rId10"/>
    <p:sldId id="296" r:id="rId11"/>
    <p:sldId id="298" r:id="rId12"/>
    <p:sldId id="292" r:id="rId13"/>
    <p:sldId id="278" r:id="rId14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DA5D93CE-D28E-4314-B9F9-43DC01F1EC8E}">
          <p14:sldIdLst>
            <p14:sldId id="259"/>
            <p14:sldId id="297"/>
            <p14:sldId id="261"/>
            <p14:sldId id="293"/>
            <p14:sldId id="294"/>
            <p14:sldId id="295"/>
            <p14:sldId id="296"/>
            <p14:sldId id="298"/>
            <p14:sldId id="292"/>
          </p14:sldIdLst>
        </p14:section>
        <p14:section name="Bingo" id="{F6567304-CED0-46BA-97F3-6206D9A6FD9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Nebdal" initials="AN" lastIdx="1" clrIdx="0">
    <p:extLst>
      <p:ext uri="{19B8F6BF-5375-455C-9EA6-DF929625EA0E}">
        <p15:presenceInfo xmlns:p15="http://schemas.microsoft.com/office/powerpoint/2012/main" userId="S::andreas.nebdal@pokri.fi::42e38493-8d92-4d26-b6c7-7bd0c4ead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0000"/>
    <a:srgbClr val="080808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1051F-D1DB-49DC-8191-CBB30CDD4B11}" v="276" dt="2021-05-06T21:04:41.336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0" y="5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Nebdal" userId="42e38493-8d92-4d26-b6c7-7bd0c4eadf1f" providerId="ADAL" clId="{602A3458-B0E2-4D5E-B56A-D3A83A2F94D8}"/>
    <pc:docChg chg="undo custSel mod addSld delSld modSld sldOrd">
      <pc:chgData name="Andreas Nebdal" userId="42e38493-8d92-4d26-b6c7-7bd0c4eadf1f" providerId="ADAL" clId="{602A3458-B0E2-4D5E-B56A-D3A83A2F94D8}" dt="2021-01-18T06:25:08.488" v="1890"/>
      <pc:docMkLst>
        <pc:docMk/>
      </pc:docMkLst>
      <pc:sldChg chg="modSp">
        <pc:chgData name="Andreas Nebdal" userId="42e38493-8d92-4d26-b6c7-7bd0c4eadf1f" providerId="ADAL" clId="{602A3458-B0E2-4D5E-B56A-D3A83A2F94D8}" dt="2021-01-08T07:35:18.358" v="8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602A3458-B0E2-4D5E-B56A-D3A83A2F94D8}" dt="2021-01-08T07:35:18.358" v="8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del">
        <pc:chgData name="Andreas Nebdal" userId="42e38493-8d92-4d26-b6c7-7bd0c4eadf1f" providerId="ADAL" clId="{602A3458-B0E2-4D5E-B56A-D3A83A2F94D8}" dt="2021-01-08T06:13:50.410" v="106" actId="2696"/>
        <pc:sldMkLst>
          <pc:docMk/>
          <pc:sldMk cId="1087991708" sldId="260"/>
        </pc:sldMkLst>
      </pc:sldChg>
      <pc:sldChg chg="modSp">
        <pc:chgData name="Andreas Nebdal" userId="42e38493-8d92-4d26-b6c7-7bd0c4eadf1f" providerId="ADAL" clId="{602A3458-B0E2-4D5E-B56A-D3A83A2F94D8}" dt="2021-01-08T06:15:46.994" v="247" actId="6549"/>
        <pc:sldMkLst>
          <pc:docMk/>
          <pc:sldMk cId="554603714" sldId="261"/>
        </pc:sldMkLst>
        <pc:spChg chg="mod">
          <ac:chgData name="Andreas Nebdal" userId="42e38493-8d92-4d26-b6c7-7bd0c4eadf1f" providerId="ADAL" clId="{602A3458-B0E2-4D5E-B56A-D3A83A2F94D8}" dt="2021-01-08T06:15:46.994" v="247" actId="6549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602A3458-B0E2-4D5E-B56A-D3A83A2F94D8}" dt="2021-01-08T07:55:17.374" v="1056" actId="113"/>
        <pc:sldMkLst>
          <pc:docMk/>
          <pc:sldMk cId="3001378410" sldId="262"/>
        </pc:sldMkLst>
        <pc:spChg chg="mod">
          <ac:chgData name="Andreas Nebdal" userId="42e38493-8d92-4d26-b6c7-7bd0c4eadf1f" providerId="ADAL" clId="{602A3458-B0E2-4D5E-B56A-D3A83A2F94D8}" dt="2021-01-08T07:54:43.402" v="1048" actId="14100"/>
          <ac:spMkLst>
            <pc:docMk/>
            <pc:sldMk cId="3001378410" sldId="262"/>
            <ac:spMk id="2" creationId="{28D4A079-099E-4AE1-9C0E-EA03DEDFE837}"/>
          </ac:spMkLst>
        </pc:spChg>
        <pc:spChg chg="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3" creationId="{D1394EB1-7F8E-4804-8620-1D7EEE8AE491}"/>
          </ac:spMkLst>
        </pc:spChg>
        <pc:spChg chg="add del mod">
          <ac:chgData name="Andreas Nebdal" userId="42e38493-8d92-4d26-b6c7-7bd0c4eadf1f" providerId="ADAL" clId="{602A3458-B0E2-4D5E-B56A-D3A83A2F94D8}" dt="2021-01-08T07:51:44.164" v="903" actId="478"/>
          <ac:spMkLst>
            <pc:docMk/>
            <pc:sldMk cId="3001378410" sldId="262"/>
            <ac:spMk id="4" creationId="{0A754AB6-A723-4DBC-A54D-6373F34450BC}"/>
          </ac:spMkLst>
        </pc:spChg>
        <pc:spChg chg="add del mod">
          <ac:chgData name="Andreas Nebdal" userId="42e38493-8d92-4d26-b6c7-7bd0c4eadf1f" providerId="ADAL" clId="{602A3458-B0E2-4D5E-B56A-D3A83A2F94D8}" dt="2021-01-08T07:52:05.086" v="905"/>
          <ac:spMkLst>
            <pc:docMk/>
            <pc:sldMk cId="3001378410" sldId="262"/>
            <ac:spMk id="6" creationId="{A0AEE9F6-D96F-41B1-9041-79E8F0BFD572}"/>
          </ac:spMkLst>
        </pc:spChg>
        <pc:spChg chg="add del mod">
          <ac:chgData name="Andreas Nebdal" userId="42e38493-8d92-4d26-b6c7-7bd0c4eadf1f" providerId="ADAL" clId="{602A3458-B0E2-4D5E-B56A-D3A83A2F94D8}" dt="2021-01-08T07:52:19.326" v="907"/>
          <ac:spMkLst>
            <pc:docMk/>
            <pc:sldMk cId="3001378410" sldId="262"/>
            <ac:spMk id="7" creationId="{CAD8BFC8-05A1-4404-81C7-63DCE2325939}"/>
          </ac:spMkLst>
        </pc:spChg>
        <pc:graphicFrameChg chg="add mod ord modGraphic">
          <ac:chgData name="Andreas Nebdal" userId="42e38493-8d92-4d26-b6c7-7bd0c4eadf1f" providerId="ADAL" clId="{602A3458-B0E2-4D5E-B56A-D3A83A2F94D8}" dt="2021-01-08T07:55:17.374" v="1056" actId="113"/>
          <ac:graphicFrameMkLst>
            <pc:docMk/>
            <pc:sldMk cId="3001378410" sldId="262"/>
            <ac:graphicFrameMk id="8" creationId="{63668D90-2753-4774-B085-9D03254DCC6A}"/>
          </ac:graphicFrameMkLst>
        </pc:graphicFrameChg>
      </pc:sldChg>
      <pc:sldChg chg="addSp delSp modSp add modAnim">
        <pc:chgData name="Andreas Nebdal" userId="42e38493-8d92-4d26-b6c7-7bd0c4eadf1f" providerId="ADAL" clId="{602A3458-B0E2-4D5E-B56A-D3A83A2F94D8}" dt="2021-01-08T06:34:20.111" v="564" actId="1037"/>
        <pc:sldMkLst>
          <pc:docMk/>
          <pc:sldMk cId="1556858608" sldId="263"/>
        </pc:sldMkLst>
        <pc:spChg chg="mod">
          <ac:chgData name="Andreas Nebdal" userId="42e38493-8d92-4d26-b6c7-7bd0c4eadf1f" providerId="ADAL" clId="{602A3458-B0E2-4D5E-B56A-D3A83A2F94D8}" dt="2021-01-08T06:29:40.223" v="527" actId="20577"/>
          <ac:spMkLst>
            <pc:docMk/>
            <pc:sldMk cId="1556858608" sldId="263"/>
            <ac:spMk id="2" creationId="{FBA419BA-9EB3-4076-BD43-E3B3C3AFEA11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3" creationId="{91868975-8155-498F-8654-10A93AF2DAD8}"/>
          </ac:spMkLst>
        </pc:spChg>
        <pc:spChg chg="del">
          <ac:chgData name="Andreas Nebdal" userId="42e38493-8d92-4d26-b6c7-7bd0c4eadf1f" providerId="ADAL" clId="{602A3458-B0E2-4D5E-B56A-D3A83A2F94D8}" dt="2021-01-08T06:24:16.789" v="405"/>
          <ac:spMkLst>
            <pc:docMk/>
            <pc:sldMk cId="1556858608" sldId="263"/>
            <ac:spMk id="4" creationId="{A1CE76A7-31C3-443C-88FD-686F218DE40C}"/>
          </ac:spMkLst>
        </pc:spChg>
        <pc:spChg chg="add mod">
          <ac:chgData name="Andreas Nebdal" userId="42e38493-8d92-4d26-b6c7-7bd0c4eadf1f" providerId="ADAL" clId="{602A3458-B0E2-4D5E-B56A-D3A83A2F94D8}" dt="2021-01-08T06:34:10.457" v="548"/>
          <ac:spMkLst>
            <pc:docMk/>
            <pc:sldMk cId="1556858608" sldId="263"/>
            <ac:spMk id="5" creationId="{0AD1C4C1-82CB-4D4B-B60C-4156B8D9A943}"/>
          </ac:spMkLst>
        </pc:spChg>
        <pc:spChg chg="add mod">
          <ac:chgData name="Andreas Nebdal" userId="42e38493-8d92-4d26-b6c7-7bd0c4eadf1f" providerId="ADAL" clId="{602A3458-B0E2-4D5E-B56A-D3A83A2F94D8}" dt="2021-01-08T06:34:16.284" v="554" actId="1037"/>
          <ac:spMkLst>
            <pc:docMk/>
            <pc:sldMk cId="1556858608" sldId="263"/>
            <ac:spMk id="6" creationId="{3F96F892-B971-4655-A24F-9E8C49C65E7C}"/>
          </ac:spMkLst>
        </pc:spChg>
        <pc:spChg chg="add mod">
          <ac:chgData name="Andreas Nebdal" userId="42e38493-8d92-4d26-b6c7-7bd0c4eadf1f" providerId="ADAL" clId="{602A3458-B0E2-4D5E-B56A-D3A83A2F94D8}" dt="2021-01-08T06:34:20.111" v="564" actId="1037"/>
          <ac:spMkLst>
            <pc:docMk/>
            <pc:sldMk cId="1556858608" sldId="263"/>
            <ac:spMk id="7" creationId="{07DA6AE5-2FEC-4EE7-8C9E-8139E914643E}"/>
          </ac:spMkLst>
        </pc:spChg>
        <pc:spChg chg="add del mod">
          <ac:chgData name="Andreas Nebdal" userId="42e38493-8d92-4d26-b6c7-7bd0c4eadf1f" providerId="ADAL" clId="{602A3458-B0E2-4D5E-B56A-D3A83A2F94D8}" dt="2021-01-08T06:30:30.125" v="533"/>
          <ac:spMkLst>
            <pc:docMk/>
            <pc:sldMk cId="1556858608" sldId="263"/>
            <ac:spMk id="8" creationId="{611474EC-7126-44E1-A1D7-0958CB9C5538}"/>
          </ac:spMkLst>
        </pc:spChg>
        <pc:picChg chg="add">
          <ac:chgData name="Andreas Nebdal" userId="42e38493-8d92-4d26-b6c7-7bd0c4eadf1f" providerId="ADAL" clId="{602A3458-B0E2-4D5E-B56A-D3A83A2F94D8}" dt="2021-01-08T06:30:30.125" v="533"/>
          <ac:picMkLst>
            <pc:docMk/>
            <pc:sldMk cId="1556858608" sldId="263"/>
            <ac:picMk id="10" creationId="{2C55805B-FF48-4477-A223-6D32C7C85D89}"/>
          </ac:picMkLst>
        </pc:picChg>
        <pc:picChg chg="add del mod">
          <ac:chgData name="Andreas Nebdal" userId="42e38493-8d92-4d26-b6c7-7bd0c4eadf1f" providerId="ADAL" clId="{602A3458-B0E2-4D5E-B56A-D3A83A2F94D8}" dt="2021-01-08T06:30:28.988" v="532"/>
          <ac:picMkLst>
            <pc:docMk/>
            <pc:sldMk cId="1556858608" sldId="263"/>
            <ac:picMk id="1026" creationId="{8A2A478D-C577-4A3F-9657-A24B94D11240}"/>
          </ac:picMkLst>
        </pc:picChg>
      </pc:sldChg>
      <pc:sldChg chg="addSp delSp modSp add mod modClrScheme delAnim modAnim chgLayout">
        <pc:chgData name="Andreas Nebdal" userId="42e38493-8d92-4d26-b6c7-7bd0c4eadf1f" providerId="ADAL" clId="{602A3458-B0E2-4D5E-B56A-D3A83A2F94D8}" dt="2021-01-08T06:35:50.147" v="598" actId="58"/>
        <pc:sldMkLst>
          <pc:docMk/>
          <pc:sldMk cId="3455069182" sldId="264"/>
        </pc:sldMkLst>
        <pc:spChg chg="mod">
          <ac:chgData name="Andreas Nebdal" userId="42e38493-8d92-4d26-b6c7-7bd0c4eadf1f" providerId="ADAL" clId="{602A3458-B0E2-4D5E-B56A-D3A83A2F94D8}" dt="2021-01-08T06:32:14.627" v="535" actId="26606"/>
          <ac:spMkLst>
            <pc:docMk/>
            <pc:sldMk cId="3455069182" sldId="264"/>
            <ac:spMk id="2" creationId="{FBA419BA-9EB3-4076-BD43-E3B3C3AFEA11}"/>
          </ac:spMkLst>
        </pc:spChg>
        <pc:spChg chg="mod">
          <ac:chgData name="Andreas Nebdal" userId="42e38493-8d92-4d26-b6c7-7bd0c4eadf1f" providerId="ADAL" clId="{602A3458-B0E2-4D5E-B56A-D3A83A2F94D8}" dt="2021-01-08T06:35:50.147" v="598" actId="58"/>
          <ac:spMkLst>
            <pc:docMk/>
            <pc:sldMk cId="3455069182" sldId="264"/>
            <ac:spMk id="5" creationId="{0AD1C4C1-82CB-4D4B-B60C-4156B8D9A943}"/>
          </ac:spMkLst>
        </pc:spChg>
        <pc:spChg chg="del">
          <ac:chgData name="Andreas Nebdal" userId="42e38493-8d92-4d26-b6c7-7bd0c4eadf1f" providerId="ADAL" clId="{602A3458-B0E2-4D5E-B56A-D3A83A2F94D8}" dt="2021-01-08T06:29:03.955" v="473" actId="478"/>
          <ac:spMkLst>
            <pc:docMk/>
            <pc:sldMk cId="3455069182" sldId="264"/>
            <ac:spMk id="6" creationId="{3F96F892-B971-4655-A24F-9E8C49C65E7C}"/>
          </ac:spMkLst>
        </pc:spChg>
        <pc:spChg chg="del">
          <ac:chgData name="Andreas Nebdal" userId="42e38493-8d92-4d26-b6c7-7bd0c4eadf1f" providerId="ADAL" clId="{602A3458-B0E2-4D5E-B56A-D3A83A2F94D8}" dt="2021-01-08T06:29:05.912" v="474" actId="478"/>
          <ac:spMkLst>
            <pc:docMk/>
            <pc:sldMk cId="3455069182" sldId="264"/>
            <ac:spMk id="7" creationId="{07DA6AE5-2FEC-4EE7-8C9E-8139E914643E}"/>
          </ac:spMkLst>
        </pc:spChg>
        <pc:spChg chg="add mod">
          <ac:chgData name="Andreas Nebdal" userId="42e38493-8d92-4d26-b6c7-7bd0c4eadf1f" providerId="ADAL" clId="{602A3458-B0E2-4D5E-B56A-D3A83A2F94D8}" dt="2021-01-08T06:35:05.985" v="586" actId="14100"/>
          <ac:spMkLst>
            <pc:docMk/>
            <pc:sldMk cId="3455069182" sldId="264"/>
            <ac:spMk id="8" creationId="{9BC4EAF0-22BD-4E2D-91AC-EE1CE103997B}"/>
          </ac:spMkLst>
        </pc:spChg>
        <pc:spChg chg="add mod">
          <ac:chgData name="Andreas Nebdal" userId="42e38493-8d92-4d26-b6c7-7bd0c4eadf1f" providerId="ADAL" clId="{602A3458-B0E2-4D5E-B56A-D3A83A2F94D8}" dt="2021-01-08T06:35:09.220" v="588" actId="1076"/>
          <ac:spMkLst>
            <pc:docMk/>
            <pc:sldMk cId="3455069182" sldId="264"/>
            <ac:spMk id="9" creationId="{512310F1-9E75-4C67-B5E6-D857B68C6A25}"/>
          </ac:spMkLst>
        </pc:spChg>
        <pc:spChg chg="add mod">
          <ac:chgData name="Andreas Nebdal" userId="42e38493-8d92-4d26-b6c7-7bd0c4eadf1f" providerId="ADAL" clId="{602A3458-B0E2-4D5E-B56A-D3A83A2F94D8}" dt="2021-01-08T06:35:15.033" v="593" actId="1076"/>
          <ac:spMkLst>
            <pc:docMk/>
            <pc:sldMk cId="3455069182" sldId="264"/>
            <ac:spMk id="10" creationId="{5D8C5082-CCC4-4ABF-8113-D751D3C8A474}"/>
          </ac:spMkLst>
        </pc:spChg>
        <pc:spChg chg="add mod">
          <ac:chgData name="Andreas Nebdal" userId="42e38493-8d92-4d26-b6c7-7bd0c4eadf1f" providerId="ADAL" clId="{602A3458-B0E2-4D5E-B56A-D3A83A2F94D8}" dt="2021-01-08T06:35:11.242" v="589" actId="14100"/>
          <ac:spMkLst>
            <pc:docMk/>
            <pc:sldMk cId="3455069182" sldId="264"/>
            <ac:spMk id="11" creationId="{0AFC1B8F-2E26-45C9-8C83-CBEBDE05DCA3}"/>
          </ac:spMkLst>
        </pc:spChg>
        <pc:picChg chg="add mod">
          <ac:chgData name="Andreas Nebdal" userId="42e38493-8d92-4d26-b6c7-7bd0c4eadf1f" providerId="ADAL" clId="{602A3458-B0E2-4D5E-B56A-D3A83A2F94D8}" dt="2021-01-08T06:32:14.627" v="535" actId="26606"/>
          <ac:picMkLst>
            <pc:docMk/>
            <pc:sldMk cId="3455069182" sldId="264"/>
            <ac:picMk id="2050" creationId="{159241C7-FBD5-4F94-8E67-5D128EA788E9}"/>
          </ac:picMkLst>
        </pc:picChg>
      </pc:sldChg>
      <pc:sldChg chg="modSp add ord">
        <pc:chgData name="Andreas Nebdal" userId="42e38493-8d92-4d26-b6c7-7bd0c4eadf1f" providerId="ADAL" clId="{602A3458-B0E2-4D5E-B56A-D3A83A2F94D8}" dt="2021-01-08T07:01:04.639" v="790"/>
        <pc:sldMkLst>
          <pc:docMk/>
          <pc:sldMk cId="1778700658" sldId="265"/>
        </pc:sldMkLst>
        <pc:spChg chg="mod">
          <ac:chgData name="Andreas Nebdal" userId="42e38493-8d92-4d26-b6c7-7bd0c4eadf1f" providerId="ADAL" clId="{602A3458-B0E2-4D5E-B56A-D3A83A2F94D8}" dt="2021-01-08T06:38:07.953" v="613" actId="20577"/>
          <ac:spMkLst>
            <pc:docMk/>
            <pc:sldMk cId="1778700658" sldId="265"/>
            <ac:spMk id="2" creationId="{DADD0A3D-E081-47B3-B64C-1CB47962D65B}"/>
          </ac:spMkLst>
        </pc:spChg>
        <pc:spChg chg="mod">
          <ac:chgData name="Andreas Nebdal" userId="42e38493-8d92-4d26-b6c7-7bd0c4eadf1f" providerId="ADAL" clId="{602A3458-B0E2-4D5E-B56A-D3A83A2F94D8}" dt="2021-01-08T06:38:10.272" v="614"/>
          <ac:spMkLst>
            <pc:docMk/>
            <pc:sldMk cId="1778700658" sldId="265"/>
            <ac:spMk id="3" creationId="{67A14FFC-1A46-4AE7-869E-C2F06A0E8D6C}"/>
          </ac:spMkLst>
        </pc:spChg>
        <pc:spChg chg="mod">
          <ac:chgData name="Andreas Nebdal" userId="42e38493-8d92-4d26-b6c7-7bd0c4eadf1f" providerId="ADAL" clId="{602A3458-B0E2-4D5E-B56A-D3A83A2F94D8}" dt="2021-01-08T06:39:28.721" v="788" actId="20577"/>
          <ac:spMkLst>
            <pc:docMk/>
            <pc:sldMk cId="1778700658" sldId="265"/>
            <ac:spMk id="4" creationId="{D40886B9-016F-48CF-B283-A6ADF1CCB8CB}"/>
          </ac:spMkLst>
        </pc:spChg>
      </pc:sldChg>
      <pc:sldChg chg="modSp add">
        <pc:chgData name="Andreas Nebdal" userId="42e38493-8d92-4d26-b6c7-7bd0c4eadf1f" providerId="ADAL" clId="{602A3458-B0E2-4D5E-B56A-D3A83A2F94D8}" dt="2021-01-08T07:45:30.668" v="85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602A3458-B0E2-4D5E-B56A-D3A83A2F94D8}" dt="2021-01-08T07:38:52.095" v="855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602A3458-B0E2-4D5E-B56A-D3A83A2F94D8}" dt="2021-01-08T07:45:30.668" v="85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">
        <pc:chgData name="Andreas Nebdal" userId="42e38493-8d92-4d26-b6c7-7bd0c4eadf1f" providerId="ADAL" clId="{602A3458-B0E2-4D5E-B56A-D3A83A2F94D8}" dt="2021-01-08T07:49:59.023" v="859"/>
        <pc:sldMkLst>
          <pc:docMk/>
          <pc:sldMk cId="470415181" sldId="267"/>
        </pc:sldMkLst>
      </pc:sldChg>
      <pc:sldChg chg="addSp delSp modSp add modAnim">
        <pc:chgData name="Andreas Nebdal" userId="42e38493-8d92-4d26-b6c7-7bd0c4eadf1f" providerId="ADAL" clId="{602A3458-B0E2-4D5E-B56A-D3A83A2F94D8}" dt="2021-01-14T20:00:22.604" v="1362" actId="20577"/>
        <pc:sldMkLst>
          <pc:docMk/>
          <pc:sldMk cId="1824603199" sldId="270"/>
        </pc:sldMkLst>
        <pc:spChg chg="mod">
          <ac:chgData name="Andreas Nebdal" userId="42e38493-8d92-4d26-b6c7-7bd0c4eadf1f" providerId="ADAL" clId="{602A3458-B0E2-4D5E-B56A-D3A83A2F94D8}" dt="2021-01-14T20:00:22.604" v="1362" actId="20577"/>
          <ac:spMkLst>
            <pc:docMk/>
            <pc:sldMk cId="1824603199" sldId="270"/>
            <ac:spMk id="2" creationId="{4F8BBBBE-7A3E-4953-B496-7AEE926CEFA2}"/>
          </ac:spMkLst>
        </pc:spChg>
        <pc:spChg chg="del">
          <ac:chgData name="Andreas Nebdal" userId="42e38493-8d92-4d26-b6c7-7bd0c4eadf1f" providerId="ADAL" clId="{602A3458-B0E2-4D5E-B56A-D3A83A2F94D8}" dt="2021-01-14T19:47:37.336" v="1072" actId="478"/>
          <ac:spMkLst>
            <pc:docMk/>
            <pc:sldMk cId="1824603199" sldId="270"/>
            <ac:spMk id="3" creationId="{15469E7C-0DAA-4BA1-84DA-82D5F0B447C2}"/>
          </ac:spMkLst>
        </pc:spChg>
        <pc:spChg chg="del">
          <ac:chgData name="Andreas Nebdal" userId="42e38493-8d92-4d26-b6c7-7bd0c4eadf1f" providerId="ADAL" clId="{602A3458-B0E2-4D5E-B56A-D3A83A2F94D8}" dt="2021-01-14T19:47:40.814" v="1073" actId="478"/>
          <ac:spMkLst>
            <pc:docMk/>
            <pc:sldMk cId="1824603199" sldId="270"/>
            <ac:spMk id="4" creationId="{915B3E1F-70DD-4A28-B86A-09FE44249286}"/>
          </ac:spMkLst>
        </pc:spChg>
        <pc:spChg chg="add mod">
          <ac:chgData name="Andreas Nebdal" userId="42e38493-8d92-4d26-b6c7-7bd0c4eadf1f" providerId="ADAL" clId="{602A3458-B0E2-4D5E-B56A-D3A83A2F94D8}" dt="2021-01-14T19:49:45.545" v="1161" actId="1076"/>
          <ac:spMkLst>
            <pc:docMk/>
            <pc:sldMk cId="1824603199" sldId="270"/>
            <ac:spMk id="5" creationId="{DF367114-A9A0-460B-B46F-97400CE534BC}"/>
          </ac:spMkLst>
        </pc:spChg>
        <pc:spChg chg="add mod">
          <ac:chgData name="Andreas Nebdal" userId="42e38493-8d92-4d26-b6c7-7bd0c4eadf1f" providerId="ADAL" clId="{602A3458-B0E2-4D5E-B56A-D3A83A2F94D8}" dt="2021-01-14T19:49:57.397" v="1173" actId="1076"/>
          <ac:spMkLst>
            <pc:docMk/>
            <pc:sldMk cId="1824603199" sldId="270"/>
            <ac:spMk id="6" creationId="{6B5730A8-3655-4508-BC0C-1B6D73FA6D21}"/>
          </ac:spMkLst>
        </pc:spChg>
        <pc:spChg chg="add mod">
          <ac:chgData name="Andreas Nebdal" userId="42e38493-8d92-4d26-b6c7-7bd0c4eadf1f" providerId="ADAL" clId="{602A3458-B0E2-4D5E-B56A-D3A83A2F94D8}" dt="2021-01-14T19:51:37.866" v="1198" actId="1076"/>
          <ac:spMkLst>
            <pc:docMk/>
            <pc:sldMk cId="1824603199" sldId="270"/>
            <ac:spMk id="7" creationId="{29B475C4-3E90-434D-8B9B-AC6313123286}"/>
          </ac:spMkLst>
        </pc:spChg>
        <pc:spChg chg="add mod">
          <ac:chgData name="Andreas Nebdal" userId="42e38493-8d92-4d26-b6c7-7bd0c4eadf1f" providerId="ADAL" clId="{602A3458-B0E2-4D5E-B56A-D3A83A2F94D8}" dt="2021-01-14T19:51:07.345" v="1188" actId="20577"/>
          <ac:spMkLst>
            <pc:docMk/>
            <pc:sldMk cId="1824603199" sldId="270"/>
            <ac:spMk id="8" creationId="{0BB1A52F-3459-4642-A4BB-644577C3C895}"/>
          </ac:spMkLst>
        </pc:spChg>
        <pc:spChg chg="add mod">
          <ac:chgData name="Andreas Nebdal" userId="42e38493-8d92-4d26-b6c7-7bd0c4eadf1f" providerId="ADAL" clId="{602A3458-B0E2-4D5E-B56A-D3A83A2F94D8}" dt="2021-01-14T19:51:55.547" v="1204" actId="1076"/>
          <ac:spMkLst>
            <pc:docMk/>
            <pc:sldMk cId="1824603199" sldId="270"/>
            <ac:spMk id="10" creationId="{356B3336-6C13-431A-AA7C-4A925E4E9FB1}"/>
          </ac:spMkLst>
        </pc:spChg>
        <pc:spChg chg="add mod">
          <ac:chgData name="Andreas Nebdal" userId="42e38493-8d92-4d26-b6c7-7bd0c4eadf1f" providerId="ADAL" clId="{602A3458-B0E2-4D5E-B56A-D3A83A2F94D8}" dt="2021-01-14T19:51:58.562" v="1231" actId="1038"/>
          <ac:spMkLst>
            <pc:docMk/>
            <pc:sldMk cId="1824603199" sldId="270"/>
            <ac:spMk id="11" creationId="{23B2AB81-CB8F-405A-BA56-2E2301201E5A}"/>
          </ac:spMkLst>
        </pc:spChg>
        <pc:spChg chg="add mod">
          <ac:chgData name="Andreas Nebdal" userId="42e38493-8d92-4d26-b6c7-7bd0c4eadf1f" providerId="ADAL" clId="{602A3458-B0E2-4D5E-B56A-D3A83A2F94D8}" dt="2021-01-14T19:52:03.865" v="1256" actId="1037"/>
          <ac:spMkLst>
            <pc:docMk/>
            <pc:sldMk cId="1824603199" sldId="270"/>
            <ac:spMk id="12" creationId="{E4736CF2-2389-47E6-A5DF-015D4C4C707C}"/>
          </ac:spMkLst>
        </pc:spChg>
        <pc:spChg chg="add mod">
          <ac:chgData name="Andreas Nebdal" userId="42e38493-8d92-4d26-b6c7-7bd0c4eadf1f" providerId="ADAL" clId="{602A3458-B0E2-4D5E-B56A-D3A83A2F94D8}" dt="2021-01-14T19:52:06.801" v="1275" actId="1036"/>
          <ac:spMkLst>
            <pc:docMk/>
            <pc:sldMk cId="1824603199" sldId="270"/>
            <ac:spMk id="13" creationId="{8EBC6388-A861-4C5D-B318-DE1F9558EF75}"/>
          </ac:spMkLst>
        </pc:spChg>
        <pc:spChg chg="add mod">
          <ac:chgData name="Andreas Nebdal" userId="42e38493-8d92-4d26-b6c7-7bd0c4eadf1f" providerId="ADAL" clId="{602A3458-B0E2-4D5E-B56A-D3A83A2F94D8}" dt="2021-01-14T19:52:20.310" v="1297" actId="20577"/>
          <ac:spMkLst>
            <pc:docMk/>
            <pc:sldMk cId="1824603199" sldId="270"/>
            <ac:spMk id="14" creationId="{67F7D072-5146-4451-8107-F6CF926ED072}"/>
          </ac:spMkLst>
        </pc:spChg>
        <pc:picChg chg="add mod">
          <ac:chgData name="Andreas Nebdal" userId="42e38493-8d92-4d26-b6c7-7bd0c4eadf1f" providerId="ADAL" clId="{602A3458-B0E2-4D5E-B56A-D3A83A2F94D8}" dt="2021-01-14T19:51:28.520" v="1192" actId="1076"/>
          <ac:picMkLst>
            <pc:docMk/>
            <pc:sldMk cId="1824603199" sldId="270"/>
            <ac:picMk id="1026" creationId="{FF4BC945-DD7A-4F39-8617-C0E9EF557F5A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0:29.185" v="1363" actId="20577"/>
        <pc:sldMkLst>
          <pc:docMk/>
          <pc:sldMk cId="1906486638" sldId="271"/>
        </pc:sldMkLst>
        <pc:spChg chg="mod">
          <ac:chgData name="Andreas Nebdal" userId="42e38493-8d92-4d26-b6c7-7bd0c4eadf1f" providerId="ADAL" clId="{602A3458-B0E2-4D5E-B56A-D3A83A2F94D8}" dt="2021-01-14T20:00:29.185" v="1363" actId="20577"/>
          <ac:spMkLst>
            <pc:docMk/>
            <pc:sldMk cId="1906486638" sldId="271"/>
            <ac:spMk id="2" creationId="{4A588E84-0399-4453-9042-01095C104EF9}"/>
          </ac:spMkLst>
        </pc:spChg>
        <pc:spChg chg="del">
          <ac:chgData name="Andreas Nebdal" userId="42e38493-8d92-4d26-b6c7-7bd0c4eadf1f" providerId="ADAL" clId="{602A3458-B0E2-4D5E-B56A-D3A83A2F94D8}" dt="2021-01-14T19:59:21.869" v="1334"/>
          <ac:spMkLst>
            <pc:docMk/>
            <pc:sldMk cId="1906486638" sldId="271"/>
            <ac:spMk id="3" creationId="{E8557CB1-441D-4ABC-8AA1-7EF42A135D12}"/>
          </ac:spMkLst>
        </pc:spChg>
        <pc:spChg chg="del">
          <ac:chgData name="Andreas Nebdal" userId="42e38493-8d92-4d26-b6c7-7bd0c4eadf1f" providerId="ADAL" clId="{602A3458-B0E2-4D5E-B56A-D3A83A2F94D8}" dt="2021-01-14T19:59:28.680" v="1335"/>
          <ac:spMkLst>
            <pc:docMk/>
            <pc:sldMk cId="1906486638" sldId="271"/>
            <ac:spMk id="4" creationId="{04DFFA48-1203-4E96-8E57-3B7442A350FC}"/>
          </ac:spMkLst>
        </pc:spChg>
        <pc:picChg chg="add">
          <ac:chgData name="Andreas Nebdal" userId="42e38493-8d92-4d26-b6c7-7bd0c4eadf1f" providerId="ADAL" clId="{602A3458-B0E2-4D5E-B56A-D3A83A2F94D8}" dt="2021-01-14T19:59:21.869" v="1334"/>
          <ac:picMkLst>
            <pc:docMk/>
            <pc:sldMk cId="1906486638" sldId="271"/>
            <ac:picMk id="2050" creationId="{EF16CAFF-6314-4244-8683-2E7D9B42064F}"/>
          </ac:picMkLst>
        </pc:picChg>
        <pc:picChg chg="add">
          <ac:chgData name="Andreas Nebdal" userId="42e38493-8d92-4d26-b6c7-7bd0c4eadf1f" providerId="ADAL" clId="{602A3458-B0E2-4D5E-B56A-D3A83A2F94D8}" dt="2021-01-14T19:59:28.680" v="1335"/>
          <ac:picMkLst>
            <pc:docMk/>
            <pc:sldMk cId="1906486638" sldId="271"/>
            <ac:picMk id="2052" creationId="{FE6D1DA7-AE85-4DB5-AB62-EB73B3C48D06}"/>
          </ac:picMkLst>
        </pc:picChg>
      </pc:sldChg>
      <pc:sldChg chg="modSp add">
        <pc:chgData name="Andreas Nebdal" userId="42e38493-8d92-4d26-b6c7-7bd0c4eadf1f" providerId="ADAL" clId="{602A3458-B0E2-4D5E-B56A-D3A83A2F94D8}" dt="2021-01-14T20:01:04.419" v="1394" actId="20577"/>
        <pc:sldMkLst>
          <pc:docMk/>
          <pc:sldMk cId="850887554" sldId="272"/>
        </pc:sldMkLst>
        <pc:spChg chg="mod">
          <ac:chgData name="Andreas Nebdal" userId="42e38493-8d92-4d26-b6c7-7bd0c4eadf1f" providerId="ADAL" clId="{602A3458-B0E2-4D5E-B56A-D3A83A2F94D8}" dt="2021-01-14T20:01:04.419" v="1394" actId="20577"/>
          <ac:spMkLst>
            <pc:docMk/>
            <pc:sldMk cId="850887554" sldId="272"/>
            <ac:spMk id="2" creationId="{DBC52AB6-028F-4F68-824D-A89795FE5A95}"/>
          </ac:spMkLst>
        </pc:spChg>
      </pc:sldChg>
      <pc:sldChg chg="addSp delSp modSp add">
        <pc:chgData name="Andreas Nebdal" userId="42e38493-8d92-4d26-b6c7-7bd0c4eadf1f" providerId="ADAL" clId="{602A3458-B0E2-4D5E-B56A-D3A83A2F94D8}" dt="2021-01-14T20:06:28.356" v="1564" actId="20577"/>
        <pc:sldMkLst>
          <pc:docMk/>
          <pc:sldMk cId="2399587616" sldId="273"/>
        </pc:sldMkLst>
        <pc:spChg chg="mod">
          <ac:chgData name="Andreas Nebdal" userId="42e38493-8d92-4d26-b6c7-7bd0c4eadf1f" providerId="ADAL" clId="{602A3458-B0E2-4D5E-B56A-D3A83A2F94D8}" dt="2021-01-14T20:01:35.517" v="1438" actId="20577"/>
          <ac:spMkLst>
            <pc:docMk/>
            <pc:sldMk cId="2399587616" sldId="273"/>
            <ac:spMk id="2" creationId="{D06E9C57-CC39-4023-B41E-D14D59CC9794}"/>
          </ac:spMkLst>
        </pc:spChg>
        <pc:spChg chg="add del">
          <ac:chgData name="Andreas Nebdal" userId="42e38493-8d92-4d26-b6c7-7bd0c4eadf1f" providerId="ADAL" clId="{602A3458-B0E2-4D5E-B56A-D3A83A2F94D8}" dt="2021-01-14T20:05:48.682" v="1468"/>
          <ac:spMkLst>
            <pc:docMk/>
            <pc:sldMk cId="2399587616" sldId="273"/>
            <ac:spMk id="3" creationId="{F8D95914-7C8F-492F-9824-B4160FD1284A}"/>
          </ac:spMkLst>
        </pc:spChg>
        <pc:spChg chg="mod">
          <ac:chgData name="Andreas Nebdal" userId="42e38493-8d92-4d26-b6c7-7bd0c4eadf1f" providerId="ADAL" clId="{602A3458-B0E2-4D5E-B56A-D3A83A2F94D8}" dt="2021-01-14T20:06:28.356" v="1564" actId="20577"/>
          <ac:spMkLst>
            <pc:docMk/>
            <pc:sldMk cId="2399587616" sldId="273"/>
            <ac:spMk id="4" creationId="{A7686B0F-228D-4F05-BC94-9750F9C71CB4}"/>
          </ac:spMkLst>
        </pc:spChg>
        <pc:picChg chg="add del">
          <ac:chgData name="Andreas Nebdal" userId="42e38493-8d92-4d26-b6c7-7bd0c4eadf1f" providerId="ADAL" clId="{602A3458-B0E2-4D5E-B56A-D3A83A2F94D8}" dt="2021-01-14T20:05:20.923" v="1467"/>
          <ac:picMkLst>
            <pc:docMk/>
            <pc:sldMk cId="2399587616" sldId="273"/>
            <ac:picMk id="4098" creationId="{02D40093-F559-4C63-AC43-52332298D5F5}"/>
          </ac:picMkLst>
        </pc:picChg>
        <pc:picChg chg="add">
          <ac:chgData name="Andreas Nebdal" userId="42e38493-8d92-4d26-b6c7-7bd0c4eadf1f" providerId="ADAL" clId="{602A3458-B0E2-4D5E-B56A-D3A83A2F94D8}" dt="2021-01-14T20:05:48.682" v="1468"/>
          <ac:picMkLst>
            <pc:docMk/>
            <pc:sldMk cId="2399587616" sldId="273"/>
            <ac:picMk id="4100" creationId="{17FA136A-EECC-48EC-AA6B-6DE9D1C53A58}"/>
          </ac:picMkLst>
        </pc:picChg>
      </pc:sldChg>
      <pc:sldChg chg="addSp delSp modSp add">
        <pc:chgData name="Andreas Nebdal" userId="42e38493-8d92-4d26-b6c7-7bd0c4eadf1f" providerId="ADAL" clId="{602A3458-B0E2-4D5E-B56A-D3A83A2F94D8}" dt="2021-01-14T20:04:40.822" v="1465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602A3458-B0E2-4D5E-B56A-D3A83A2F94D8}" dt="2021-01-14T20:04:40.822" v="1465" actId="20577"/>
          <ac:spMkLst>
            <pc:docMk/>
            <pc:sldMk cId="3134397301" sldId="274"/>
            <ac:spMk id="2" creationId="{5136E31E-8397-4AE8-BB28-F76E54B6D6E0}"/>
          </ac:spMkLst>
        </pc:spChg>
        <pc:spChg chg="del">
          <ac:chgData name="Andreas Nebdal" userId="42e38493-8d92-4d26-b6c7-7bd0c4eadf1f" providerId="ADAL" clId="{602A3458-B0E2-4D5E-B56A-D3A83A2F94D8}" dt="2021-01-14T20:02:21.076" v="1440"/>
          <ac:spMkLst>
            <pc:docMk/>
            <pc:sldMk cId="3134397301" sldId="274"/>
            <ac:spMk id="3" creationId="{B68EC46F-FB7B-40FA-9102-52B99F9DA810}"/>
          </ac:spMkLst>
        </pc:spChg>
        <pc:spChg chg="del">
          <ac:chgData name="Andreas Nebdal" userId="42e38493-8d92-4d26-b6c7-7bd0c4eadf1f" providerId="ADAL" clId="{602A3458-B0E2-4D5E-B56A-D3A83A2F94D8}" dt="2021-01-14T20:04:22.286" v="1441"/>
          <ac:spMkLst>
            <pc:docMk/>
            <pc:sldMk cId="3134397301" sldId="274"/>
            <ac:spMk id="4" creationId="{CC5DDB7F-D5DD-4004-BE34-0764EFB290C6}"/>
          </ac:spMkLst>
        </pc:spChg>
        <pc:picChg chg="add">
          <ac:chgData name="Andreas Nebdal" userId="42e38493-8d92-4d26-b6c7-7bd0c4eadf1f" providerId="ADAL" clId="{602A3458-B0E2-4D5E-B56A-D3A83A2F94D8}" dt="2021-01-14T20:02:21.076" v="1440"/>
          <ac:picMkLst>
            <pc:docMk/>
            <pc:sldMk cId="3134397301" sldId="274"/>
            <ac:picMk id="3074" creationId="{66B20318-393A-4238-899E-7AF657FD0702}"/>
          </ac:picMkLst>
        </pc:picChg>
        <pc:picChg chg="add">
          <ac:chgData name="Andreas Nebdal" userId="42e38493-8d92-4d26-b6c7-7bd0c4eadf1f" providerId="ADAL" clId="{602A3458-B0E2-4D5E-B56A-D3A83A2F94D8}" dt="2021-01-14T20:04:22.286" v="1441"/>
          <ac:picMkLst>
            <pc:docMk/>
            <pc:sldMk cId="3134397301" sldId="274"/>
            <ac:picMk id="3076" creationId="{584139F7-19F8-42EC-A051-8A7C7DE75BEB}"/>
          </ac:picMkLst>
        </pc:picChg>
      </pc:sldChg>
      <pc:sldChg chg="addSp delSp modSp add mod modClrScheme chgLayout">
        <pc:chgData name="Andreas Nebdal" userId="42e38493-8d92-4d26-b6c7-7bd0c4eadf1f" providerId="ADAL" clId="{602A3458-B0E2-4D5E-B56A-D3A83A2F94D8}" dt="2021-01-14T20:08:37.545" v="1618" actId="26606"/>
        <pc:sldMkLst>
          <pc:docMk/>
          <pc:sldMk cId="1206948306" sldId="275"/>
        </pc:sldMkLst>
        <pc:spChg chg="mo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2" creationId="{7B94BB7C-289C-4E6D-B975-707F4D81305D}"/>
          </ac:spMkLst>
        </pc:spChg>
        <pc:spChg chg="del">
          <ac:chgData name="Andreas Nebdal" userId="42e38493-8d92-4d26-b6c7-7bd0c4eadf1f" providerId="ADAL" clId="{602A3458-B0E2-4D5E-B56A-D3A83A2F94D8}" dt="2021-01-14T20:08:33.455" v="1617"/>
          <ac:spMkLst>
            <pc:docMk/>
            <pc:sldMk cId="1206948306" sldId="275"/>
            <ac:spMk id="3" creationId="{6C447FA9-18C3-44AF-83C6-088FE5DD1DBD}"/>
          </ac:spMkLst>
        </pc:spChg>
        <pc:spChg chg="mod ord">
          <ac:chgData name="Andreas Nebdal" userId="42e38493-8d92-4d26-b6c7-7bd0c4eadf1f" providerId="ADAL" clId="{602A3458-B0E2-4D5E-B56A-D3A83A2F94D8}" dt="2021-01-14T20:08:37.545" v="1618" actId="26606"/>
          <ac:spMkLst>
            <pc:docMk/>
            <pc:sldMk cId="1206948306" sldId="275"/>
            <ac:spMk id="4" creationId="{50BB29EF-0D61-48CD-B7DC-2E6EA94CDFEA}"/>
          </ac:spMkLst>
        </pc:spChg>
        <pc:picChg chg="add mod">
          <ac:chgData name="Andreas Nebdal" userId="42e38493-8d92-4d26-b6c7-7bd0c4eadf1f" providerId="ADAL" clId="{602A3458-B0E2-4D5E-B56A-D3A83A2F94D8}" dt="2021-01-14T20:08:37.545" v="1618" actId="26606"/>
          <ac:picMkLst>
            <pc:docMk/>
            <pc:sldMk cId="1206948306" sldId="275"/>
            <ac:picMk id="5122" creationId="{BDCBE9BF-F56A-42A6-87FA-7A1A7BF97022}"/>
          </ac:picMkLst>
        </pc:picChg>
      </pc:sldChg>
      <pc:sldChg chg="addSp delSp modSp add mod modClrScheme modAnim chgLayout">
        <pc:chgData name="Andreas Nebdal" userId="42e38493-8d92-4d26-b6c7-7bd0c4eadf1f" providerId="ADAL" clId="{602A3458-B0E2-4D5E-B56A-D3A83A2F94D8}" dt="2021-01-18T06:25:08.488" v="1890"/>
        <pc:sldMkLst>
          <pc:docMk/>
          <pc:sldMk cId="563934697" sldId="276"/>
        </pc:sldMkLst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2" creationId="{3EE7933F-3C5F-4600-8D5F-56C097081A94}"/>
          </ac:spMkLst>
        </pc:spChg>
        <pc:spChg chg="del">
          <ac:chgData name="Andreas Nebdal" userId="42e38493-8d92-4d26-b6c7-7bd0c4eadf1f" providerId="ADAL" clId="{602A3458-B0E2-4D5E-B56A-D3A83A2F94D8}" dt="2021-01-18T06:02:49.215" v="1620"/>
          <ac:spMkLst>
            <pc:docMk/>
            <pc:sldMk cId="563934697" sldId="276"/>
            <ac:spMk id="3" creationId="{CA1DDAB9-978D-4E25-82A2-FF1735BF8C72}"/>
          </ac:spMkLst>
        </pc:spChg>
        <pc:spChg chg="del">
          <ac:chgData name="Andreas Nebdal" userId="42e38493-8d92-4d26-b6c7-7bd0c4eadf1f" providerId="ADAL" clId="{602A3458-B0E2-4D5E-B56A-D3A83A2F94D8}" dt="2021-01-18T06:02:54.348" v="1621" actId="26606"/>
          <ac:spMkLst>
            <pc:docMk/>
            <pc:sldMk cId="563934697" sldId="276"/>
            <ac:spMk id="4" creationId="{267DCA1E-BD8C-4EE6-AF05-686A10AE3EDC}"/>
          </ac:spMkLst>
        </pc:spChg>
        <pc:spChg chg="add mod">
          <ac:chgData name="Andreas Nebdal" userId="42e38493-8d92-4d26-b6c7-7bd0c4eadf1f" providerId="ADAL" clId="{602A3458-B0E2-4D5E-B56A-D3A83A2F94D8}" dt="2021-01-18T06:03:00.414" v="1632" actId="20577"/>
          <ac:spMkLst>
            <pc:docMk/>
            <pc:sldMk cId="563934697" sldId="276"/>
            <ac:spMk id="71" creationId="{77B96259-2E79-4C03-AF45-177E74C84A4C}"/>
          </ac:spMkLst>
        </pc:spChg>
        <pc:spChg chg="add mod">
          <ac:chgData name="Andreas Nebdal" userId="42e38493-8d92-4d26-b6c7-7bd0c4eadf1f" providerId="ADAL" clId="{602A3458-B0E2-4D5E-B56A-D3A83A2F94D8}" dt="2021-01-18T06:25:03.622" v="1889" actId="20577"/>
          <ac:spMkLst>
            <pc:docMk/>
            <pc:sldMk cId="563934697" sldId="276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602A3458-B0E2-4D5E-B56A-D3A83A2F94D8}" dt="2021-01-18T06:02:54.348" v="1621" actId="26606"/>
          <ac:picMkLst>
            <pc:docMk/>
            <pc:sldMk cId="563934697" sldId="276"/>
            <ac:picMk id="1026" creationId="{8776F4D5-083F-4DBB-AC4D-D19C69CAF9FE}"/>
          </ac:picMkLst>
        </pc:picChg>
      </pc:sldChg>
      <pc:sldChg chg="modSp add ord">
        <pc:chgData name="Andreas Nebdal" userId="42e38493-8d92-4d26-b6c7-7bd0c4eadf1f" providerId="ADAL" clId="{602A3458-B0E2-4D5E-B56A-D3A83A2F94D8}" dt="2021-01-18T06:23:24.507" v="1807"/>
        <pc:sldMkLst>
          <pc:docMk/>
          <pc:sldMk cId="2665839023" sldId="277"/>
        </pc:sldMkLst>
        <pc:spChg chg="mod">
          <ac:chgData name="Andreas Nebdal" userId="42e38493-8d92-4d26-b6c7-7bd0c4eadf1f" providerId="ADAL" clId="{602A3458-B0E2-4D5E-B56A-D3A83A2F94D8}" dt="2021-01-18T06:13:29.864" v="1713" actId="20577"/>
          <ac:spMkLst>
            <pc:docMk/>
            <pc:sldMk cId="2665839023" sldId="277"/>
            <ac:spMk id="2" creationId="{4AD0CFBA-13B1-482C-84E3-6CE0DC3AA986}"/>
          </ac:spMkLst>
        </pc:spChg>
      </pc:sldChg>
      <pc:sldChg chg="addSp delSp modSp add delAnim modAnim">
        <pc:chgData name="Andreas Nebdal" userId="42e38493-8d92-4d26-b6c7-7bd0c4eadf1f" providerId="ADAL" clId="{602A3458-B0E2-4D5E-B56A-D3A83A2F94D8}" dt="2021-01-18T06:22:19" v="1805"/>
        <pc:sldMkLst>
          <pc:docMk/>
          <pc:sldMk cId="136121073" sldId="278"/>
        </pc:sldMkLst>
        <pc:spChg chg="add mod">
          <ac:chgData name="Andreas Nebdal" userId="42e38493-8d92-4d26-b6c7-7bd0c4eadf1f" providerId="ADAL" clId="{602A3458-B0E2-4D5E-B56A-D3A83A2F94D8}" dt="2021-01-18T06:20:35.504" v="1741" actId="20577"/>
          <ac:spMkLst>
            <pc:docMk/>
            <pc:sldMk cId="136121073" sldId="278"/>
            <ac:spMk id="3" creationId="{071E5226-22B1-4C29-8223-5815522C9A33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4" creationId="{E163AC16-CDCD-48FF-941F-138E9577822A}"/>
          </ac:spMkLst>
        </pc:spChg>
        <pc:spChg chg="del">
          <ac:chgData name="Andreas Nebdal" userId="42e38493-8d92-4d26-b6c7-7bd0c4eadf1f" providerId="ADAL" clId="{602A3458-B0E2-4D5E-B56A-D3A83A2F94D8}" dt="2021-01-18T06:19:35.238" v="1716" actId="478"/>
          <ac:spMkLst>
            <pc:docMk/>
            <pc:sldMk cId="136121073" sldId="278"/>
            <ac:spMk id="5" creationId="{DD028C6B-E932-48F3-B8CC-AA49F7C72352}"/>
          </ac:spMkLst>
        </pc:spChg>
        <pc:spChg chg="del">
          <ac:chgData name="Andreas Nebdal" userId="42e38493-8d92-4d26-b6c7-7bd0c4eadf1f" providerId="ADAL" clId="{602A3458-B0E2-4D5E-B56A-D3A83A2F94D8}" dt="2021-01-18T06:19:32.672" v="1715" actId="478"/>
          <ac:spMkLst>
            <pc:docMk/>
            <pc:sldMk cId="136121073" sldId="278"/>
            <ac:spMk id="6" creationId="{D0D68165-578D-4A5F-9F32-C02BFA25CFD6}"/>
          </ac:spMkLst>
        </pc:spChg>
        <pc:spChg chg="add del mod">
          <ac:chgData name="Andreas Nebdal" userId="42e38493-8d92-4d26-b6c7-7bd0c4eadf1f" providerId="ADAL" clId="{602A3458-B0E2-4D5E-B56A-D3A83A2F94D8}" dt="2021-01-18T06:20:47.739" v="1745" actId="478"/>
          <ac:spMkLst>
            <pc:docMk/>
            <pc:sldMk cId="136121073" sldId="278"/>
            <ac:spMk id="8" creationId="{89321483-AC94-4EEC-9788-E93D6634445E}"/>
          </ac:spMkLst>
        </pc:spChg>
        <pc:spChg chg="add mod">
          <ac:chgData name="Andreas Nebdal" userId="42e38493-8d92-4d26-b6c7-7bd0c4eadf1f" providerId="ADAL" clId="{602A3458-B0E2-4D5E-B56A-D3A83A2F94D8}" dt="2021-01-18T06:22:15.668" v="1804" actId="164"/>
          <ac:spMkLst>
            <pc:docMk/>
            <pc:sldMk cId="136121073" sldId="278"/>
            <ac:spMk id="9" creationId="{1DDCA2BD-7484-43A6-B157-BA49E36CFB64}"/>
          </ac:spMkLst>
        </pc:spChg>
        <pc:grpChg chg="add mod">
          <ac:chgData name="Andreas Nebdal" userId="42e38493-8d92-4d26-b6c7-7bd0c4eadf1f" providerId="ADAL" clId="{602A3458-B0E2-4D5E-B56A-D3A83A2F94D8}" dt="2021-01-18T06:22:15.668" v="1804" actId="164"/>
          <ac:grpSpMkLst>
            <pc:docMk/>
            <pc:sldMk cId="136121073" sldId="278"/>
            <ac:grpSpMk id="10" creationId="{3775704D-600D-4690-B4C6-140FCC70C019}"/>
          </ac:grpSpMkLst>
        </pc:grpChg>
        <pc:picChg chg="mod">
          <ac:chgData name="Andreas Nebdal" userId="42e38493-8d92-4d26-b6c7-7bd0c4eadf1f" providerId="ADAL" clId="{602A3458-B0E2-4D5E-B56A-D3A83A2F94D8}" dt="2021-01-18T06:20:20.372" v="1727" actId="1076"/>
          <ac:picMkLst>
            <pc:docMk/>
            <pc:sldMk cId="136121073" sldId="278"/>
            <ac:picMk id="2" creationId="{88A2B62C-4FF6-4EF7-B7A0-A95B7666989E}"/>
          </ac:picMkLst>
        </pc:picChg>
      </pc:sldChg>
      <pc:sldChg chg="add del">
        <pc:chgData name="Andreas Nebdal" userId="42e38493-8d92-4d26-b6c7-7bd0c4eadf1f" providerId="ADAL" clId="{602A3458-B0E2-4D5E-B56A-D3A83A2F94D8}" dt="2021-01-18T06:23:25.830" v="1808" actId="2696"/>
        <pc:sldMkLst>
          <pc:docMk/>
          <pc:sldMk cId="4261272425" sldId="279"/>
        </pc:sldMkLst>
      </pc:sldChg>
    </pc:docChg>
  </pc:docChgLst>
  <pc:docChgLst>
    <pc:chgData name="Andreas Nebdal" userId="42e38493-8d92-4d26-b6c7-7bd0c4eadf1f" providerId="ADAL" clId="{FA4126B5-BCBE-4353-80A0-42009FEB0A68}"/>
    <pc:docChg chg="undo redo custSel addSld delSld modSld sldOrd">
      <pc:chgData name="Andreas Nebdal" userId="42e38493-8d92-4d26-b6c7-7bd0c4eadf1f" providerId="ADAL" clId="{FA4126B5-BCBE-4353-80A0-42009FEB0A68}" dt="2020-10-08T22:04:19.795" v="2045" actId="20577"/>
      <pc:docMkLst>
        <pc:docMk/>
      </pc:docMkLst>
      <pc:sldChg chg="modSp">
        <pc:chgData name="Andreas Nebdal" userId="42e38493-8d92-4d26-b6c7-7bd0c4eadf1f" providerId="ADAL" clId="{FA4126B5-BCBE-4353-80A0-42009FEB0A68}" dt="2020-10-05T03:49:41.573" v="48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FA4126B5-BCBE-4353-80A0-42009FEB0A68}" dt="2020-10-05T03:49:41.573" v="48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FA4126B5-BCBE-4353-80A0-42009FEB0A68}" dt="2020-10-05T03:53:45.328" v="214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FA4126B5-BCBE-4353-80A0-42009FEB0A68}" dt="2020-10-05T03:53:45.328" v="214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 add ord">
        <pc:chgData name="Andreas Nebdal" userId="42e38493-8d92-4d26-b6c7-7bd0c4eadf1f" providerId="ADAL" clId="{FA4126B5-BCBE-4353-80A0-42009FEB0A68}" dt="2020-10-05T04:15:01.474" v="422" actId="14100"/>
        <pc:sldMkLst>
          <pc:docMk/>
          <pc:sldMk cId="554603714" sldId="261"/>
        </pc:sldMkLst>
        <pc:spChg chg="mod">
          <ac:chgData name="Andreas Nebdal" userId="42e38493-8d92-4d26-b6c7-7bd0c4eadf1f" providerId="ADAL" clId="{FA4126B5-BCBE-4353-80A0-42009FEB0A68}" dt="2020-10-05T04:15:01.474" v="422" actId="14100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FA4126B5-BCBE-4353-80A0-42009FEB0A68}" dt="2020-10-05T03:54:07.185" v="218" actId="2696"/>
        <pc:sldMkLst>
          <pc:docMk/>
          <pc:sldMk cId="436188073" sldId="281"/>
        </pc:sldMkLst>
      </pc:sldChg>
      <pc:sldChg chg="addSp delSp modSp add addAnim delAnim modAnim">
        <pc:chgData name="Andreas Nebdal" userId="42e38493-8d92-4d26-b6c7-7bd0c4eadf1f" providerId="ADAL" clId="{FA4126B5-BCBE-4353-80A0-42009FEB0A68}" dt="2020-10-05T07:12:08.116" v="2006" actId="404"/>
        <pc:sldMkLst>
          <pc:docMk/>
          <pc:sldMk cId="945550695" sldId="282"/>
        </pc:sldMkLst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9" creationId="{A95027FD-25D2-4F9D-9A6E-BC60666FCE46}"/>
          </ac:spMkLst>
        </pc:spChg>
        <pc:spChg chg="mod">
          <ac:chgData name="Andreas Nebdal" userId="42e38493-8d92-4d26-b6c7-7bd0c4eadf1f" providerId="ADAL" clId="{FA4126B5-BCBE-4353-80A0-42009FEB0A68}" dt="2020-10-05T07:12:08.116" v="2006" actId="404"/>
          <ac:spMkLst>
            <pc:docMk/>
            <pc:sldMk cId="945550695" sldId="282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5" creationId="{D0FA1E1F-40FA-4106-8961-C114A92A62B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6" creationId="{84BA785A-5833-4D29-B8D7-F338BD3D8553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7" creationId="{E389FD58-2BFA-4FC5-8427-167713C9608E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18" creationId="{0C7DB610-55EA-41B0-9192-2E5E88A2245B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19" creationId="{85F60821-0D01-4C31-BC7C-22AE2ACC8654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0" creationId="{C68B24B2-CC00-4995-840D-B9213C52D5A1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1" creationId="{25FC67CA-A33C-42F8-A541-A16A1C57560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2" creationId="{2B5466FA-252B-45F5-A8E7-6852C6024B4F}"/>
          </ac:spMkLst>
        </pc:spChg>
        <pc:spChg chg="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23" creationId="{0DA7B1D5-CA23-4968-936B-6B89098C07A5}"/>
          </ac:spMkLst>
        </pc:spChg>
        <pc:spChg chg="del mod">
          <ac:chgData name="Andreas Nebdal" userId="42e38493-8d92-4d26-b6c7-7bd0c4eadf1f" providerId="ADAL" clId="{FA4126B5-BCBE-4353-80A0-42009FEB0A68}" dt="2020-10-05T04:33:22.937" v="1206" actId="478"/>
          <ac:spMkLst>
            <pc:docMk/>
            <pc:sldMk cId="945550695" sldId="282"/>
            <ac:spMk id="24" creationId="{D627DD38-2260-4D51-AFCF-7F6BFBE400A4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5" creationId="{7F64A5B3-4009-4C39-AFB7-1BBB575B961F}"/>
          </ac:spMkLst>
        </pc:spChg>
        <pc:spChg chg="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7" creationId="{53D0EA69-9340-46CD-9D22-877AEA97A5E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8" creationId="{A1B6DE40-1711-403D-B6BE-9898F8FB5890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0" creationId="{8303BFBD-175F-4F57-8BB7-2D0B5BB8DB32}"/>
          </ac:spMkLst>
        </pc:spChg>
        <pc:spChg chg="add mod">
          <ac:chgData name="Andreas Nebdal" userId="42e38493-8d92-4d26-b6c7-7bd0c4eadf1f" providerId="ADAL" clId="{FA4126B5-BCBE-4353-80A0-42009FEB0A68}" dt="2020-10-05T07:11:27.986" v="1979" actId="1076"/>
          <ac:spMkLst>
            <pc:docMk/>
            <pc:sldMk cId="945550695" sldId="282"/>
            <ac:spMk id="31" creationId="{5E55C06D-1980-4AF3-A75E-B02A7CC969B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2" creationId="{44E81814-4411-49C0-9194-2641760942BE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3" creationId="{61E3624A-7228-4F4F-9EFC-AD2064EFCB17}"/>
          </ac:spMkLst>
        </pc:spChg>
        <pc:spChg chg="add del mod">
          <ac:chgData name="Andreas Nebdal" userId="42e38493-8d92-4d26-b6c7-7bd0c4eadf1f" providerId="ADAL" clId="{FA4126B5-BCBE-4353-80A0-42009FEB0A68}" dt="2020-10-05T07:11:12.001" v="1972" actId="478"/>
          <ac:spMkLst>
            <pc:docMk/>
            <pc:sldMk cId="945550695" sldId="282"/>
            <ac:spMk id="34" creationId="{9282164C-8FB0-4214-9ED1-BF42C1584F3C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5" creationId="{64985385-6069-46E4-9614-7A77007EE8BB}"/>
          </ac:spMkLst>
        </pc:spChg>
        <pc:spChg chg="add del mod">
          <ac:chgData name="Andreas Nebdal" userId="42e38493-8d92-4d26-b6c7-7bd0c4eadf1f" providerId="ADAL" clId="{FA4126B5-BCBE-4353-80A0-42009FEB0A68}" dt="2020-10-05T04:48:13.893" v="1302" actId="478"/>
          <ac:spMkLst>
            <pc:docMk/>
            <pc:sldMk cId="945550695" sldId="282"/>
            <ac:spMk id="36" creationId="{18895E33-846D-49AE-B6BF-736DEA0AC0B8}"/>
          </ac:spMkLst>
        </pc:spChg>
        <pc:spChg chg="add del mod">
          <ac:chgData name="Andreas Nebdal" userId="42e38493-8d92-4d26-b6c7-7bd0c4eadf1f" providerId="ADAL" clId="{FA4126B5-BCBE-4353-80A0-42009FEB0A68}" dt="2020-10-05T07:11:24.959" v="1978" actId="1076"/>
          <ac:spMkLst>
            <pc:docMk/>
            <pc:sldMk cId="945550695" sldId="282"/>
            <ac:spMk id="36" creationId="{6B33A8F0-61AE-41AB-ADCE-76701635555D}"/>
          </ac:spMkLst>
        </pc:spChg>
        <pc:spChg chg="add del mod">
          <ac:chgData name="Andreas Nebdal" userId="42e38493-8d92-4d26-b6c7-7bd0c4eadf1f" providerId="ADAL" clId="{FA4126B5-BCBE-4353-80A0-42009FEB0A68}" dt="2020-10-05T07:10:44.923" v="1958" actId="478"/>
          <ac:spMkLst>
            <pc:docMk/>
            <pc:sldMk cId="945550695" sldId="282"/>
            <ac:spMk id="37" creationId="{47B61426-6F0B-4873-A760-989A074BE135}"/>
          </ac:spMkLst>
        </pc:spChg>
        <pc:spChg chg="add del mod">
          <ac:chgData name="Andreas Nebdal" userId="42e38493-8d92-4d26-b6c7-7bd0c4eadf1f" providerId="ADAL" clId="{FA4126B5-BCBE-4353-80A0-42009FEB0A68}" dt="2020-10-05T07:11:11.832" v="1971" actId="478"/>
          <ac:spMkLst>
            <pc:docMk/>
            <pc:sldMk cId="945550695" sldId="282"/>
            <ac:spMk id="38" creationId="{0698BAB8-6A78-4B67-A5DF-A9A70A54F2C3}"/>
          </ac:spMkLst>
        </pc:spChg>
        <pc:spChg chg="mod">
          <ac:chgData name="Andreas Nebdal" userId="42e38493-8d92-4d26-b6c7-7bd0c4eadf1f" providerId="ADAL" clId="{FA4126B5-BCBE-4353-80A0-42009FEB0A68}" dt="2020-10-05T07:11:02.495" v="1964" actId="1076"/>
          <ac:spMkLst>
            <pc:docMk/>
            <pc:sldMk cId="945550695" sldId="282"/>
            <ac:spMk id="73" creationId="{AEC540E1-EEFD-4A0D-AE4B-159AC4DA5446}"/>
          </ac:spMkLst>
        </pc:spChg>
        <pc:picChg chg="del">
          <ac:chgData name="Andreas Nebdal" userId="42e38493-8d92-4d26-b6c7-7bd0c4eadf1f" providerId="ADAL" clId="{FA4126B5-BCBE-4353-80A0-42009FEB0A68}" dt="2020-10-05T04:31:15.055" v="1129" actId="478"/>
          <ac:picMkLst>
            <pc:docMk/>
            <pc:sldMk cId="945550695" sldId="282"/>
            <ac:picMk id="1028" creationId="{722D7B76-D2C6-4790-B5C0-DB76E968B954}"/>
          </ac:picMkLst>
        </pc:picChg>
      </pc:sldChg>
      <pc:sldChg chg="modSp">
        <pc:chgData name="Andreas Nebdal" userId="42e38493-8d92-4d26-b6c7-7bd0c4eadf1f" providerId="ADAL" clId="{FA4126B5-BCBE-4353-80A0-42009FEB0A68}" dt="2020-10-08T22:04:19.795" v="2045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FA4126B5-BCBE-4353-80A0-42009FEB0A68}" dt="2020-10-08T22:04:19.795" v="2045" actId="20577"/>
          <ac:spMkLst>
            <pc:docMk/>
            <pc:sldMk cId="3766368163" sldId="283"/>
            <ac:spMk id="3" creationId="{839811F1-C2AD-406D-9A5E-EEC65D62DE0E}"/>
          </ac:spMkLst>
        </pc:spChg>
      </pc:sldChg>
      <pc:sldChg chg="del">
        <pc:chgData name="Andreas Nebdal" userId="42e38493-8d92-4d26-b6c7-7bd0c4eadf1f" providerId="ADAL" clId="{FA4126B5-BCBE-4353-80A0-42009FEB0A68}" dt="2020-10-05T03:54:00.470" v="215" actId="2696"/>
        <pc:sldMkLst>
          <pc:docMk/>
          <pc:sldMk cId="200140881" sldId="285"/>
        </pc:sldMkLst>
      </pc:sldChg>
      <pc:sldChg chg="del">
        <pc:chgData name="Andreas Nebdal" userId="42e38493-8d92-4d26-b6c7-7bd0c4eadf1f" providerId="ADAL" clId="{FA4126B5-BCBE-4353-80A0-42009FEB0A68}" dt="2020-10-05T03:54:16.111" v="219" actId="2696"/>
        <pc:sldMkLst>
          <pc:docMk/>
          <pc:sldMk cId="4006403407" sldId="290"/>
        </pc:sldMkLst>
      </pc:sldChg>
      <pc:sldChg chg="del">
        <pc:chgData name="Andreas Nebdal" userId="42e38493-8d92-4d26-b6c7-7bd0c4eadf1f" providerId="ADAL" clId="{FA4126B5-BCBE-4353-80A0-42009FEB0A68}" dt="2020-10-05T03:54:20.801" v="220" actId="2696"/>
        <pc:sldMkLst>
          <pc:docMk/>
          <pc:sldMk cId="3050979468" sldId="291"/>
        </pc:sldMkLst>
      </pc:sldChg>
      <pc:sldChg chg="del">
        <pc:chgData name="Andreas Nebdal" userId="42e38493-8d92-4d26-b6c7-7bd0c4eadf1f" providerId="ADAL" clId="{FA4126B5-BCBE-4353-80A0-42009FEB0A68}" dt="2020-10-05T03:54:02.439" v="216" actId="2696"/>
        <pc:sldMkLst>
          <pc:docMk/>
          <pc:sldMk cId="3376444859" sldId="292"/>
        </pc:sldMkLst>
      </pc:sldChg>
      <pc:sldChg chg="del">
        <pc:chgData name="Andreas Nebdal" userId="42e38493-8d92-4d26-b6c7-7bd0c4eadf1f" providerId="ADAL" clId="{FA4126B5-BCBE-4353-80A0-42009FEB0A68}" dt="2020-10-05T03:54:52.016" v="224" actId="2696"/>
        <pc:sldMkLst>
          <pc:docMk/>
          <pc:sldMk cId="2758107207" sldId="293"/>
        </pc:sldMkLst>
      </pc:sldChg>
      <pc:sldChg chg="addSp modSp add del modAnim">
        <pc:chgData name="Andreas Nebdal" userId="42e38493-8d92-4d26-b6c7-7bd0c4eadf1f" providerId="ADAL" clId="{FA4126B5-BCBE-4353-80A0-42009FEB0A68}" dt="2020-10-05T04:12:13.879" v="300" actId="1076"/>
        <pc:sldMkLst>
          <pc:docMk/>
          <pc:sldMk cId="3815257526" sldId="294"/>
        </pc:sldMkLst>
        <pc:spChg chg="add mod">
          <ac:chgData name="Andreas Nebdal" userId="42e38493-8d92-4d26-b6c7-7bd0c4eadf1f" providerId="ADAL" clId="{FA4126B5-BCBE-4353-80A0-42009FEB0A68}" dt="2020-10-05T04:00:16.004" v="248" actId="208"/>
          <ac:spMkLst>
            <pc:docMk/>
            <pc:sldMk cId="3815257526" sldId="294"/>
            <ac:spMk id="5" creationId="{C6265998-017A-45FF-9525-84C374A559B7}"/>
          </ac:spMkLst>
        </pc:spChg>
        <pc:spChg chg="add mod">
          <ac:chgData name="Andreas Nebdal" userId="42e38493-8d92-4d26-b6c7-7bd0c4eadf1f" providerId="ADAL" clId="{FA4126B5-BCBE-4353-80A0-42009FEB0A68}" dt="2020-10-05T04:10:54.132" v="284" actId="207"/>
          <ac:spMkLst>
            <pc:docMk/>
            <pc:sldMk cId="3815257526" sldId="294"/>
            <ac:spMk id="9" creationId="{19F79695-580F-4280-8E38-708062B0A982}"/>
          </ac:spMkLst>
        </pc:spChg>
        <pc:spChg chg="add mod">
          <ac:chgData name="Andreas Nebdal" userId="42e38493-8d92-4d26-b6c7-7bd0c4eadf1f" providerId="ADAL" clId="{FA4126B5-BCBE-4353-80A0-42009FEB0A68}" dt="2020-10-05T04:00:27.312" v="250" actId="1076"/>
          <ac:spMkLst>
            <pc:docMk/>
            <pc:sldMk cId="3815257526" sldId="294"/>
            <ac:spMk id="24" creationId="{A0BA9A0A-3BAE-4CCF-8AAC-1549805E9E2A}"/>
          </ac:spMkLst>
        </pc:spChg>
        <pc:spChg chg="add mod">
          <ac:chgData name="Andreas Nebdal" userId="42e38493-8d92-4d26-b6c7-7bd0c4eadf1f" providerId="ADAL" clId="{FA4126B5-BCBE-4353-80A0-42009FEB0A68}" dt="2020-10-05T04:10:10.897" v="281" actId="207"/>
          <ac:spMkLst>
            <pc:docMk/>
            <pc:sldMk cId="3815257526" sldId="294"/>
            <ac:spMk id="25" creationId="{8FA59B3B-1A22-4B1F-A6C0-10C95F10F5A4}"/>
          </ac:spMkLst>
        </pc:spChg>
        <pc:spChg chg="add mod">
          <ac:chgData name="Andreas Nebdal" userId="42e38493-8d92-4d26-b6c7-7bd0c4eadf1f" providerId="ADAL" clId="{FA4126B5-BCBE-4353-80A0-42009FEB0A68}" dt="2020-10-05T04:11:56.271" v="297" actId="20577"/>
          <ac:spMkLst>
            <pc:docMk/>
            <pc:sldMk cId="3815257526" sldId="294"/>
            <ac:spMk id="26" creationId="{3FA722A6-6373-4825-8A00-4EC428ECB5BE}"/>
          </ac:spMkLst>
        </pc:spChg>
        <pc:spChg chg="add mod">
          <ac:chgData name="Andreas Nebdal" userId="42e38493-8d92-4d26-b6c7-7bd0c4eadf1f" providerId="ADAL" clId="{FA4126B5-BCBE-4353-80A0-42009FEB0A68}" dt="2020-10-05T04:12:13.879" v="300" actId="1076"/>
          <ac:spMkLst>
            <pc:docMk/>
            <pc:sldMk cId="3815257526" sldId="294"/>
            <ac:spMk id="27" creationId="{75D6C4C9-62C2-4ED8-8861-4766A0BC8962}"/>
          </ac:spMkLst>
        </pc:spChg>
      </pc:sldChg>
      <pc:sldChg chg="del">
        <pc:chgData name="Andreas Nebdal" userId="42e38493-8d92-4d26-b6c7-7bd0c4eadf1f" providerId="ADAL" clId="{FA4126B5-BCBE-4353-80A0-42009FEB0A68}" dt="2020-10-05T03:54:50.555" v="223" actId="2696"/>
        <pc:sldMkLst>
          <pc:docMk/>
          <pc:sldMk cId="2996856602" sldId="295"/>
        </pc:sldMkLst>
      </pc:sldChg>
      <pc:sldChg chg="del">
        <pc:chgData name="Andreas Nebdal" userId="42e38493-8d92-4d26-b6c7-7bd0c4eadf1f" providerId="ADAL" clId="{FA4126B5-BCBE-4353-80A0-42009FEB0A68}" dt="2020-10-05T03:54:58.184" v="225" actId="2696"/>
        <pc:sldMkLst>
          <pc:docMk/>
          <pc:sldMk cId="2688407389" sldId="296"/>
        </pc:sldMkLst>
      </pc:sldChg>
      <pc:sldChg chg="del">
        <pc:chgData name="Andreas Nebdal" userId="42e38493-8d92-4d26-b6c7-7bd0c4eadf1f" providerId="ADAL" clId="{FA4126B5-BCBE-4353-80A0-42009FEB0A68}" dt="2020-10-05T03:54:58.528" v="226" actId="2696"/>
        <pc:sldMkLst>
          <pc:docMk/>
          <pc:sldMk cId="149327053" sldId="297"/>
        </pc:sldMkLst>
      </pc:sldChg>
      <pc:sldChg chg="del">
        <pc:chgData name="Andreas Nebdal" userId="42e38493-8d92-4d26-b6c7-7bd0c4eadf1f" providerId="ADAL" clId="{FA4126B5-BCBE-4353-80A0-42009FEB0A68}" dt="2020-10-05T03:54:59.121" v="227" actId="2696"/>
        <pc:sldMkLst>
          <pc:docMk/>
          <pc:sldMk cId="1150437690" sldId="298"/>
        </pc:sldMkLst>
      </pc:sldChg>
      <pc:sldChg chg="del">
        <pc:chgData name="Andreas Nebdal" userId="42e38493-8d92-4d26-b6c7-7bd0c4eadf1f" providerId="ADAL" clId="{FA4126B5-BCBE-4353-80A0-42009FEB0A68}" dt="2020-10-05T03:54:06.188" v="217" actId="2696"/>
        <pc:sldMkLst>
          <pc:docMk/>
          <pc:sldMk cId="430255998" sldId="299"/>
        </pc:sldMkLst>
      </pc:sldChg>
      <pc:sldChg chg="del">
        <pc:chgData name="Andreas Nebdal" userId="42e38493-8d92-4d26-b6c7-7bd0c4eadf1f" providerId="ADAL" clId="{FA4126B5-BCBE-4353-80A0-42009FEB0A68}" dt="2020-10-05T03:55:04.090" v="229" actId="2696"/>
        <pc:sldMkLst>
          <pc:docMk/>
          <pc:sldMk cId="210593498" sldId="300"/>
        </pc:sldMkLst>
      </pc:sldChg>
      <pc:sldChg chg="del">
        <pc:chgData name="Andreas Nebdal" userId="42e38493-8d92-4d26-b6c7-7bd0c4eadf1f" providerId="ADAL" clId="{FA4126B5-BCBE-4353-80A0-42009FEB0A68}" dt="2020-10-05T03:55:09.385" v="230" actId="2696"/>
        <pc:sldMkLst>
          <pc:docMk/>
          <pc:sldMk cId="644402729" sldId="301"/>
        </pc:sldMkLst>
      </pc:sldChg>
      <pc:sldChg chg="del">
        <pc:chgData name="Andreas Nebdal" userId="42e38493-8d92-4d26-b6c7-7bd0c4eadf1f" providerId="ADAL" clId="{FA4126B5-BCBE-4353-80A0-42009FEB0A68}" dt="2020-10-05T03:55:11.931" v="231" actId="2696"/>
        <pc:sldMkLst>
          <pc:docMk/>
          <pc:sldMk cId="1411091862" sldId="302"/>
        </pc:sldMkLst>
      </pc:sldChg>
      <pc:sldChg chg="del">
        <pc:chgData name="Andreas Nebdal" userId="42e38493-8d92-4d26-b6c7-7bd0c4eadf1f" providerId="ADAL" clId="{FA4126B5-BCBE-4353-80A0-42009FEB0A68}" dt="2020-10-05T03:55:00.309" v="228" actId="2696"/>
        <pc:sldMkLst>
          <pc:docMk/>
          <pc:sldMk cId="4065766811" sldId="303"/>
        </pc:sldMkLst>
      </pc:sldChg>
      <pc:sldChg chg="del">
        <pc:chgData name="Andreas Nebdal" userId="42e38493-8d92-4d26-b6c7-7bd0c4eadf1f" providerId="ADAL" clId="{FA4126B5-BCBE-4353-80A0-42009FEB0A68}" dt="2020-10-05T03:55:12.259" v="232" actId="2696"/>
        <pc:sldMkLst>
          <pc:docMk/>
          <pc:sldMk cId="416326335" sldId="304"/>
        </pc:sldMkLst>
      </pc:sldChg>
      <pc:sldChg chg="del">
        <pc:chgData name="Andreas Nebdal" userId="42e38493-8d92-4d26-b6c7-7bd0c4eadf1f" providerId="ADAL" clId="{FA4126B5-BCBE-4353-80A0-42009FEB0A68}" dt="2020-10-05T03:55:12.721" v="233" actId="2696"/>
        <pc:sldMkLst>
          <pc:docMk/>
          <pc:sldMk cId="2204251064" sldId="305"/>
        </pc:sldMkLst>
      </pc:sldChg>
      <pc:sldChg chg="del">
        <pc:chgData name="Andreas Nebdal" userId="42e38493-8d92-4d26-b6c7-7bd0c4eadf1f" providerId="ADAL" clId="{FA4126B5-BCBE-4353-80A0-42009FEB0A68}" dt="2020-10-05T03:55:13.206" v="234" actId="2696"/>
        <pc:sldMkLst>
          <pc:docMk/>
          <pc:sldMk cId="2674571746" sldId="306"/>
        </pc:sldMkLst>
      </pc:sldChg>
      <pc:sldChg chg="del">
        <pc:chgData name="Andreas Nebdal" userId="42e38493-8d92-4d26-b6c7-7bd0c4eadf1f" providerId="ADAL" clId="{FA4126B5-BCBE-4353-80A0-42009FEB0A68}" dt="2020-10-05T03:55:13.953" v="235" actId="2696"/>
        <pc:sldMkLst>
          <pc:docMk/>
          <pc:sldMk cId="3408873813" sldId="307"/>
        </pc:sldMkLst>
      </pc:sldChg>
      <pc:sldChg chg="del">
        <pc:chgData name="Andreas Nebdal" userId="42e38493-8d92-4d26-b6c7-7bd0c4eadf1f" providerId="ADAL" clId="{FA4126B5-BCBE-4353-80A0-42009FEB0A68}" dt="2020-10-05T05:02:45.459" v="1568" actId="2696"/>
        <pc:sldMkLst>
          <pc:docMk/>
          <pc:sldMk cId="3392778893" sldId="308"/>
        </pc:sldMkLst>
      </pc:sldChg>
      <pc:sldChg chg="modSp add">
        <pc:chgData name="Andreas Nebdal" userId="42e38493-8d92-4d26-b6c7-7bd0c4eadf1f" providerId="ADAL" clId="{FA4126B5-BCBE-4353-80A0-42009FEB0A68}" dt="2020-10-05T03:56:08.581" v="242" actId="20577"/>
        <pc:sldMkLst>
          <pc:docMk/>
          <pc:sldMk cId="1866215790" sldId="309"/>
        </pc:sldMkLst>
        <pc:spChg chg="mod">
          <ac:chgData name="Andreas Nebdal" userId="42e38493-8d92-4d26-b6c7-7bd0c4eadf1f" providerId="ADAL" clId="{FA4126B5-BCBE-4353-80A0-42009FEB0A68}" dt="2020-10-05T03:56:08.581" v="242" actId="20577"/>
          <ac:spMkLst>
            <pc:docMk/>
            <pc:sldMk cId="1866215790" sldId="309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FA4126B5-BCBE-4353-80A0-42009FEB0A68}" dt="2020-10-05T04:28:52.076" v="1107"/>
        <pc:sldMkLst>
          <pc:docMk/>
          <pc:sldMk cId="1655794067" sldId="310"/>
        </pc:sldMkLst>
        <pc:spChg chg="add mod">
          <ac:chgData name="Andreas Nebdal" userId="42e38493-8d92-4d26-b6c7-7bd0c4eadf1f" providerId="ADAL" clId="{FA4126B5-BCBE-4353-80A0-42009FEB0A68}" dt="2020-10-05T04:17:02.925" v="458" actId="20577"/>
          <ac:spMkLst>
            <pc:docMk/>
            <pc:sldMk cId="1655794067" sldId="310"/>
            <ac:spMk id="2" creationId="{926019D6-442F-4095-B9B0-DAA9DDBC65B4}"/>
          </ac:spMkLst>
        </pc:spChg>
        <pc:spChg chg="add del mod">
          <ac:chgData name="Andreas Nebdal" userId="42e38493-8d92-4d26-b6c7-7bd0c4eadf1f" providerId="ADAL" clId="{FA4126B5-BCBE-4353-80A0-42009FEB0A68}" dt="2020-10-05T04:16:37.090" v="432"/>
          <ac:spMkLst>
            <pc:docMk/>
            <pc:sldMk cId="1655794067" sldId="310"/>
            <ac:spMk id="3" creationId="{1C9ABFD1-9478-4664-9153-89C5F52B092D}"/>
          </ac:spMkLst>
        </pc:spChg>
        <pc:spChg chg="add mod">
          <ac:chgData name="Andreas Nebdal" userId="42e38493-8d92-4d26-b6c7-7bd0c4eadf1f" providerId="ADAL" clId="{FA4126B5-BCBE-4353-80A0-42009FEB0A68}" dt="2020-10-05T04:19:33.082" v="681" actId="313"/>
          <ac:spMkLst>
            <pc:docMk/>
            <pc:sldMk cId="1655794067" sldId="310"/>
            <ac:spMk id="4" creationId="{E2AF1A0B-CAC6-45FF-8CCF-874FF6A9ECE8}"/>
          </ac:spMkLst>
        </pc:spChg>
        <pc:picChg chg="add mod">
          <ac:chgData name="Andreas Nebdal" userId="42e38493-8d92-4d26-b6c7-7bd0c4eadf1f" providerId="ADAL" clId="{FA4126B5-BCBE-4353-80A0-42009FEB0A68}" dt="2020-10-05T04:16:39.272" v="433" actId="27614"/>
          <ac:picMkLst>
            <pc:docMk/>
            <pc:sldMk cId="1655794067" sldId="310"/>
            <ac:picMk id="6" creationId="{833C0875-4D41-4112-8D0A-AEE33C92FDBC}"/>
          </ac:picMkLst>
        </pc:picChg>
      </pc:sldChg>
      <pc:sldChg chg="addSp delSp modSp add modAnim">
        <pc:chgData name="Andreas Nebdal" userId="42e38493-8d92-4d26-b6c7-7bd0c4eadf1f" providerId="ADAL" clId="{FA4126B5-BCBE-4353-80A0-42009FEB0A68}" dt="2020-10-05T04:22:37.409" v="777"/>
        <pc:sldMkLst>
          <pc:docMk/>
          <pc:sldMk cId="634681917" sldId="311"/>
        </pc:sldMkLst>
        <pc:spChg chg="mod">
          <ac:chgData name="Andreas Nebdal" userId="42e38493-8d92-4d26-b6c7-7bd0c4eadf1f" providerId="ADAL" clId="{FA4126B5-BCBE-4353-80A0-42009FEB0A68}" dt="2020-10-05T04:20:12.204" v="736" actId="20577"/>
          <ac:spMkLst>
            <pc:docMk/>
            <pc:sldMk cId="634681917" sldId="311"/>
            <ac:spMk id="2" creationId="{82404702-339A-4C92-A74F-C9E7F44DE670}"/>
          </ac:spMkLst>
        </pc:spChg>
        <pc:spChg chg="del">
          <ac:chgData name="Andreas Nebdal" userId="42e38493-8d92-4d26-b6c7-7bd0c4eadf1f" providerId="ADAL" clId="{FA4126B5-BCBE-4353-80A0-42009FEB0A68}" dt="2020-10-05T04:21:05.514" v="739"/>
          <ac:spMkLst>
            <pc:docMk/>
            <pc:sldMk cId="634681917" sldId="311"/>
            <ac:spMk id="3" creationId="{63E8B753-3B4A-451B-928B-D47414355AE4}"/>
          </ac:spMkLst>
        </pc:spChg>
        <pc:spChg chg="del">
          <ac:chgData name="Andreas Nebdal" userId="42e38493-8d92-4d26-b6c7-7bd0c4eadf1f" providerId="ADAL" clId="{FA4126B5-BCBE-4353-80A0-42009FEB0A68}" dt="2020-10-05T04:21:03.122" v="737"/>
          <ac:spMkLst>
            <pc:docMk/>
            <pc:sldMk cId="634681917" sldId="311"/>
            <ac:spMk id="4" creationId="{864D5DAA-C553-422B-A195-129C2AE8234C}"/>
          </ac:spMkLst>
        </pc:spChg>
        <pc:spChg chg="add mod">
          <ac:chgData name="Andreas Nebdal" userId="42e38493-8d92-4d26-b6c7-7bd0c4eadf1f" providerId="ADAL" clId="{FA4126B5-BCBE-4353-80A0-42009FEB0A68}" dt="2020-10-05T04:22:00.085" v="774" actId="403"/>
          <ac:spMkLst>
            <pc:docMk/>
            <pc:sldMk cId="634681917" sldId="311"/>
            <ac:spMk id="7" creationId="{5EC37E21-F2A1-435D-BC01-82C8744A616A}"/>
          </ac:spMkLst>
        </pc:spChg>
        <pc:picChg chg="add del mod">
          <ac:chgData name="Andreas Nebdal" userId="42e38493-8d92-4d26-b6c7-7bd0c4eadf1f" providerId="ADAL" clId="{FA4126B5-BCBE-4353-80A0-42009FEB0A68}" dt="2020-10-05T04:21:04.608" v="738"/>
          <ac:picMkLst>
            <pc:docMk/>
            <pc:sldMk cId="634681917" sldId="311"/>
            <ac:picMk id="6" creationId="{32D092D2-6A43-4602-AFE5-1480927CAE0A}"/>
          </ac:picMkLst>
        </pc:picChg>
        <pc:picChg chg="add">
          <ac:chgData name="Andreas Nebdal" userId="42e38493-8d92-4d26-b6c7-7bd0c4eadf1f" providerId="ADAL" clId="{FA4126B5-BCBE-4353-80A0-42009FEB0A68}" dt="2020-10-05T04:21:05.514" v="739"/>
          <ac:picMkLst>
            <pc:docMk/>
            <pc:sldMk cId="634681917" sldId="311"/>
            <ac:picMk id="8" creationId="{557A5B21-1157-487D-ABE4-FAB7AA701D62}"/>
          </ac:picMkLst>
        </pc:picChg>
      </pc:sldChg>
      <pc:sldChg chg="addSp delSp modSp add">
        <pc:chgData name="Andreas Nebdal" userId="42e38493-8d92-4d26-b6c7-7bd0c4eadf1f" providerId="ADAL" clId="{FA4126B5-BCBE-4353-80A0-42009FEB0A68}" dt="2020-10-05T04:28:38.654" v="1106"/>
        <pc:sldMkLst>
          <pc:docMk/>
          <pc:sldMk cId="1406023364" sldId="312"/>
        </pc:sldMkLst>
        <pc:spChg chg="mod">
          <ac:chgData name="Andreas Nebdal" userId="42e38493-8d92-4d26-b6c7-7bd0c4eadf1f" providerId="ADAL" clId="{FA4126B5-BCBE-4353-80A0-42009FEB0A68}" dt="2020-10-05T04:28:38.654" v="1106"/>
          <ac:spMkLst>
            <pc:docMk/>
            <pc:sldMk cId="1406023364" sldId="312"/>
            <ac:spMk id="2" creationId="{926019D6-442F-4095-B9B0-DAA9DDBC65B4}"/>
          </ac:spMkLst>
        </pc:spChg>
        <pc:spChg chg="add mod">
          <ac:chgData name="Andreas Nebdal" userId="42e38493-8d92-4d26-b6c7-7bd0c4eadf1f" providerId="ADAL" clId="{FA4126B5-BCBE-4353-80A0-42009FEB0A68}" dt="2020-10-05T04:28:12.531" v="1095" actId="207"/>
          <ac:spMkLst>
            <pc:docMk/>
            <pc:sldMk cId="1406023364" sldId="312"/>
            <ac:spMk id="3" creationId="{52068924-3020-43D8-95E3-CA59DD8D5245}"/>
          </ac:spMkLst>
        </pc:spChg>
        <pc:spChg chg="mod">
          <ac:chgData name="Andreas Nebdal" userId="42e38493-8d92-4d26-b6c7-7bd0c4eadf1f" providerId="ADAL" clId="{FA4126B5-BCBE-4353-80A0-42009FEB0A68}" dt="2020-10-05T04:28:24.121" v="1098" actId="207"/>
          <ac:spMkLst>
            <pc:docMk/>
            <pc:sldMk cId="1406023364" sldId="312"/>
            <ac:spMk id="4" creationId="{E2AF1A0B-CAC6-45FF-8CCF-874FF6A9ECE8}"/>
          </ac:spMkLst>
        </pc:spChg>
        <pc:spChg chg="add mod">
          <ac:chgData name="Andreas Nebdal" userId="42e38493-8d92-4d26-b6c7-7bd0c4eadf1f" providerId="ADAL" clId="{FA4126B5-BCBE-4353-80A0-42009FEB0A68}" dt="2020-10-05T04:28:21.949" v="1097" actId="207"/>
          <ac:spMkLst>
            <pc:docMk/>
            <pc:sldMk cId="1406023364" sldId="312"/>
            <ac:spMk id="5" creationId="{AE75C349-A828-440F-B5CF-81092242525B}"/>
          </ac:spMkLst>
        </pc:spChg>
        <pc:spChg chg="add mod">
          <ac:chgData name="Andreas Nebdal" userId="42e38493-8d92-4d26-b6c7-7bd0c4eadf1f" providerId="ADAL" clId="{FA4126B5-BCBE-4353-80A0-42009FEB0A68}" dt="2020-10-05T04:28:16.768" v="1096" actId="207"/>
          <ac:spMkLst>
            <pc:docMk/>
            <pc:sldMk cId="1406023364" sldId="312"/>
            <ac:spMk id="8" creationId="{83A088D8-AF85-43BB-9D02-0B65CDDFE573}"/>
          </ac:spMkLst>
        </pc:spChg>
        <pc:picChg chg="del">
          <ac:chgData name="Andreas Nebdal" userId="42e38493-8d92-4d26-b6c7-7bd0c4eadf1f" providerId="ADAL" clId="{FA4126B5-BCBE-4353-80A0-42009FEB0A68}" dt="2020-10-05T04:23:23.622" v="798" actId="478"/>
          <ac:picMkLst>
            <pc:docMk/>
            <pc:sldMk cId="1406023364" sldId="312"/>
            <ac:picMk id="6" creationId="{833C0875-4D41-4112-8D0A-AEE33C92FDBC}"/>
          </ac:picMkLst>
        </pc:picChg>
      </pc:sldChg>
      <pc:sldChg chg="modSp add del">
        <pc:chgData name="Andreas Nebdal" userId="42e38493-8d92-4d26-b6c7-7bd0c4eadf1f" providerId="ADAL" clId="{FA4126B5-BCBE-4353-80A0-42009FEB0A68}" dt="2020-10-05T04:48:57.891" v="1313" actId="2696"/>
        <pc:sldMkLst>
          <pc:docMk/>
          <pc:sldMk cId="2851316682" sldId="313"/>
        </pc:sldMkLst>
        <pc:spChg chg="mod">
          <ac:chgData name="Andreas Nebdal" userId="42e38493-8d92-4d26-b6c7-7bd0c4eadf1f" providerId="ADAL" clId="{FA4126B5-BCBE-4353-80A0-42009FEB0A68}" dt="2020-10-05T04:29:25.230" v="1127" actId="20577"/>
          <ac:spMkLst>
            <pc:docMk/>
            <pc:sldMk cId="2851316682" sldId="313"/>
            <ac:spMk id="2" creationId="{ABA0A23D-E000-444B-94B8-C5E1C0F78273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7:29.434" v="1871" actId="1076"/>
        <pc:sldMkLst>
          <pc:docMk/>
          <pc:sldMk cId="126194305" sldId="314"/>
        </pc:sldMkLst>
        <pc:spChg chg="mod">
          <ac:chgData name="Andreas Nebdal" userId="42e38493-8d92-4d26-b6c7-7bd0c4eadf1f" providerId="ADAL" clId="{FA4126B5-BCBE-4353-80A0-42009FEB0A68}" dt="2020-10-05T04:50:30.511" v="1318" actId="20577"/>
          <ac:spMkLst>
            <pc:docMk/>
            <pc:sldMk cId="126194305" sldId="314"/>
            <ac:spMk id="2" creationId="{C5E591D1-8EBD-4407-9EEF-F128A4E1C791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9" creationId="{A95027FD-25D2-4F9D-9A6E-BC60666FCE46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2" creationId="{FA3130E6-91AE-44E4-8123-27E0DD5777A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5" creationId="{D0FA1E1F-40FA-4106-8961-C114A92A62B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6" creationId="{84BA785A-5833-4D29-B8D7-F338BD3D8553}"/>
          </ac:spMkLst>
        </pc:spChg>
        <pc:spChg chg="mod">
          <ac:chgData name="Andreas Nebdal" userId="42e38493-8d92-4d26-b6c7-7bd0c4eadf1f" providerId="ADAL" clId="{FA4126B5-BCBE-4353-80A0-42009FEB0A68}" dt="2020-10-05T04:50:59.274" v="1329" actId="20577"/>
          <ac:spMkLst>
            <pc:docMk/>
            <pc:sldMk cId="126194305" sldId="314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5:07:29.434" v="1871" actId="1076"/>
          <ac:spMkLst>
            <pc:docMk/>
            <pc:sldMk cId="126194305" sldId="314"/>
            <ac:spMk id="18" creationId="{0C7DB610-55EA-41B0-9192-2E5E88A2245B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19" creationId="{85F60821-0D01-4C31-BC7C-22AE2ACC8654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0" creationId="{C68B24B2-CC00-4995-840D-B9213C52D5A1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1" creationId="{25FC67CA-A33C-42F8-A541-A16A1C57560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2" creationId="{2B5466FA-252B-45F5-A8E7-6852C6024B4F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23" creationId="{0DA7B1D5-CA23-4968-936B-6B89098C07A5}"/>
          </ac:spMkLst>
        </pc:spChg>
        <pc:spChg chg="del">
          <ac:chgData name="Andreas Nebdal" userId="42e38493-8d92-4d26-b6c7-7bd0c4eadf1f" providerId="ADAL" clId="{FA4126B5-BCBE-4353-80A0-42009FEB0A68}" dt="2020-10-05T04:51:02.099" v="1330" actId="478"/>
          <ac:spMkLst>
            <pc:docMk/>
            <pc:sldMk cId="126194305" sldId="314"/>
            <ac:spMk id="25" creationId="{7F64A5B3-4009-4C39-AFB7-1BBB575B961F}"/>
          </ac:spMkLst>
        </pc:spChg>
        <pc:spChg chg="mod">
          <ac:chgData name="Andreas Nebdal" userId="42e38493-8d92-4d26-b6c7-7bd0c4eadf1f" providerId="ADAL" clId="{FA4126B5-BCBE-4353-80A0-42009FEB0A68}" dt="2020-10-05T04:51:06.970" v="1331" actId="1076"/>
          <ac:spMkLst>
            <pc:docMk/>
            <pc:sldMk cId="126194305" sldId="314"/>
            <ac:spMk id="26" creationId="{F492DCDC-7874-42BF-80A3-4E692E5DA831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7" creationId="{53D0EA69-9340-46CD-9D22-877AEA97A5E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28" creationId="{A1B6DE40-1711-403D-B6BE-9898F8FB5890}"/>
          </ac:spMkLst>
        </pc:spChg>
        <pc:spChg chg="mod">
          <ac:chgData name="Andreas Nebdal" userId="42e38493-8d92-4d26-b6c7-7bd0c4eadf1f" providerId="ADAL" clId="{FA4126B5-BCBE-4353-80A0-42009FEB0A68}" dt="2020-10-05T04:50:54.904" v="1328" actId="20577"/>
          <ac:spMkLst>
            <pc:docMk/>
            <pc:sldMk cId="126194305" sldId="314"/>
            <ac:spMk id="29" creationId="{1592A475-9C2C-433E-9F74-4741D1CD308E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0" creationId="{8303BFBD-175F-4F57-8BB7-2D0B5BB8DB32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1" creationId="{5E55C06D-1980-4AF3-A75E-B02A7CC969BD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2" creationId="{44E81814-4411-49C0-9194-2641760942BE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3" creationId="{61E3624A-7228-4F4F-9EFC-AD2064EFCB17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4" creationId="{9282164C-8FB0-4214-9ED1-BF42C1584F3C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5" creationId="{64985385-6069-46E4-9614-7A77007EE8BB}"/>
          </ac:spMkLst>
        </pc:spChg>
        <pc:spChg chg="add mod">
          <ac:chgData name="Andreas Nebdal" userId="42e38493-8d92-4d26-b6c7-7bd0c4eadf1f" providerId="ADAL" clId="{FA4126B5-BCBE-4353-80A0-42009FEB0A68}" dt="2020-10-05T04:52:56.814" v="1360" actId="1076"/>
          <ac:spMkLst>
            <pc:docMk/>
            <pc:sldMk cId="126194305" sldId="314"/>
            <ac:spMk id="36" creationId="{B1794A8B-FDBB-41A3-B86E-D42D08F8B224}"/>
          </ac:spMkLst>
        </pc:spChg>
        <pc:spChg chg="del">
          <ac:chgData name="Andreas Nebdal" userId="42e38493-8d92-4d26-b6c7-7bd0c4eadf1f" providerId="ADAL" clId="{FA4126B5-BCBE-4353-80A0-42009FEB0A68}" dt="2020-10-05T04:52:10.116" v="1333" actId="478"/>
          <ac:spMkLst>
            <pc:docMk/>
            <pc:sldMk cId="126194305" sldId="314"/>
            <ac:spMk id="37" creationId="{47B61426-6F0B-4873-A760-989A074BE135}"/>
          </ac:spMkLst>
        </pc:spChg>
        <pc:spChg chg="del">
          <ac:chgData name="Andreas Nebdal" userId="42e38493-8d92-4d26-b6c7-7bd0c4eadf1f" providerId="ADAL" clId="{FA4126B5-BCBE-4353-80A0-42009FEB0A68}" dt="2020-10-05T04:52:06.710" v="1332" actId="478"/>
          <ac:spMkLst>
            <pc:docMk/>
            <pc:sldMk cId="126194305" sldId="314"/>
            <ac:spMk id="38" creationId="{0698BAB8-6A78-4B67-A5DF-A9A70A54F2C3}"/>
          </ac:spMkLst>
        </pc:spChg>
        <pc:spChg chg="add mod">
          <ac:chgData name="Andreas Nebdal" userId="42e38493-8d92-4d26-b6c7-7bd0c4eadf1f" providerId="ADAL" clId="{FA4126B5-BCBE-4353-80A0-42009FEB0A68}" dt="2020-10-05T04:53:07.396" v="1366" actId="1037"/>
          <ac:spMkLst>
            <pc:docMk/>
            <pc:sldMk cId="126194305" sldId="314"/>
            <ac:spMk id="39" creationId="{2B6F69A7-4A32-490D-A725-4B6BEE2372C5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0" creationId="{B9854DBB-2841-40BD-B49B-A1B4314CA0B2}"/>
          </ac:spMkLst>
        </pc:spChg>
        <pc:spChg chg="add mod">
          <ac:chgData name="Andreas Nebdal" userId="42e38493-8d92-4d26-b6c7-7bd0c4eadf1f" providerId="ADAL" clId="{FA4126B5-BCBE-4353-80A0-42009FEB0A68}" dt="2020-10-05T04:55:00.563" v="1385" actId="1037"/>
          <ac:spMkLst>
            <pc:docMk/>
            <pc:sldMk cId="126194305" sldId="314"/>
            <ac:spMk id="41" creationId="{88C8EC31-1285-4690-B48B-D80B1EC6B95F}"/>
          </ac:spMkLst>
        </pc:spChg>
        <pc:spChg chg="add mod">
          <ac:chgData name="Andreas Nebdal" userId="42e38493-8d92-4d26-b6c7-7bd0c4eadf1f" providerId="ADAL" clId="{FA4126B5-BCBE-4353-80A0-42009FEB0A68}" dt="2020-10-05T04:52:34.218" v="1351" actId="1076"/>
          <ac:spMkLst>
            <pc:docMk/>
            <pc:sldMk cId="126194305" sldId="314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4:52:26.145" v="1336" actId="478"/>
          <ac:spMkLst>
            <pc:docMk/>
            <pc:sldMk cId="126194305" sldId="314"/>
            <ac:spMk id="43" creationId="{0CDD9E36-F84C-4D6D-8439-030E0F7D173A}"/>
          </ac:spMkLst>
        </pc:spChg>
        <pc:spChg chg="add mod">
          <ac:chgData name="Andreas Nebdal" userId="42e38493-8d92-4d26-b6c7-7bd0c4eadf1f" providerId="ADAL" clId="{FA4126B5-BCBE-4353-80A0-42009FEB0A68}" dt="2020-10-05T04:56:51.095" v="1461" actId="313"/>
          <ac:spMkLst>
            <pc:docMk/>
            <pc:sldMk cId="126194305" sldId="314"/>
            <ac:spMk id="44" creationId="{7E44F630-1A2E-4A3C-85F9-8CA5E6697256}"/>
          </ac:spMkLst>
        </pc:spChg>
        <pc:spChg chg="mod">
          <ac:chgData name="Andreas Nebdal" userId="42e38493-8d92-4d26-b6c7-7bd0c4eadf1f" providerId="ADAL" clId="{FA4126B5-BCBE-4353-80A0-42009FEB0A68}" dt="2020-10-05T04:48:56.176" v="1312"/>
          <ac:spMkLst>
            <pc:docMk/>
            <pc:sldMk cId="126194305" sldId="314"/>
            <ac:spMk id="73" creationId="{AEC540E1-EEFD-4A0D-AE4B-159AC4DA5446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5:05:52.154" v="1845"/>
        <pc:sldMkLst>
          <pc:docMk/>
          <pc:sldMk cId="1953047907" sldId="315"/>
        </pc:sldMkLst>
        <pc:spChg chg="mod">
          <ac:chgData name="Andreas Nebdal" userId="42e38493-8d92-4d26-b6c7-7bd0c4eadf1f" providerId="ADAL" clId="{FA4126B5-BCBE-4353-80A0-42009FEB0A68}" dt="2020-10-05T04:57:34.140" v="1479" actId="20577"/>
          <ac:spMkLst>
            <pc:docMk/>
            <pc:sldMk cId="1953047907" sldId="315"/>
            <ac:spMk id="2" creationId="{C5E591D1-8EBD-4407-9EEF-F128A4E1C791}"/>
          </ac:spMkLst>
        </pc:spChg>
        <pc:spChg chg="del mod">
          <ac:chgData name="Andreas Nebdal" userId="42e38493-8d92-4d26-b6c7-7bd0c4eadf1f" providerId="ADAL" clId="{FA4126B5-BCBE-4353-80A0-42009FEB0A68}" dt="2020-10-05T05:01:05.848" v="1545" actId="478"/>
          <ac:spMkLst>
            <pc:docMk/>
            <pc:sldMk cId="1953047907" sldId="315"/>
            <ac:spMk id="9" creationId="{A95027FD-25D2-4F9D-9A6E-BC60666FCE46}"/>
          </ac:spMkLst>
        </pc:spChg>
        <pc:spChg chg="add del">
          <ac:chgData name="Andreas Nebdal" userId="42e38493-8d92-4d26-b6c7-7bd0c4eadf1f" providerId="ADAL" clId="{FA4126B5-BCBE-4353-80A0-42009FEB0A68}" dt="2020-10-05T04:57:44.246" v="1489" actId="478"/>
          <ac:spMkLst>
            <pc:docMk/>
            <pc:sldMk cId="1953047907" sldId="315"/>
            <ac:spMk id="15" creationId="{B70B2442-A89A-4F6D-8ECC-D1103F05B356}"/>
          </ac:spMkLst>
        </pc:spChg>
        <pc:spChg chg="add del mod">
          <ac:chgData name="Andreas Nebdal" userId="42e38493-8d92-4d26-b6c7-7bd0c4eadf1f" providerId="ADAL" clId="{FA4126B5-BCBE-4353-80A0-42009FEB0A68}" dt="2020-10-05T05:00:58.290" v="1541" actId="478"/>
          <ac:spMkLst>
            <pc:docMk/>
            <pc:sldMk cId="1953047907" sldId="315"/>
            <ac:spMk id="16" creationId="{6B49345C-552B-4A1A-966C-7BE015041241}"/>
          </ac:spMkLst>
        </pc:spChg>
        <pc:spChg chg="del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17" creationId="{E389FD58-2BFA-4FC5-8427-167713C9608E}"/>
          </ac:spMkLst>
        </pc:spChg>
        <pc:spChg chg="mod">
          <ac:chgData name="Andreas Nebdal" userId="42e38493-8d92-4d26-b6c7-7bd0c4eadf1f" providerId="ADAL" clId="{FA4126B5-BCBE-4353-80A0-42009FEB0A68}" dt="2020-10-05T04:57:40.596" v="1487" actId="20577"/>
          <ac:spMkLst>
            <pc:docMk/>
            <pc:sldMk cId="1953047907" sldId="315"/>
            <ac:spMk id="18" creationId="{0C7DB610-55EA-41B0-9192-2E5E88A2245B}"/>
          </ac:spMkLst>
        </pc:spChg>
        <pc:spChg chg="add del mod">
          <ac:chgData name="Andreas Nebdal" userId="42e38493-8d92-4d26-b6c7-7bd0c4eadf1f" providerId="ADAL" clId="{FA4126B5-BCBE-4353-80A0-42009FEB0A68}" dt="2020-10-05T05:01:00.275" v="1542" actId="478"/>
          <ac:spMkLst>
            <pc:docMk/>
            <pc:sldMk cId="1953047907" sldId="315"/>
            <ac:spMk id="19" creationId="{9724C6DA-0919-4BD4-B4CB-D15FFEF9F6BD}"/>
          </ac:spMkLst>
        </pc:spChg>
        <pc:spChg chg="add del mod">
          <ac:chgData name="Andreas Nebdal" userId="42e38493-8d92-4d26-b6c7-7bd0c4eadf1f" providerId="ADAL" clId="{FA4126B5-BCBE-4353-80A0-42009FEB0A68}" dt="2020-10-05T05:01:09.297" v="1547" actId="478"/>
          <ac:spMkLst>
            <pc:docMk/>
            <pc:sldMk cId="1953047907" sldId="315"/>
            <ac:spMk id="20" creationId="{D3AE68BB-3D35-41E7-AF23-D1E437D4B527}"/>
          </ac:spMkLst>
        </pc:spChg>
        <pc:spChg chg="add del mod">
          <ac:chgData name="Andreas Nebdal" userId="42e38493-8d92-4d26-b6c7-7bd0c4eadf1f" providerId="ADAL" clId="{FA4126B5-BCBE-4353-80A0-42009FEB0A68}" dt="2020-10-05T05:01:07.623" v="1546" actId="478"/>
          <ac:spMkLst>
            <pc:docMk/>
            <pc:sldMk cId="1953047907" sldId="315"/>
            <ac:spMk id="21" creationId="{5ABFF61F-2177-48E1-B640-74B7CDE71721}"/>
          </ac:spMkLst>
        </pc:spChg>
        <pc:spChg chg="add del mod">
          <ac:chgData name="Andreas Nebdal" userId="42e38493-8d92-4d26-b6c7-7bd0c4eadf1f" providerId="ADAL" clId="{FA4126B5-BCBE-4353-80A0-42009FEB0A68}" dt="2020-10-05T05:01:01.650" v="1543" actId="478"/>
          <ac:spMkLst>
            <pc:docMk/>
            <pc:sldMk cId="1953047907" sldId="315"/>
            <ac:spMk id="22" creationId="{B7DBEE80-AD26-409E-8021-2F40B67A8F2D}"/>
          </ac:spMkLst>
        </pc:spChg>
        <pc:spChg chg="add del mod">
          <ac:chgData name="Andreas Nebdal" userId="42e38493-8d92-4d26-b6c7-7bd0c4eadf1f" providerId="ADAL" clId="{FA4126B5-BCBE-4353-80A0-42009FEB0A68}" dt="2020-10-05T05:01:04.072" v="1544" actId="478"/>
          <ac:spMkLst>
            <pc:docMk/>
            <pc:sldMk cId="1953047907" sldId="315"/>
            <ac:spMk id="23" creationId="{CE20DDFB-AEEE-4F96-A9F8-12596D21C032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4" creationId="{FA86921F-97D0-462D-8F8E-27E5A4BDDBF9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5" creationId="{33ACC1EE-ABE8-4860-A332-34E62966C71C}"/>
          </ac:spMkLst>
        </pc:spChg>
        <pc:spChg chg="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6" creationId="{F492DCDC-7874-42BF-80A3-4E692E5DA831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7" creationId="{89A05474-F1FE-44DD-94D1-8E9B9BECD9BD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28" creationId="{8B32F700-CD22-4595-9452-EEF8FBDFD11E}"/>
          </ac:spMkLst>
        </pc:spChg>
        <pc:spChg chg="mod">
          <ac:chgData name="Andreas Nebdal" userId="42e38493-8d92-4d26-b6c7-7bd0c4eadf1f" providerId="ADAL" clId="{FA4126B5-BCBE-4353-80A0-42009FEB0A68}" dt="2020-10-05T04:57:36.745" v="1485" actId="20577"/>
          <ac:spMkLst>
            <pc:docMk/>
            <pc:sldMk cId="1953047907" sldId="315"/>
            <ac:spMk id="29" creationId="{1592A475-9C2C-433E-9F74-4741D1CD308E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0" creationId="{D6E3BE2D-4637-445B-8F00-22A38495A6B3}"/>
          </ac:spMkLst>
        </pc:spChg>
        <pc:spChg chg="add del mod">
          <ac:chgData name="Andreas Nebdal" userId="42e38493-8d92-4d26-b6c7-7bd0c4eadf1f" providerId="ADAL" clId="{FA4126B5-BCBE-4353-80A0-42009FEB0A68}" dt="2020-10-05T04:59:39.017" v="1532" actId="478"/>
          <ac:spMkLst>
            <pc:docMk/>
            <pc:sldMk cId="1953047907" sldId="315"/>
            <ac:spMk id="31" creationId="{06328A03-0AB0-446F-B64E-CF48CB090F61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2" creationId="{D7602EC2-F46B-41D4-82BA-C1C755FE2537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3" creationId="{B59611A6-32E5-47C4-9278-871A9766C622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4" creationId="{5ACF772C-34FD-4563-90EA-4F112B364A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5" creationId="{49738D1F-5F31-46A7-8754-A648DE6CDB7D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6" creationId="{B1794A8B-FDBB-41A3-B86E-D42D08F8B224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7" creationId="{3093C6B9-19F4-42F2-AA64-557DE12DD4ED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38" creationId="{D1D26CF6-D5C3-4C3D-AC4F-8DA3FA190F43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39" creationId="{2B6F69A7-4A32-490D-A725-4B6BEE2372C5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0" creationId="{B9854DBB-2841-40BD-B49B-A1B4314CA0B2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1" creationId="{88C8EC31-1285-4690-B48B-D80B1EC6B95F}"/>
          </ac:spMkLst>
        </pc:spChg>
        <pc:spChg chg="add del">
          <ac:chgData name="Andreas Nebdal" userId="42e38493-8d92-4d26-b6c7-7bd0c4eadf1f" providerId="ADAL" clId="{FA4126B5-BCBE-4353-80A0-42009FEB0A68}" dt="2020-10-05T05:00:41.730" v="1539" actId="478"/>
          <ac:spMkLst>
            <pc:docMk/>
            <pc:sldMk cId="1953047907" sldId="315"/>
            <ac:spMk id="42" creationId="{6A41503E-0A1D-4D28-8349-F537E74EDE3C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3" creationId="{83A680B8-FF22-448C-B359-2B09A0B5C131}"/>
          </ac:spMkLst>
        </pc:spChg>
        <pc:spChg chg="del">
          <ac:chgData name="Andreas Nebdal" userId="42e38493-8d92-4d26-b6c7-7bd0c4eadf1f" providerId="ADAL" clId="{FA4126B5-BCBE-4353-80A0-42009FEB0A68}" dt="2020-10-05T04:57:56.627" v="1501" actId="478"/>
          <ac:spMkLst>
            <pc:docMk/>
            <pc:sldMk cId="1953047907" sldId="315"/>
            <ac:spMk id="44" creationId="{7E44F630-1A2E-4A3C-85F9-8CA5E6697256}"/>
          </ac:spMkLst>
        </pc:spChg>
        <pc:spChg chg="add del mod">
          <ac:chgData name="Andreas Nebdal" userId="42e38493-8d92-4d26-b6c7-7bd0c4eadf1f" providerId="ADAL" clId="{FA4126B5-BCBE-4353-80A0-42009FEB0A68}" dt="2020-10-05T05:01:13.765" v="1548" actId="478"/>
          <ac:spMkLst>
            <pc:docMk/>
            <pc:sldMk cId="1953047907" sldId="315"/>
            <ac:spMk id="45" creationId="{74DB1E6B-6183-4922-95F1-38BE9E97C8F3}"/>
          </ac:spMkLst>
        </pc:spChg>
        <pc:spChg chg="add mod">
          <ac:chgData name="Andreas Nebdal" userId="42e38493-8d92-4d26-b6c7-7bd0c4eadf1f" providerId="ADAL" clId="{FA4126B5-BCBE-4353-80A0-42009FEB0A68}" dt="2020-10-05T05:01:31.208" v="1552" actId="1037"/>
          <ac:spMkLst>
            <pc:docMk/>
            <pc:sldMk cId="1953047907" sldId="315"/>
            <ac:spMk id="46" creationId="{0669D4C2-E2F4-479F-8974-53C13FD06E66}"/>
          </ac:spMkLst>
        </pc:spChg>
        <pc:spChg chg="add del">
          <ac:chgData name="Andreas Nebdal" userId="42e38493-8d92-4d26-b6c7-7bd0c4eadf1f" providerId="ADAL" clId="{FA4126B5-BCBE-4353-80A0-42009FEB0A68}" dt="2020-10-05T05:05:52.154" v="1845"/>
          <ac:spMkLst>
            <pc:docMk/>
            <pc:sldMk cId="1953047907" sldId="315"/>
            <ac:spMk id="47" creationId="{D081FC94-51EA-4D67-9E02-73A47B37F4C3}"/>
          </ac:spMkLst>
        </pc:spChg>
        <pc:spChg chg="add del mod">
          <ac:chgData name="Andreas Nebdal" userId="42e38493-8d92-4d26-b6c7-7bd0c4eadf1f" providerId="ADAL" clId="{FA4126B5-BCBE-4353-80A0-42009FEB0A68}" dt="2020-10-05T05:05:51.763" v="1844" actId="571"/>
          <ac:spMkLst>
            <pc:docMk/>
            <pc:sldMk cId="1953047907" sldId="315"/>
            <ac:spMk id="48" creationId="{1373C5BF-DDAC-44D4-A27A-581F3ACD6147}"/>
          </ac:spMkLst>
        </pc:spChg>
      </pc:sldChg>
      <pc:sldChg chg="addSp modSp add modAnim">
        <pc:chgData name="Andreas Nebdal" userId="42e38493-8d92-4d26-b6c7-7bd0c4eadf1f" providerId="ADAL" clId="{FA4126B5-BCBE-4353-80A0-42009FEB0A68}" dt="2020-10-05T05:05:57.655" v="1847"/>
        <pc:sldMkLst>
          <pc:docMk/>
          <pc:sldMk cId="2049191185" sldId="316"/>
        </pc:sldMkLst>
        <pc:spChg chg="add mod">
          <ac:chgData name="Andreas Nebdal" userId="42e38493-8d92-4d26-b6c7-7bd0c4eadf1f" providerId="ADAL" clId="{FA4126B5-BCBE-4353-80A0-42009FEB0A68}" dt="2020-10-05T05:01:49.897" v="1563" actId="20577"/>
          <ac:spMkLst>
            <pc:docMk/>
            <pc:sldMk cId="2049191185" sldId="316"/>
            <ac:spMk id="24" creationId="{0628C5F9-4B78-4689-9C94-CCBBA5F65E3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5" creationId="{900B53C6-BA7D-4F21-B230-E27E0772AEE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6" creationId="{1D0ED620-C13C-4C4A-93FD-D77CF30B1898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7" creationId="{1615C950-6072-4E28-9F30-27CF141CE0E7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28" creationId="{BD496EC7-F65F-4A91-9040-2C969A42352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0" creationId="{0B57A19F-36A2-448F-A726-DB8E74C928E9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1" creationId="{DA3E3850-FDA3-44BA-926B-A35D4F1DD54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6" creationId="{463203DD-D484-4447-AF48-3BC8F7A74796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39" creationId="{98C8A457-1B0C-4D25-A7B5-BCBD9CF59B91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0" creationId="{EABD58F3-58CB-423C-925A-D70E948CD310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1" creationId="{D540DA31-F48E-4A19-84D4-A99D12FFD8EC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2" creationId="{672F9CBC-4CFC-4A17-BDE6-5CDC325CC2BB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4" creationId="{FB76E97B-8536-48C5-8EFA-549B70B5274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6" creationId="{E9FFF278-E8F6-4576-8078-4BB92E5F918A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7" creationId="{73C6ED70-C6E1-4024-908E-03FC25B106F4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8" creationId="{08BF7952-AFF4-4FAE-98FC-77F80A620495}"/>
          </ac:spMkLst>
        </pc:spChg>
        <pc:spChg chg="add mod">
          <ac:chgData name="Andreas Nebdal" userId="42e38493-8d92-4d26-b6c7-7bd0c4eadf1f" providerId="ADAL" clId="{FA4126B5-BCBE-4353-80A0-42009FEB0A68}" dt="2020-10-05T05:02:10.538" v="1566" actId="1076"/>
          <ac:spMkLst>
            <pc:docMk/>
            <pc:sldMk cId="2049191185" sldId="316"/>
            <ac:spMk id="49" creationId="{4794077D-ED1C-40EA-B229-8788FF0FEEF4}"/>
          </ac:spMkLst>
        </pc:spChg>
        <pc:spChg chg="add">
          <ac:chgData name="Andreas Nebdal" userId="42e38493-8d92-4d26-b6c7-7bd0c4eadf1f" providerId="ADAL" clId="{FA4126B5-BCBE-4353-80A0-42009FEB0A68}" dt="2020-10-05T05:05:53.960" v="1846"/>
          <ac:spMkLst>
            <pc:docMk/>
            <pc:sldMk cId="2049191185" sldId="316"/>
            <ac:spMk id="50" creationId="{415326FB-EE3F-4DAC-B72C-3B504A68B9D7}"/>
          </ac:spMkLst>
        </pc:spChg>
      </pc:sldChg>
      <pc:sldChg chg="modSp add">
        <pc:chgData name="Andreas Nebdal" userId="42e38493-8d92-4d26-b6c7-7bd0c4eadf1f" providerId="ADAL" clId="{FA4126B5-BCBE-4353-80A0-42009FEB0A68}" dt="2020-10-05T05:05:21.408" v="1837" actId="20577"/>
        <pc:sldMkLst>
          <pc:docMk/>
          <pc:sldMk cId="4289596558" sldId="317"/>
        </pc:sldMkLst>
        <pc:spChg chg="mod">
          <ac:chgData name="Andreas Nebdal" userId="42e38493-8d92-4d26-b6c7-7bd0c4eadf1f" providerId="ADAL" clId="{FA4126B5-BCBE-4353-80A0-42009FEB0A68}" dt="2020-10-05T05:03:10.191" v="1595" actId="20577"/>
          <ac:spMkLst>
            <pc:docMk/>
            <pc:sldMk cId="4289596558" sldId="317"/>
            <ac:spMk id="2" creationId="{10C66B92-0483-413B-804D-3A270E84CFCD}"/>
          </ac:spMkLst>
        </pc:spChg>
        <pc:spChg chg="mod">
          <ac:chgData name="Andreas Nebdal" userId="42e38493-8d92-4d26-b6c7-7bd0c4eadf1f" providerId="ADAL" clId="{FA4126B5-BCBE-4353-80A0-42009FEB0A68}" dt="2020-10-05T05:05:21.408" v="1837" actId="20577"/>
          <ac:spMkLst>
            <pc:docMk/>
            <pc:sldMk cId="4289596558" sldId="317"/>
            <ac:spMk id="3" creationId="{8652EFF3-612C-4798-A487-36EC449A5334}"/>
          </ac:spMkLst>
        </pc:spChg>
      </pc:sldChg>
      <pc:sldChg chg="add ord modAnim">
        <pc:chgData name="Andreas Nebdal" userId="42e38493-8d92-4d26-b6c7-7bd0c4eadf1f" providerId="ADAL" clId="{FA4126B5-BCBE-4353-80A0-42009FEB0A68}" dt="2020-10-05T07:13:55.706" v="2029"/>
        <pc:sldMkLst>
          <pc:docMk/>
          <pc:sldMk cId="3292729081" sldId="318"/>
        </pc:sldMkLst>
      </pc:sldChg>
      <pc:sldChg chg="addSp delSp modSp add modAnim">
        <pc:chgData name="Andreas Nebdal" userId="42e38493-8d92-4d26-b6c7-7bd0c4eadf1f" providerId="ADAL" clId="{FA4126B5-BCBE-4353-80A0-42009FEB0A68}" dt="2020-10-05T05:10:11.518" v="1929"/>
        <pc:sldMkLst>
          <pc:docMk/>
          <pc:sldMk cId="838917654" sldId="319"/>
        </pc:sldMkLst>
        <pc:spChg chg="mod">
          <ac:chgData name="Andreas Nebdal" userId="42e38493-8d92-4d26-b6c7-7bd0c4eadf1f" providerId="ADAL" clId="{FA4126B5-BCBE-4353-80A0-42009FEB0A68}" dt="2020-10-05T05:07:19.885" v="1867" actId="20577"/>
          <ac:spMkLst>
            <pc:docMk/>
            <pc:sldMk cId="838917654" sldId="319"/>
            <ac:spMk id="2" creationId="{BAABDF0F-62B8-439F-B2C3-5495CEF864AF}"/>
          </ac:spMkLst>
        </pc:spChg>
        <pc:spChg chg="add del">
          <ac:chgData name="Andreas Nebdal" userId="42e38493-8d92-4d26-b6c7-7bd0c4eadf1f" providerId="ADAL" clId="{FA4126B5-BCBE-4353-80A0-42009FEB0A68}" dt="2020-10-05T05:07:24.186" v="1870" actId="478"/>
          <ac:spMkLst>
            <pc:docMk/>
            <pc:sldMk cId="838917654" sldId="319"/>
            <ac:spMk id="3" creationId="{80A4B1B0-2124-401A-9DCF-5065DA1A17D1}"/>
          </ac:spMkLst>
        </pc:spChg>
        <pc:spChg chg="add del mod">
          <ac:chgData name="Andreas Nebdal" userId="42e38493-8d92-4d26-b6c7-7bd0c4eadf1f" providerId="ADAL" clId="{FA4126B5-BCBE-4353-80A0-42009FEB0A68}" dt="2020-10-05T05:07:22.234" v="1869"/>
          <ac:spMkLst>
            <pc:docMk/>
            <pc:sldMk cId="838917654" sldId="319"/>
            <ac:spMk id="4" creationId="{DF6A9329-C1A5-4ABD-83D0-015295EF95BB}"/>
          </ac:spMkLst>
        </pc:spChg>
        <pc:spChg chg="add mod">
          <ac:chgData name="Andreas Nebdal" userId="42e38493-8d92-4d26-b6c7-7bd0c4eadf1f" providerId="ADAL" clId="{FA4126B5-BCBE-4353-80A0-42009FEB0A68}" dt="2020-10-05T05:09:10.655" v="1924" actId="1076"/>
          <ac:spMkLst>
            <pc:docMk/>
            <pc:sldMk cId="838917654" sldId="319"/>
            <ac:spMk id="5" creationId="{C2CBB8BC-7F8A-4B7C-998B-8AAB48F42CC9}"/>
          </ac:spMkLst>
        </pc:spChg>
        <pc:spChg chg="add mod">
          <ac:chgData name="Andreas Nebdal" userId="42e38493-8d92-4d26-b6c7-7bd0c4eadf1f" providerId="ADAL" clId="{FA4126B5-BCBE-4353-80A0-42009FEB0A68}" dt="2020-10-05T05:09:19.336" v="1926" actId="1076"/>
          <ac:spMkLst>
            <pc:docMk/>
            <pc:sldMk cId="838917654" sldId="319"/>
            <ac:spMk id="6" creationId="{009BB663-B9B9-4258-A951-435DF0699472}"/>
          </ac:spMkLst>
        </pc:spChg>
        <pc:spChg chg="add mod">
          <ac:chgData name="Andreas Nebdal" userId="42e38493-8d92-4d26-b6c7-7bd0c4eadf1f" providerId="ADAL" clId="{FA4126B5-BCBE-4353-80A0-42009FEB0A68}" dt="2020-10-05T05:08:59.359" v="1919" actId="1076"/>
          <ac:spMkLst>
            <pc:docMk/>
            <pc:sldMk cId="838917654" sldId="319"/>
            <ac:spMk id="7" creationId="{45997D60-8B16-4033-BAA1-07CD243BD498}"/>
          </ac:spMkLst>
        </pc:spChg>
        <pc:spChg chg="add mod">
          <ac:chgData name="Andreas Nebdal" userId="42e38493-8d92-4d26-b6c7-7bd0c4eadf1f" providerId="ADAL" clId="{FA4126B5-BCBE-4353-80A0-42009FEB0A68}" dt="2020-10-05T05:09:14.422" v="1925" actId="1076"/>
          <ac:spMkLst>
            <pc:docMk/>
            <pc:sldMk cId="838917654" sldId="319"/>
            <ac:spMk id="8" creationId="{CC476AC6-85E2-4DEA-B18F-32B6D28CE58C}"/>
          </ac:spMkLst>
        </pc:spChg>
        <pc:spChg chg="add mod">
          <ac:chgData name="Andreas Nebdal" userId="42e38493-8d92-4d26-b6c7-7bd0c4eadf1f" providerId="ADAL" clId="{FA4126B5-BCBE-4353-80A0-42009FEB0A68}" dt="2020-10-05T05:07:48.574" v="1878" actId="20577"/>
          <ac:spMkLst>
            <pc:docMk/>
            <pc:sldMk cId="838917654" sldId="319"/>
            <ac:spMk id="9" creationId="{93F4EF1D-B292-45C0-BAF8-29986E9D9C3C}"/>
          </ac:spMkLst>
        </pc:spChg>
        <pc:spChg chg="add mod">
          <ac:chgData name="Andreas Nebdal" userId="42e38493-8d92-4d26-b6c7-7bd0c4eadf1f" providerId="ADAL" clId="{FA4126B5-BCBE-4353-80A0-42009FEB0A68}" dt="2020-10-05T05:08:31.721" v="1909" actId="1035"/>
          <ac:spMkLst>
            <pc:docMk/>
            <pc:sldMk cId="838917654" sldId="319"/>
            <ac:spMk id="10" creationId="{A489BAB0-190A-4E5D-B7D3-091540706347}"/>
          </ac:spMkLst>
        </pc:spChg>
        <pc:spChg chg="add mod">
          <ac:chgData name="Andreas Nebdal" userId="42e38493-8d92-4d26-b6c7-7bd0c4eadf1f" providerId="ADAL" clId="{FA4126B5-BCBE-4353-80A0-42009FEB0A68}" dt="2020-10-05T05:08:33.624" v="1910" actId="1035"/>
          <ac:spMkLst>
            <pc:docMk/>
            <pc:sldMk cId="838917654" sldId="319"/>
            <ac:spMk id="11" creationId="{96589595-59BB-44B6-9BF5-A2CF0A3A24BC}"/>
          </ac:spMkLst>
        </pc:spChg>
        <pc:spChg chg="add mod">
          <ac:chgData name="Andreas Nebdal" userId="42e38493-8d92-4d26-b6c7-7bd0c4eadf1f" providerId="ADAL" clId="{FA4126B5-BCBE-4353-80A0-42009FEB0A68}" dt="2020-10-05T05:09:24.027" v="1927" actId="1076"/>
          <ac:spMkLst>
            <pc:docMk/>
            <pc:sldMk cId="838917654" sldId="319"/>
            <ac:spMk id="12" creationId="{ED264CF1-CBC3-454B-ADBE-D42F9FFC617B}"/>
          </ac:spMkLst>
        </pc:spChg>
        <pc:spChg chg="add mod">
          <ac:chgData name="Andreas Nebdal" userId="42e38493-8d92-4d26-b6c7-7bd0c4eadf1f" providerId="ADAL" clId="{FA4126B5-BCBE-4353-80A0-42009FEB0A68}" dt="2020-10-05T05:08:27.217" v="1907" actId="1037"/>
          <ac:spMkLst>
            <pc:docMk/>
            <pc:sldMk cId="838917654" sldId="319"/>
            <ac:spMk id="13" creationId="{8D8B677A-0537-45DD-871B-A4450891BC81}"/>
          </ac:spMkLst>
        </pc:spChg>
        <pc:spChg chg="add mod">
          <ac:chgData name="Andreas Nebdal" userId="42e38493-8d92-4d26-b6c7-7bd0c4eadf1f" providerId="ADAL" clId="{FA4126B5-BCBE-4353-80A0-42009FEB0A68}" dt="2020-10-05T05:08:28.342" v="1908" actId="1038"/>
          <ac:spMkLst>
            <pc:docMk/>
            <pc:sldMk cId="838917654" sldId="319"/>
            <ac:spMk id="14" creationId="{B00EAC3C-CDD6-477B-B8E6-563367CE5B38}"/>
          </ac:spMkLst>
        </pc:spChg>
        <pc:spChg chg="add del mod">
          <ac:chgData name="Andreas Nebdal" userId="42e38493-8d92-4d26-b6c7-7bd0c4eadf1f" providerId="ADAL" clId="{FA4126B5-BCBE-4353-80A0-42009FEB0A68}" dt="2020-10-05T05:08:38.341" v="1911" actId="478"/>
          <ac:spMkLst>
            <pc:docMk/>
            <pc:sldMk cId="838917654" sldId="319"/>
            <ac:spMk id="15" creationId="{A17A5874-308B-4DE1-A2A5-9E9601303594}"/>
          </ac:spMkLst>
        </pc:spChg>
        <pc:spChg chg="add mod">
          <ac:chgData name="Andreas Nebdal" userId="42e38493-8d92-4d26-b6c7-7bd0c4eadf1f" providerId="ADAL" clId="{FA4126B5-BCBE-4353-80A0-42009FEB0A68}" dt="2020-10-05T05:08:24.723" v="1904" actId="1035"/>
          <ac:spMkLst>
            <pc:docMk/>
            <pc:sldMk cId="838917654" sldId="319"/>
            <ac:spMk id="16" creationId="{E13C145A-BBEE-475C-B628-104713B63C64}"/>
          </ac:spMkLst>
        </pc:spChg>
      </pc:sldChg>
      <pc:sldChg chg="addSp delSp modSp add delAnim modAnim">
        <pc:chgData name="Andreas Nebdal" userId="42e38493-8d92-4d26-b6c7-7bd0c4eadf1f" providerId="ADAL" clId="{FA4126B5-BCBE-4353-80A0-42009FEB0A68}" dt="2020-10-05T09:17:53.228" v="2037" actId="478"/>
        <pc:sldMkLst>
          <pc:docMk/>
          <pc:sldMk cId="1733041969" sldId="320"/>
        </pc:sldMkLst>
        <pc:spChg chg="mod">
          <ac:chgData name="Andreas Nebdal" userId="42e38493-8d92-4d26-b6c7-7bd0c4eadf1f" providerId="ADAL" clId="{FA4126B5-BCBE-4353-80A0-42009FEB0A68}" dt="2020-10-05T09:17:34.620" v="2030" actId="20577"/>
          <ac:spMkLst>
            <pc:docMk/>
            <pc:sldMk cId="1733041969" sldId="320"/>
            <ac:spMk id="12" creationId="{FA3130E6-91AE-44E4-8123-27E0DD5777A7}"/>
          </ac:spMkLst>
        </pc:spChg>
        <pc:spChg chg="mod">
          <ac:chgData name="Andreas Nebdal" userId="42e38493-8d92-4d26-b6c7-7bd0c4eadf1f" providerId="ADAL" clId="{FA4126B5-BCBE-4353-80A0-42009FEB0A68}" dt="2020-10-05T09:17:36.657" v="2031" actId="20577"/>
          <ac:spMkLst>
            <pc:docMk/>
            <pc:sldMk cId="1733041969" sldId="320"/>
            <ac:spMk id="33" creationId="{61E3624A-7228-4F4F-9EFC-AD2064EFCB17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6" creationId="{44AB2C21-0048-482C-B8B0-077AF71E85D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39" creationId="{B1003D40-B1C3-484B-8176-AF93580DCD8E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0" creationId="{756ACF79-1733-4DEC-8F7F-EE025881A9BF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1" creationId="{17DC8D75-55AF-4BD4-B3C4-45957EB5CEF0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2" creationId="{13A19834-DE2E-4F67-A5F4-7C12D66BEC0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3" creationId="{A85E4E06-1C07-411E-A1FB-B37992EEC8F4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4" creationId="{F4F511A4-C580-475B-806E-F16D7A3FD05D}"/>
          </ac:spMkLst>
        </pc:spChg>
        <pc:spChg chg="add mod">
          <ac:chgData name="Andreas Nebdal" userId="42e38493-8d92-4d26-b6c7-7bd0c4eadf1f" providerId="ADAL" clId="{FA4126B5-BCBE-4353-80A0-42009FEB0A68}" dt="2020-10-05T07:12:52.321" v="2012" actId="1076"/>
          <ac:spMkLst>
            <pc:docMk/>
            <pc:sldMk cId="1733041969" sldId="320"/>
            <ac:spMk id="45" creationId="{BBAB334D-2CE9-4717-AFA7-63D0B331685F}"/>
          </ac:spMkLst>
        </pc:spChg>
        <pc:spChg chg="add del mod">
          <ac:chgData name="Andreas Nebdal" userId="42e38493-8d92-4d26-b6c7-7bd0c4eadf1f" providerId="ADAL" clId="{FA4126B5-BCBE-4353-80A0-42009FEB0A68}" dt="2020-10-05T09:17:51.411" v="2036" actId="478"/>
          <ac:spMkLst>
            <pc:docMk/>
            <pc:sldMk cId="1733041969" sldId="320"/>
            <ac:spMk id="46" creationId="{D087E06C-5598-4FBC-811E-D5BC711673D9}"/>
          </ac:spMkLst>
        </pc:spChg>
        <pc:spChg chg="add del mod">
          <ac:chgData name="Andreas Nebdal" userId="42e38493-8d92-4d26-b6c7-7bd0c4eadf1f" providerId="ADAL" clId="{FA4126B5-BCBE-4353-80A0-42009FEB0A68}" dt="2020-10-05T09:17:53.228" v="2037" actId="478"/>
          <ac:spMkLst>
            <pc:docMk/>
            <pc:sldMk cId="1733041969" sldId="320"/>
            <ac:spMk id="47" creationId="{BCC17CAF-092F-4652-A292-0FAF59FF86C8}"/>
          </ac:spMkLst>
        </pc:spChg>
        <pc:spChg chg="add del mod">
          <ac:chgData name="Andreas Nebdal" userId="42e38493-8d92-4d26-b6c7-7bd0c4eadf1f" providerId="ADAL" clId="{FA4126B5-BCBE-4353-80A0-42009FEB0A68}" dt="2020-10-05T09:17:41.398" v="2032" actId="478"/>
          <ac:spMkLst>
            <pc:docMk/>
            <pc:sldMk cId="1733041969" sldId="320"/>
            <ac:spMk id="48" creationId="{52489163-A44F-4172-BD43-3C8EF7B1B195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49" creationId="{69BE3955-816A-4EC1-B7E4-58B7164352EA}"/>
          </ac:spMkLst>
        </pc:spChg>
        <pc:spChg chg="add mod">
          <ac:chgData name="Andreas Nebdal" userId="42e38493-8d92-4d26-b6c7-7bd0c4eadf1f" providerId="ADAL" clId="{FA4126B5-BCBE-4353-80A0-42009FEB0A68}" dt="2020-10-05T07:13:11.083" v="2020" actId="1076"/>
          <ac:spMkLst>
            <pc:docMk/>
            <pc:sldMk cId="1733041969" sldId="320"/>
            <ac:spMk id="50" creationId="{0AA11148-2AF9-40E0-9918-FC8014E2F0B7}"/>
          </ac:spMkLst>
        </pc:spChg>
        <pc:spChg chg="add del mod">
          <ac:chgData name="Andreas Nebdal" userId="42e38493-8d92-4d26-b6c7-7bd0c4eadf1f" providerId="ADAL" clId="{FA4126B5-BCBE-4353-80A0-42009FEB0A68}" dt="2020-10-05T09:17:49.170" v="2035" actId="478"/>
          <ac:spMkLst>
            <pc:docMk/>
            <pc:sldMk cId="1733041969" sldId="320"/>
            <ac:spMk id="51" creationId="{C3C87111-14AB-427F-974E-A54B4C6A8643}"/>
          </ac:spMkLst>
        </pc:spChg>
        <pc:spChg chg="add del mod">
          <ac:chgData name="Andreas Nebdal" userId="42e38493-8d92-4d26-b6c7-7bd0c4eadf1f" providerId="ADAL" clId="{FA4126B5-BCBE-4353-80A0-42009FEB0A68}" dt="2020-10-05T09:17:44.640" v="2033" actId="478"/>
          <ac:spMkLst>
            <pc:docMk/>
            <pc:sldMk cId="1733041969" sldId="320"/>
            <ac:spMk id="52" creationId="{BEAAD123-A76C-4B9E-BD04-8E2BC2F25B3C}"/>
          </ac:spMkLst>
        </pc:spChg>
        <pc:spChg chg="add del mod">
          <ac:chgData name="Andreas Nebdal" userId="42e38493-8d92-4d26-b6c7-7bd0c4eadf1f" providerId="ADAL" clId="{FA4126B5-BCBE-4353-80A0-42009FEB0A68}" dt="2020-10-05T09:17:46.129" v="2034" actId="478"/>
          <ac:spMkLst>
            <pc:docMk/>
            <pc:sldMk cId="1733041969" sldId="320"/>
            <ac:spMk id="53" creationId="{AF70A487-878E-476F-8FA5-6B326ED2E8E4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54" creationId="{979303AB-CEFE-4442-A148-C7FD4D885C62}"/>
          </ac:spMkLst>
        </pc:spChg>
        <pc:spChg chg="add del mod">
          <ac:chgData name="Andreas Nebdal" userId="42e38493-8d92-4d26-b6c7-7bd0c4eadf1f" providerId="ADAL" clId="{FA4126B5-BCBE-4353-80A0-42009FEB0A68}" dt="2020-10-05T07:13:33.460" v="2027" actId="478"/>
          <ac:spMkLst>
            <pc:docMk/>
            <pc:sldMk cId="1733041969" sldId="320"/>
            <ac:spMk id="55" creationId="{3A871171-8E66-448F-AABB-ED1EF7C013D4}"/>
          </ac:spMkLst>
        </pc:spChg>
        <pc:spChg chg="add del mod">
          <ac:chgData name="Andreas Nebdal" userId="42e38493-8d92-4d26-b6c7-7bd0c4eadf1f" providerId="ADAL" clId="{FA4126B5-BCBE-4353-80A0-42009FEB0A68}" dt="2020-10-05T07:13:24.915" v="2023" actId="478"/>
          <ac:spMkLst>
            <pc:docMk/>
            <pc:sldMk cId="1733041969" sldId="320"/>
            <ac:spMk id="56" creationId="{00581278-02EE-4F4E-92B5-D3193B62AD8F}"/>
          </ac:spMkLst>
        </pc:spChg>
        <pc:spChg chg="add del mod">
          <ac:chgData name="Andreas Nebdal" userId="42e38493-8d92-4d26-b6c7-7bd0c4eadf1f" providerId="ADAL" clId="{FA4126B5-BCBE-4353-80A0-42009FEB0A68}" dt="2020-10-05T07:13:26.828" v="2024" actId="478"/>
          <ac:spMkLst>
            <pc:docMk/>
            <pc:sldMk cId="1733041969" sldId="320"/>
            <ac:spMk id="57" creationId="{FB3AFF64-0E31-4E25-B7EC-BB674B2EE94A}"/>
          </ac:spMkLst>
        </pc:spChg>
        <pc:spChg chg="add del mod">
          <ac:chgData name="Andreas Nebdal" userId="42e38493-8d92-4d26-b6c7-7bd0c4eadf1f" providerId="ADAL" clId="{FA4126B5-BCBE-4353-80A0-42009FEB0A68}" dt="2020-10-05T07:13:29.146" v="2025" actId="478"/>
          <ac:spMkLst>
            <pc:docMk/>
            <pc:sldMk cId="1733041969" sldId="320"/>
            <ac:spMk id="58" creationId="{50079A94-E90A-4DB8-9065-ABACA9BBCD31}"/>
          </ac:spMkLst>
        </pc:spChg>
        <pc:spChg chg="add del mod">
          <ac:chgData name="Andreas Nebdal" userId="42e38493-8d92-4d26-b6c7-7bd0c4eadf1f" providerId="ADAL" clId="{FA4126B5-BCBE-4353-80A0-42009FEB0A68}" dt="2020-10-05T07:13:30.835" v="2026" actId="478"/>
          <ac:spMkLst>
            <pc:docMk/>
            <pc:sldMk cId="1733041969" sldId="320"/>
            <ac:spMk id="59" creationId="{7E025BDC-C1E3-482E-9450-FC41A5388729}"/>
          </ac:spMkLst>
        </pc:spChg>
        <pc:spChg chg="add del mod">
          <ac:chgData name="Andreas Nebdal" userId="42e38493-8d92-4d26-b6c7-7bd0c4eadf1f" providerId="ADAL" clId="{FA4126B5-BCBE-4353-80A0-42009FEB0A68}" dt="2020-10-05T07:13:35.478" v="2028" actId="478"/>
          <ac:spMkLst>
            <pc:docMk/>
            <pc:sldMk cId="1733041969" sldId="320"/>
            <ac:spMk id="60" creationId="{3552AC4C-2311-4EFC-8C90-E9B4F9B6B27E}"/>
          </ac:spMkLst>
        </pc:spChg>
        <pc:spChg chg="add del mod">
          <ac:chgData name="Andreas Nebdal" userId="42e38493-8d92-4d26-b6c7-7bd0c4eadf1f" providerId="ADAL" clId="{FA4126B5-BCBE-4353-80A0-42009FEB0A68}" dt="2020-10-05T07:13:17.189" v="2022" actId="1076"/>
          <ac:spMkLst>
            <pc:docMk/>
            <pc:sldMk cId="1733041969" sldId="320"/>
            <ac:spMk id="61" creationId="{DD93E10A-0E28-4511-80D9-70CB8AFEA7E7}"/>
          </ac:spMkLst>
        </pc:spChg>
      </pc:sldChg>
      <pc:sldChg chg="add del ord">
        <pc:chgData name="Andreas Nebdal" userId="42e38493-8d92-4d26-b6c7-7bd0c4eadf1f" providerId="ADAL" clId="{FA4126B5-BCBE-4353-80A0-42009FEB0A68}" dt="2020-10-05T07:09:35.794" v="1932" actId="2696"/>
        <pc:sldMkLst>
          <pc:docMk/>
          <pc:sldMk cId="2764768048" sldId="320"/>
        </pc:sldMkLst>
      </pc:sldChg>
    </pc:docChg>
  </pc:docChgLst>
  <pc:docChgLst>
    <pc:chgData name="Andreas Nebdal" userId="42e38493-8d92-4d26-b6c7-7bd0c4eadf1f" providerId="ADAL" clId="{2EB6AE28-FCF6-42EC-A548-8AC6DE4787CB}"/>
    <pc:docChg chg="undo custSel mod addSld delSld modSld sldOrd">
      <pc:chgData name="Andreas Nebdal" userId="42e38493-8d92-4d26-b6c7-7bd0c4eadf1f" providerId="ADAL" clId="{2EB6AE28-FCF6-42EC-A548-8AC6DE4787CB}" dt="2020-08-24T07:20:48.278" v="1068" actId="26606"/>
      <pc:docMkLst>
        <pc:docMk/>
      </pc:docMkLst>
      <pc:sldChg chg="modSp add del ord modTransition">
        <pc:chgData name="Andreas Nebdal" userId="42e38493-8d92-4d26-b6c7-7bd0c4eadf1f" providerId="ADAL" clId="{2EB6AE28-FCF6-42EC-A548-8AC6DE4787CB}" dt="2020-08-21T05:59:04.471" v="571" actId="2696"/>
        <pc:sldMkLst>
          <pc:docMk/>
          <pc:sldMk cId="1260549040" sldId="257"/>
        </pc:sldMkLst>
        <pc:spChg chg="mod">
          <ac:chgData name="Andreas Nebdal" userId="42e38493-8d92-4d26-b6c7-7bd0c4eadf1f" providerId="ADAL" clId="{2EB6AE28-FCF6-42EC-A548-8AC6DE4787CB}" dt="2020-08-17T06:10:58.281" v="271" actId="27636"/>
          <ac:spMkLst>
            <pc:docMk/>
            <pc:sldMk cId="1260549040" sldId="257"/>
            <ac:spMk id="3" creationId="{9BDB8E22-6FCF-4A6E-B6BD-0EFDE7311919}"/>
          </ac:spMkLst>
        </pc:spChg>
      </pc:sldChg>
      <pc:sldChg chg="add del ord modTransition">
        <pc:chgData name="Andreas Nebdal" userId="42e38493-8d92-4d26-b6c7-7bd0c4eadf1f" providerId="ADAL" clId="{2EB6AE28-FCF6-42EC-A548-8AC6DE4787CB}" dt="2020-08-21T05:59:12.011" v="572" actId="2696"/>
        <pc:sldMkLst>
          <pc:docMk/>
          <pc:sldMk cId="239016278" sldId="258"/>
        </pc:sldMkLst>
      </pc:sldChg>
      <pc:sldChg chg="add del modTransition">
        <pc:chgData name="Andreas Nebdal" userId="42e38493-8d92-4d26-b6c7-7bd0c4eadf1f" providerId="ADAL" clId="{2EB6AE28-FCF6-42EC-A548-8AC6DE4787CB}" dt="2020-08-17T06:08:55.236" v="267" actId="2696"/>
        <pc:sldMkLst>
          <pc:docMk/>
          <pc:sldMk cId="3427418065" sldId="258"/>
        </pc:sldMkLst>
      </pc:sldChg>
      <pc:sldChg chg="modSp add">
        <pc:chgData name="Andreas Nebdal" userId="42e38493-8d92-4d26-b6c7-7bd0c4eadf1f" providerId="ADAL" clId="{2EB6AE28-FCF6-42EC-A548-8AC6DE4787CB}" dt="2020-08-17T05:46:33.896" v="59" actId="20577"/>
        <pc:sldMkLst>
          <pc:docMk/>
          <pc:sldMk cId="1087991708" sldId="260"/>
        </pc:sldMkLst>
        <pc:spChg chg="mod">
          <ac:chgData name="Andreas Nebdal" userId="42e38493-8d92-4d26-b6c7-7bd0c4eadf1f" providerId="ADAL" clId="{2EB6AE28-FCF6-42EC-A548-8AC6DE4787CB}" dt="2020-08-17T05:45:46.302" v="14" actId="20577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2EB6AE28-FCF6-42EC-A548-8AC6DE4787CB}" dt="2020-08-17T05:46:33.896" v="59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addSp delSp modSp add mod modClrScheme chgLayout">
        <pc:chgData name="Andreas Nebdal" userId="42e38493-8d92-4d26-b6c7-7bd0c4eadf1f" providerId="ADAL" clId="{2EB6AE28-FCF6-42EC-A548-8AC6DE4787CB}" dt="2020-08-17T05:55:02.570" v="224" actId="14100"/>
        <pc:sldMkLst>
          <pc:docMk/>
          <pc:sldMk cId="554603714" sldId="261"/>
        </pc:sldMkLst>
        <pc:spChg chg="mod">
          <ac:chgData name="Andreas Nebdal" userId="42e38493-8d92-4d26-b6c7-7bd0c4eadf1f" providerId="ADAL" clId="{2EB6AE28-FCF6-42EC-A548-8AC6DE4787CB}" dt="2020-08-17T05:54:50.247" v="220" actId="14100"/>
          <ac:spMkLst>
            <pc:docMk/>
            <pc:sldMk cId="554603714" sldId="261"/>
            <ac:spMk id="2" creationId="{48C2F2E6-1EDC-44B1-A4C3-D60CE84F8156}"/>
          </ac:spMkLst>
        </pc:spChg>
        <pc:spChg chg="del">
          <ac:chgData name="Andreas Nebdal" userId="42e38493-8d92-4d26-b6c7-7bd0c4eadf1f" providerId="ADAL" clId="{2EB6AE28-FCF6-42EC-A548-8AC6DE4787CB}" dt="2020-08-17T05:50:22.365" v="72"/>
          <ac:spMkLst>
            <pc:docMk/>
            <pc:sldMk cId="554603714" sldId="261"/>
            <ac:spMk id="3" creationId="{D4CEC562-59AE-4ED8-8B15-4CDE4CEFD053}"/>
          </ac:spMkLst>
        </pc:spChg>
        <pc:spChg chg="add del mod">
          <ac:chgData name="Andreas Nebdal" userId="42e38493-8d92-4d26-b6c7-7bd0c4eadf1f" providerId="ADAL" clId="{2EB6AE28-FCF6-42EC-A548-8AC6DE4787CB}" dt="2020-08-17T05:51:31.518" v="73"/>
          <ac:spMkLst>
            <pc:docMk/>
            <pc:sldMk cId="554603714" sldId="261"/>
            <ac:spMk id="4" creationId="{218134E6-65A4-4F07-99B9-0A3BC3EFDFE2}"/>
          </ac:spMkLst>
        </pc:spChg>
        <pc:spChg chg="add del mod">
          <ac:chgData name="Andreas Nebdal" userId="42e38493-8d92-4d26-b6c7-7bd0c4eadf1f" providerId="ADAL" clId="{2EB6AE28-FCF6-42EC-A548-8AC6DE4787CB}" dt="2020-08-17T05:51:36.264" v="77"/>
          <ac:spMkLst>
            <pc:docMk/>
            <pc:sldMk cId="554603714" sldId="261"/>
            <ac:spMk id="5" creationId="{871DEFBC-FF85-4348-9F76-1722E02CC65B}"/>
          </ac:spMkLst>
        </pc:spChg>
        <pc:spChg chg="add mod ord">
          <ac:chgData name="Andreas Nebdal" userId="42e38493-8d92-4d26-b6c7-7bd0c4eadf1f" providerId="ADAL" clId="{2EB6AE28-FCF6-42EC-A548-8AC6DE4787CB}" dt="2020-08-17T05:55:02.570" v="224" actId="14100"/>
          <ac:spMkLst>
            <pc:docMk/>
            <pc:sldMk cId="554603714" sldId="261"/>
            <ac:spMk id="8" creationId="{E9D17233-7EC3-4D31-9664-272A7E86FA03}"/>
          </ac:spMkLst>
        </pc:spChg>
        <pc:spChg chg="add del mod">
          <ac:chgData name="Andreas Nebdal" userId="42e38493-8d92-4d26-b6c7-7bd0c4eadf1f" providerId="ADAL" clId="{2EB6AE28-FCF6-42EC-A548-8AC6DE4787CB}" dt="2020-08-17T05:54:16.834" v="217" actId="26606"/>
          <ac:spMkLst>
            <pc:docMk/>
            <pc:sldMk cId="554603714" sldId="261"/>
            <ac:spMk id="10" creationId="{BB774B80-5A3A-4A07-A827-E74F1C41B585}"/>
          </ac:spMkLst>
        </pc:spChg>
        <pc:picChg chg="add del mod">
          <ac:chgData name="Andreas Nebdal" userId="42e38493-8d92-4d26-b6c7-7bd0c4eadf1f" providerId="ADAL" clId="{2EB6AE28-FCF6-42EC-A548-8AC6DE4787CB}" dt="2020-08-17T05:51:35.070" v="76"/>
          <ac:picMkLst>
            <pc:docMk/>
            <pc:sldMk cId="554603714" sldId="261"/>
            <ac:picMk id="7" creationId="{0379CF23-3647-4E7F-AC4B-D30563246198}"/>
          </ac:picMkLst>
        </pc:picChg>
        <pc:picChg chg="add del">
          <ac:chgData name="Andreas Nebdal" userId="42e38493-8d92-4d26-b6c7-7bd0c4eadf1f" providerId="ADAL" clId="{2EB6AE28-FCF6-42EC-A548-8AC6DE4787CB}" dt="2020-08-17T05:54:05.884" v="214"/>
          <ac:picMkLst>
            <pc:docMk/>
            <pc:sldMk cId="554603714" sldId="261"/>
            <ac:picMk id="9" creationId="{21DB6766-3A40-48EE-BB17-2D0DE4B24CDC}"/>
          </ac:picMkLst>
        </pc:picChg>
        <pc:picChg chg="add mod">
          <ac:chgData name="Andreas Nebdal" userId="42e38493-8d92-4d26-b6c7-7bd0c4eadf1f" providerId="ADAL" clId="{2EB6AE28-FCF6-42EC-A548-8AC6DE4787CB}" dt="2020-08-17T05:54:16.834" v="217" actId="26606"/>
          <ac:picMkLst>
            <pc:docMk/>
            <pc:sldMk cId="554603714" sldId="261"/>
            <ac:picMk id="11" creationId="{E36A3A2D-9BB7-4EC6-AF71-D53A45058368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17T06:05:30.675" v="255" actId="1076"/>
        <pc:sldMkLst>
          <pc:docMk/>
          <pc:sldMk cId="661169414" sldId="262"/>
        </pc:sldMkLst>
        <pc:spChg chg="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2" creationId="{09740C6A-1CDB-4781-A942-B8CBEA3CE38F}"/>
          </ac:spMkLst>
        </pc:spChg>
        <pc:spChg chg="del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3" creationId="{E531873F-27BE-4115-9C3B-513C87940E1E}"/>
          </ac:spMkLst>
        </pc:spChg>
        <pc:spChg chg="del">
          <ac:chgData name="Andreas Nebdal" userId="42e38493-8d92-4d26-b6c7-7bd0c4eadf1f" providerId="ADAL" clId="{2EB6AE28-FCF6-42EC-A548-8AC6DE4787CB}" dt="2020-08-17T05:57:52.608" v="228"/>
          <ac:spMkLst>
            <pc:docMk/>
            <pc:sldMk cId="661169414" sldId="262"/>
            <ac:spMk id="4" creationId="{840D754C-8A4A-49F0-9590-B90259D28887}"/>
          </ac:spMkLst>
        </pc:spChg>
        <pc:spChg chg="add del mod">
          <ac:chgData name="Andreas Nebdal" userId="42e38493-8d92-4d26-b6c7-7bd0c4eadf1f" providerId="ADAL" clId="{2EB6AE28-FCF6-42EC-A548-8AC6DE4787CB}" dt="2020-08-17T05:58:32.226" v="245" actId="26606"/>
          <ac:spMkLst>
            <pc:docMk/>
            <pc:sldMk cId="661169414" sldId="262"/>
            <ac:spMk id="6" creationId="{0CFC8B49-7B29-4961-B581-5755388BFE23}"/>
          </ac:spMkLst>
        </pc:spChg>
        <pc:picChg chg="add del">
          <ac:chgData name="Andreas Nebdal" userId="42e38493-8d92-4d26-b6c7-7bd0c4eadf1f" providerId="ADAL" clId="{2EB6AE28-FCF6-42EC-A548-8AC6DE4787CB}" dt="2020-08-17T05:58:24.556" v="243"/>
          <ac:picMkLst>
            <pc:docMk/>
            <pc:sldMk cId="661169414" sldId="262"/>
            <ac:picMk id="5" creationId="{6E6D88B0-1EC0-46BA-9DC4-E36A4D2AC442}"/>
          </ac:picMkLst>
        </pc:picChg>
        <pc:picChg chg="add mod">
          <ac:chgData name="Andreas Nebdal" userId="42e38493-8d92-4d26-b6c7-7bd0c4eadf1f" providerId="ADAL" clId="{2EB6AE28-FCF6-42EC-A548-8AC6DE4787CB}" dt="2020-08-17T06:05:30.675" v="255" actId="1076"/>
          <ac:picMkLst>
            <pc:docMk/>
            <pc:sldMk cId="661169414" sldId="262"/>
            <ac:picMk id="7" creationId="{AD8B28FE-D85F-418F-A0A7-5245AF03DD3F}"/>
          </ac:picMkLst>
        </pc:picChg>
      </pc:sldChg>
      <pc:sldChg chg="add del">
        <pc:chgData name="Andreas Nebdal" userId="42e38493-8d92-4d26-b6c7-7bd0c4eadf1f" providerId="ADAL" clId="{2EB6AE28-FCF6-42EC-A548-8AC6DE4787CB}" dt="2020-08-17T05:57:48.444" v="226" actId="2696"/>
        <pc:sldMkLst>
          <pc:docMk/>
          <pc:sldMk cId="2391558853" sldId="262"/>
        </pc:sldMkLst>
      </pc:sldChg>
      <pc:sldChg chg="addSp delSp modSp add">
        <pc:chgData name="Andreas Nebdal" userId="42e38493-8d92-4d26-b6c7-7bd0c4eadf1f" providerId="ADAL" clId="{2EB6AE28-FCF6-42EC-A548-8AC6DE4787CB}" dt="2020-08-17T06:08:28.324" v="265" actId="1076"/>
        <pc:sldMkLst>
          <pc:docMk/>
          <pc:sldMk cId="1464335611" sldId="263"/>
        </pc:sldMkLst>
        <pc:spChg chg="del">
          <ac:chgData name="Andreas Nebdal" userId="42e38493-8d92-4d26-b6c7-7bd0c4eadf1f" providerId="ADAL" clId="{2EB6AE28-FCF6-42EC-A548-8AC6DE4787CB}" dt="2020-08-17T05:59:08.561" v="248" actId="26606"/>
          <ac:spMkLst>
            <pc:docMk/>
            <pc:sldMk cId="1464335611" sldId="263"/>
            <ac:spMk id="2" creationId="{52ACB8DB-67F0-463A-A6FD-B6FD2DA5AA6A}"/>
          </ac:spMkLst>
        </pc:spChg>
        <pc:spChg chg="del">
          <ac:chgData name="Andreas Nebdal" userId="42e38493-8d92-4d26-b6c7-7bd0c4eadf1f" providerId="ADAL" clId="{2EB6AE28-FCF6-42EC-A548-8AC6DE4787CB}" dt="2020-08-17T05:59:06.059" v="247"/>
          <ac:spMkLst>
            <pc:docMk/>
            <pc:sldMk cId="1464335611" sldId="263"/>
            <ac:spMk id="3" creationId="{B25AF89B-39B7-4E02-82A1-92E3991D97B5}"/>
          </ac:spMkLst>
        </pc:spChg>
        <pc:spChg chg="add del mod">
          <ac:chgData name="Andreas Nebdal" userId="42e38493-8d92-4d26-b6c7-7bd0c4eadf1f" providerId="ADAL" clId="{2EB6AE28-FCF6-42EC-A548-8AC6DE4787CB}" dt="2020-08-17T06:08:11.617" v="259"/>
          <ac:spMkLst>
            <pc:docMk/>
            <pc:sldMk cId="1464335611" sldId="263"/>
            <ac:spMk id="5" creationId="{8A4AEB97-5C77-41A6-8125-816FAE4140BE}"/>
          </ac:spMkLst>
        </pc:spChg>
        <pc:picChg chg="add del">
          <ac:chgData name="Andreas Nebdal" userId="42e38493-8d92-4d26-b6c7-7bd0c4eadf1f" providerId="ADAL" clId="{2EB6AE28-FCF6-42EC-A548-8AC6DE4787CB}" dt="2020-08-17T06:08:10.158" v="258"/>
          <ac:picMkLst>
            <pc:docMk/>
            <pc:sldMk cId="1464335611" sldId="263"/>
            <ac:picMk id="7" creationId="{75C2E0BC-4445-4B77-88B5-F0E50B0832F6}"/>
          </ac:picMkLst>
        </pc:picChg>
        <pc:picChg chg="add mod">
          <ac:chgData name="Andreas Nebdal" userId="42e38493-8d92-4d26-b6c7-7bd0c4eadf1f" providerId="ADAL" clId="{2EB6AE28-FCF6-42EC-A548-8AC6DE4787CB}" dt="2020-08-17T06:08:28.324" v="265" actId="1076"/>
          <ac:picMkLst>
            <pc:docMk/>
            <pc:sldMk cId="1464335611" sldId="263"/>
            <ac:picMk id="8" creationId="{18FB9033-F1FA-4BD6-A525-97A796ACA09E}"/>
          </ac:picMkLst>
        </pc:picChg>
        <pc:picChg chg="add del mod modCrop">
          <ac:chgData name="Andreas Nebdal" userId="42e38493-8d92-4d26-b6c7-7bd0c4eadf1f" providerId="ADAL" clId="{2EB6AE28-FCF6-42EC-A548-8AC6DE4787CB}" dt="2020-08-17T06:08:07.850" v="256" actId="478"/>
          <ac:picMkLst>
            <pc:docMk/>
            <pc:sldMk cId="1464335611" sldId="263"/>
            <ac:picMk id="1026" creationId="{ED114F52-48A9-46DE-AF70-A79946AA82E2}"/>
          </ac:picMkLst>
        </pc:picChg>
      </pc:sldChg>
      <pc:sldChg chg="addSp delSp modSp add del modTransition delAnim">
        <pc:chgData name="Andreas Nebdal" userId="42e38493-8d92-4d26-b6c7-7bd0c4eadf1f" providerId="ADAL" clId="{2EB6AE28-FCF6-42EC-A548-8AC6DE4787CB}" dt="2020-08-17T06:12:27.155" v="274" actId="2696"/>
        <pc:sldMkLst>
          <pc:docMk/>
          <pc:sldMk cId="2589676175" sldId="264"/>
        </pc:sldMkLst>
        <pc:spChg chg="del">
          <ac:chgData name="Andreas Nebdal" userId="42e38493-8d92-4d26-b6c7-7bd0c4eadf1f" providerId="ADAL" clId="{2EB6AE28-FCF6-42EC-A548-8AC6DE4787CB}" dt="2020-08-17T06:09:02.212" v="268" actId="478"/>
          <ac:spMkLst>
            <pc:docMk/>
            <pc:sldMk cId="2589676175" sldId="264"/>
            <ac:spMk id="3" creationId="{8C6676F8-69C2-474F-ABA1-E06E51A1F5B2}"/>
          </ac:spMkLst>
        </pc:spChg>
        <pc:spChg chg="add del mod">
          <ac:chgData name="Andreas Nebdal" userId="42e38493-8d92-4d26-b6c7-7bd0c4eadf1f" providerId="ADAL" clId="{2EB6AE28-FCF6-42EC-A548-8AC6DE4787CB}" dt="2020-08-17T06:09:03.769" v="269" actId="478"/>
          <ac:spMkLst>
            <pc:docMk/>
            <pc:sldMk cId="2589676175" sldId="264"/>
            <ac:spMk id="4" creationId="{6D78C8A9-509A-4ED9-9FAE-3C08A0C9708B}"/>
          </ac:spMkLst>
        </pc:spChg>
      </pc:sldChg>
      <pc:sldChg chg="addSp delSp modSp add mod modClrScheme modAnim chgLayout">
        <pc:chgData name="Andreas Nebdal" userId="42e38493-8d92-4d26-b6c7-7bd0c4eadf1f" providerId="ADAL" clId="{2EB6AE28-FCF6-42EC-A548-8AC6DE4787CB}" dt="2020-08-24T07:13:52.376" v="1042" actId="20577"/>
        <pc:sldMkLst>
          <pc:docMk/>
          <pc:sldMk cId="3552975784" sldId="264"/>
        </pc:sldMkLst>
        <pc:spChg chg="mod">
          <ac:chgData name="Andreas Nebdal" userId="42e38493-8d92-4d26-b6c7-7bd0c4eadf1f" providerId="ADAL" clId="{2EB6AE28-FCF6-42EC-A548-8AC6DE4787CB}" dt="2020-08-21T06:02:50.004" v="698" actId="1076"/>
          <ac:spMkLst>
            <pc:docMk/>
            <pc:sldMk cId="3552975784" sldId="264"/>
            <ac:spMk id="2" creationId="{30AB6B48-50DD-405F-AD17-981FF9B8E3E0}"/>
          </ac:spMkLst>
        </pc:spChg>
        <pc:spChg chg="mod">
          <ac:chgData name="Andreas Nebdal" userId="42e38493-8d92-4d26-b6c7-7bd0c4eadf1f" providerId="ADAL" clId="{2EB6AE28-FCF6-42EC-A548-8AC6DE4787CB}" dt="2020-08-24T07:13:52.376" v="1042" actId="20577"/>
          <ac:spMkLst>
            <pc:docMk/>
            <pc:sldMk cId="3552975784" sldId="264"/>
            <ac:spMk id="3" creationId="{7124D8E1-D5DA-4FC5-9221-15BBCC49E89D}"/>
          </ac:spMkLst>
        </pc:spChg>
        <pc:picChg chg="add mod">
          <ac:chgData name="Andreas Nebdal" userId="42e38493-8d92-4d26-b6c7-7bd0c4eadf1f" providerId="ADAL" clId="{2EB6AE28-FCF6-42EC-A548-8AC6DE4787CB}" dt="2020-08-21T06:59:29.958" v="1003" actId="1076"/>
          <ac:picMkLst>
            <pc:docMk/>
            <pc:sldMk cId="3552975784" sldId="264"/>
            <ac:picMk id="5" creationId="{CB401B67-B024-4CCF-A222-E728AF637265}"/>
          </ac:picMkLst>
        </pc:picChg>
        <pc:picChg chg="add del mod">
          <ac:chgData name="Andreas Nebdal" userId="42e38493-8d92-4d26-b6c7-7bd0c4eadf1f" providerId="ADAL" clId="{2EB6AE28-FCF6-42EC-A548-8AC6DE4787CB}" dt="2020-08-21T06:02:21.389" v="691"/>
          <ac:picMkLst>
            <pc:docMk/>
            <pc:sldMk cId="3552975784" sldId="264"/>
            <ac:picMk id="1026" creationId="{4A9731F3-D115-41FF-B47C-BA3737B7AEFB}"/>
          </ac:picMkLst>
        </pc:picChg>
      </pc:sldChg>
      <pc:sldChg chg="addSp delSp modSp add">
        <pc:chgData name="Andreas Nebdal" userId="42e38493-8d92-4d26-b6c7-7bd0c4eadf1f" providerId="ADAL" clId="{2EB6AE28-FCF6-42EC-A548-8AC6DE4787CB}" dt="2020-08-24T07:17:53.098" v="1044"/>
        <pc:sldMkLst>
          <pc:docMk/>
          <pc:sldMk cId="3590443161" sldId="265"/>
        </pc:sldMkLst>
        <pc:spChg chg="mod">
          <ac:chgData name="Andreas Nebdal" userId="42e38493-8d92-4d26-b6c7-7bd0c4eadf1f" providerId="ADAL" clId="{2EB6AE28-FCF6-42EC-A548-8AC6DE4787CB}" dt="2020-08-21T06:05:27.892" v="725" actId="20577"/>
          <ac:spMkLst>
            <pc:docMk/>
            <pc:sldMk cId="3590443161" sldId="265"/>
            <ac:spMk id="2" creationId="{B2139BC5-7CC8-44ED-B76A-E5C7CA22B501}"/>
          </ac:spMkLst>
        </pc:spChg>
        <pc:spChg chg="mod">
          <ac:chgData name="Andreas Nebdal" userId="42e38493-8d92-4d26-b6c7-7bd0c4eadf1f" providerId="ADAL" clId="{2EB6AE28-FCF6-42EC-A548-8AC6DE4787CB}" dt="2020-08-24T07:13:21.309" v="1025" actId="20577"/>
          <ac:spMkLst>
            <pc:docMk/>
            <pc:sldMk cId="3590443161" sldId="265"/>
            <ac:spMk id="3" creationId="{53396448-45AD-4E64-A03F-C9673B36A490}"/>
          </ac:spMkLst>
        </pc:spChg>
        <pc:spChg chg="del">
          <ac:chgData name="Andreas Nebdal" userId="42e38493-8d92-4d26-b6c7-7bd0c4eadf1f" providerId="ADAL" clId="{2EB6AE28-FCF6-42EC-A548-8AC6DE4787CB}" dt="2020-08-21T06:05:14.758" v="707"/>
          <ac:spMkLst>
            <pc:docMk/>
            <pc:sldMk cId="3590443161" sldId="265"/>
            <ac:spMk id="4" creationId="{49EE28C6-34D6-4FD7-AE7A-2C52E6E5AAB1}"/>
          </ac:spMkLst>
        </pc:spChg>
        <pc:graphicFrameChg chg="add del">
          <ac:chgData name="Andreas Nebdal" userId="42e38493-8d92-4d26-b6c7-7bd0c4eadf1f" providerId="ADAL" clId="{2EB6AE28-FCF6-42EC-A548-8AC6DE4787CB}" dt="2020-08-24T07:17:53.098" v="1044"/>
          <ac:graphicFrameMkLst>
            <pc:docMk/>
            <pc:sldMk cId="3590443161" sldId="265"/>
            <ac:graphicFrameMk id="4" creationId="{3F824E0B-D8E2-4BE2-885D-3FFF80691A65}"/>
          </ac:graphicFrameMkLst>
        </pc:graphicFrameChg>
        <pc:picChg chg="add mod">
          <ac:chgData name="Andreas Nebdal" userId="42e38493-8d92-4d26-b6c7-7bd0c4eadf1f" providerId="ADAL" clId="{2EB6AE28-FCF6-42EC-A548-8AC6DE4787CB}" dt="2020-08-21T06:08:28.829" v="773" actId="14100"/>
          <ac:picMkLst>
            <pc:docMk/>
            <pc:sldMk cId="3590443161" sldId="265"/>
            <ac:picMk id="2050" creationId="{5E4F0865-F76F-46FC-9D4D-199E9DE7DA18}"/>
          </ac:picMkLst>
        </pc:picChg>
      </pc:sldChg>
      <pc:sldChg chg="delSp modSp add ord">
        <pc:chgData name="Andreas Nebdal" userId="42e38493-8d92-4d26-b6c7-7bd0c4eadf1f" providerId="ADAL" clId="{2EB6AE28-FCF6-42EC-A548-8AC6DE4787CB}" dt="2020-08-24T07:18:09.617" v="1055" actId="20577"/>
        <pc:sldMkLst>
          <pc:docMk/>
          <pc:sldMk cId="2359387909" sldId="266"/>
        </pc:sldMkLst>
        <pc:spChg chg="mod">
          <ac:chgData name="Andreas Nebdal" userId="42e38493-8d92-4d26-b6c7-7bd0c4eadf1f" providerId="ADAL" clId="{2EB6AE28-FCF6-42EC-A548-8AC6DE4787CB}" dt="2020-08-24T07:18:09.617" v="1055" actId="20577"/>
          <ac:spMkLst>
            <pc:docMk/>
            <pc:sldMk cId="2359387909" sldId="266"/>
            <ac:spMk id="2" creationId="{09740C6A-1CDB-4781-A942-B8CBEA3CE38F}"/>
          </ac:spMkLst>
        </pc:spChg>
        <pc:picChg chg="del">
          <ac:chgData name="Andreas Nebdal" userId="42e38493-8d92-4d26-b6c7-7bd0c4eadf1f" providerId="ADAL" clId="{2EB6AE28-FCF6-42EC-A548-8AC6DE4787CB}" dt="2020-08-24T07:17:58.436" v="1047" actId="478"/>
          <ac:picMkLst>
            <pc:docMk/>
            <pc:sldMk cId="2359387909" sldId="266"/>
            <ac:picMk id="7" creationId="{AD8B28FE-D85F-418F-A0A7-5245AF03DD3F}"/>
          </ac:picMkLst>
        </pc:picChg>
      </pc:sldChg>
      <pc:sldChg chg="addSp delSp modSp add mod modClrScheme chgLayout">
        <pc:chgData name="Andreas Nebdal" userId="42e38493-8d92-4d26-b6c7-7bd0c4eadf1f" providerId="ADAL" clId="{2EB6AE28-FCF6-42EC-A548-8AC6DE4787CB}" dt="2020-08-24T07:20:48.278" v="1068" actId="26606"/>
        <pc:sldMkLst>
          <pc:docMk/>
          <pc:sldMk cId="2892825551" sldId="267"/>
        </pc:sldMkLst>
        <pc:spChg chg="mod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2" creationId="{61219F40-884D-4608-B68C-870FD96657A3}"/>
          </ac:spMkLst>
        </pc:spChg>
        <pc:spChg chg="del">
          <ac:chgData name="Andreas Nebdal" userId="42e38493-8d92-4d26-b6c7-7bd0c4eadf1f" providerId="ADAL" clId="{2EB6AE28-FCF6-42EC-A548-8AC6DE4787CB}" dt="2020-08-24T07:20:30.796" v="1057"/>
          <ac:spMkLst>
            <pc:docMk/>
            <pc:sldMk cId="2892825551" sldId="267"/>
            <ac:spMk id="3" creationId="{551E94C3-CDC6-4E96-B5BC-6B889A4D5956}"/>
          </ac:spMkLst>
        </pc:spChg>
        <pc:spChg chg="del">
          <ac:chgData name="Andreas Nebdal" userId="42e38493-8d92-4d26-b6c7-7bd0c4eadf1f" providerId="ADAL" clId="{2EB6AE28-FCF6-42EC-A548-8AC6DE4787CB}" dt="2020-08-24T07:20:48.278" v="1068" actId="26606"/>
          <ac:spMkLst>
            <pc:docMk/>
            <pc:sldMk cId="2892825551" sldId="267"/>
            <ac:spMk id="4" creationId="{4EDC5D7C-E1A3-40A6-A874-D57188BA8D18}"/>
          </ac:spMkLst>
        </pc:spChg>
        <pc:picChg chg="add mod">
          <ac:chgData name="Andreas Nebdal" userId="42e38493-8d92-4d26-b6c7-7bd0c4eadf1f" providerId="ADAL" clId="{2EB6AE28-FCF6-42EC-A548-8AC6DE4787CB}" dt="2020-08-24T07:20:48.278" v="1068" actId="26606"/>
          <ac:picMkLst>
            <pc:docMk/>
            <pc:sldMk cId="2892825551" sldId="267"/>
            <ac:picMk id="5" creationId="{C95FB658-E40B-4F33-B53B-F990048491D6}"/>
          </ac:picMkLst>
        </pc:picChg>
      </pc:sldChg>
    </pc:docChg>
  </pc:docChgLst>
  <pc:docChgLst>
    <pc:chgData name="Andreas Nebdal" userId="42e38493-8d92-4d26-b6c7-7bd0c4eadf1f" providerId="ADAL" clId="{A240EC13-B653-4B2A-B7CE-4F3CF6AA0D09}"/>
    <pc:docChg chg="undo redo custSel addSld delSld modSld sldOrd addSection modSection">
      <pc:chgData name="Andreas Nebdal" userId="42e38493-8d92-4d26-b6c7-7bd0c4eadf1f" providerId="ADAL" clId="{A240EC13-B653-4B2A-B7CE-4F3CF6AA0D09}" dt="2021-03-08T08:52:05.069" v="1167"/>
      <pc:docMkLst>
        <pc:docMk/>
      </pc:docMkLst>
      <pc:sldChg chg="ord">
        <pc:chgData name="Andreas Nebdal" userId="42e38493-8d92-4d26-b6c7-7bd0c4eadf1f" providerId="ADAL" clId="{A240EC13-B653-4B2A-B7CE-4F3CF6AA0D09}" dt="2021-03-08T07:43:21.221" v="699"/>
        <pc:sldMkLst>
          <pc:docMk/>
          <pc:sldMk cId="136121073" sldId="278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51396422" sldId="281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816574699" sldId="283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356979204" sldId="284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905689299" sldId="285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4015968111" sldId="286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2535338681" sldId="287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124020404" sldId="288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398063739" sldId="289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778878417" sldId="292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808921224" sldId="293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256033871" sldId="294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312414741" sldId="295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239616123" sldId="296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449630636" sldId="297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204899894" sldId="298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071073690" sldId="299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400434421" sldId="300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378176096" sldId="301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1874693804" sldId="302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3272345136" sldId="303"/>
        </pc:sldMkLst>
      </pc:sldChg>
      <pc:sldChg chg="ord">
        <pc:chgData name="Andreas Nebdal" userId="42e38493-8d92-4d26-b6c7-7bd0c4eadf1f" providerId="ADAL" clId="{A240EC13-B653-4B2A-B7CE-4F3CF6AA0D09}" dt="2021-03-08T07:42:54.707" v="695"/>
        <pc:sldMkLst>
          <pc:docMk/>
          <pc:sldMk cId="2262861522" sldId="304"/>
        </pc:sldMkLst>
      </pc:sldChg>
      <pc:sldChg chg="modSp">
        <pc:chgData name="Andreas Nebdal" userId="42e38493-8d92-4d26-b6c7-7bd0c4eadf1f" providerId="ADAL" clId="{A240EC13-B653-4B2A-B7CE-4F3CF6AA0D09}" dt="2021-03-05T07:34:02.593" v="1" actId="1076"/>
        <pc:sldMkLst>
          <pc:docMk/>
          <pc:sldMk cId="651649498" sldId="305"/>
        </pc:sldMkLst>
        <pc:picChg chg="mod">
          <ac:chgData name="Andreas Nebdal" userId="42e38493-8d92-4d26-b6c7-7bd0c4eadf1f" providerId="ADAL" clId="{A240EC13-B653-4B2A-B7CE-4F3CF6AA0D09}" dt="2021-03-05T07:34:02.593" v="1" actId="1076"/>
          <ac:picMkLst>
            <pc:docMk/>
            <pc:sldMk cId="651649498" sldId="305"/>
            <ac:picMk id="5122" creationId="{00000000-0000-0000-0000-000000000000}"/>
          </ac:picMkLst>
        </pc:picChg>
      </pc:sldChg>
      <pc:sldChg chg="modSp mod">
        <pc:chgData name="Andreas Nebdal" userId="42e38493-8d92-4d26-b6c7-7bd0c4eadf1f" providerId="ADAL" clId="{A240EC13-B653-4B2A-B7CE-4F3CF6AA0D09}" dt="2021-03-08T08:07:52.320" v="724" actId="20577"/>
        <pc:sldMkLst>
          <pc:docMk/>
          <pc:sldMk cId="2763321307" sldId="306"/>
        </pc:sldMkLst>
        <pc:spChg chg="mod">
          <ac:chgData name="Andreas Nebdal" userId="42e38493-8d92-4d26-b6c7-7bd0c4eadf1f" providerId="ADAL" clId="{A240EC13-B653-4B2A-B7CE-4F3CF6AA0D09}" dt="2021-03-08T08:07:52.320" v="724" actId="20577"/>
          <ac:spMkLst>
            <pc:docMk/>
            <pc:sldMk cId="2763321307" sldId="306"/>
            <ac:spMk id="2" creationId="{00000000-0000-0000-0000-000000000000}"/>
          </ac:spMkLst>
        </pc:spChg>
      </pc:sldChg>
      <pc:sldChg chg="addSp delSp modSp new add del mod">
        <pc:chgData name="Andreas Nebdal" userId="42e38493-8d92-4d26-b6c7-7bd0c4eadf1f" providerId="ADAL" clId="{A240EC13-B653-4B2A-B7CE-4F3CF6AA0D09}" dt="2021-03-05T07:54:44.006" v="689" actId="20577"/>
        <pc:sldMkLst>
          <pc:docMk/>
          <pc:sldMk cId="2553431242" sldId="307"/>
        </pc:sldMkLst>
        <pc:spChg chg="del">
          <ac:chgData name="Andreas Nebdal" userId="42e38493-8d92-4d26-b6c7-7bd0c4eadf1f" providerId="ADAL" clId="{A240EC13-B653-4B2A-B7CE-4F3CF6AA0D09}" dt="2021-03-05T07:34:43.234" v="3"/>
          <ac:spMkLst>
            <pc:docMk/>
            <pc:sldMk cId="2553431242" sldId="307"/>
            <ac:spMk id="2" creationId="{97D885A4-4F20-4AB2-BFA2-8E300454F8ED}"/>
          </ac:spMkLst>
        </pc:spChg>
        <pc:spChg chg="del">
          <ac:chgData name="Andreas Nebdal" userId="42e38493-8d92-4d26-b6c7-7bd0c4eadf1f" providerId="ADAL" clId="{A240EC13-B653-4B2A-B7CE-4F3CF6AA0D09}" dt="2021-03-05T07:34:43.234" v="3"/>
          <ac:spMkLst>
            <pc:docMk/>
            <pc:sldMk cId="2553431242" sldId="307"/>
            <ac:spMk id="3" creationId="{20798F6A-3621-4398-9B31-1363360F212C}"/>
          </ac:spMkLst>
        </pc:spChg>
        <pc:spChg chg="del">
          <ac:chgData name="Andreas Nebdal" userId="42e38493-8d92-4d26-b6c7-7bd0c4eadf1f" providerId="ADAL" clId="{A240EC13-B653-4B2A-B7CE-4F3CF6AA0D09}" dt="2021-03-05T07:34:43.234" v="3"/>
          <ac:spMkLst>
            <pc:docMk/>
            <pc:sldMk cId="2553431242" sldId="307"/>
            <ac:spMk id="4" creationId="{2F88A8A7-ED98-4879-8D84-C08CCCFCBC05}"/>
          </ac:spMkLst>
        </pc:spChg>
        <pc:spChg chg="add mod">
          <ac:chgData name="Andreas Nebdal" userId="42e38493-8d92-4d26-b6c7-7bd0c4eadf1f" providerId="ADAL" clId="{A240EC13-B653-4B2A-B7CE-4F3CF6AA0D09}" dt="2021-03-05T07:54:44.006" v="689" actId="20577"/>
          <ac:spMkLst>
            <pc:docMk/>
            <pc:sldMk cId="2553431242" sldId="307"/>
            <ac:spMk id="5" creationId="{2ADB8186-1700-4D0C-A0C3-051E08C11EA9}"/>
          </ac:spMkLst>
        </pc:spChg>
        <pc:spChg chg="add del mod">
          <ac:chgData name="Andreas Nebdal" userId="42e38493-8d92-4d26-b6c7-7bd0c4eadf1f" providerId="ADAL" clId="{A240EC13-B653-4B2A-B7CE-4F3CF6AA0D09}" dt="2021-03-05T07:36:19.509" v="195" actId="478"/>
          <ac:spMkLst>
            <pc:docMk/>
            <pc:sldMk cId="2553431242" sldId="307"/>
            <ac:spMk id="6" creationId="{9CD5CE99-3F28-40D7-A8E1-879190A02991}"/>
          </ac:spMkLst>
        </pc:spChg>
        <pc:spChg chg="add del mod">
          <ac:chgData name="Andreas Nebdal" userId="42e38493-8d92-4d26-b6c7-7bd0c4eadf1f" providerId="ADAL" clId="{A240EC13-B653-4B2A-B7CE-4F3CF6AA0D09}" dt="2021-03-05T07:35:24.042" v="67"/>
          <ac:spMkLst>
            <pc:docMk/>
            <pc:sldMk cId="2553431242" sldId="307"/>
            <ac:spMk id="7" creationId="{66823D79-3019-4016-B3E7-CB27F771553B}"/>
          </ac:spMkLst>
        </pc:spChg>
        <pc:spChg chg="add del mod">
          <ac:chgData name="Andreas Nebdal" userId="42e38493-8d92-4d26-b6c7-7bd0c4eadf1f" providerId="ADAL" clId="{A240EC13-B653-4B2A-B7CE-4F3CF6AA0D09}" dt="2021-03-05T07:36:25.436" v="196" actId="3680"/>
          <ac:spMkLst>
            <pc:docMk/>
            <pc:sldMk cId="2553431242" sldId="307"/>
            <ac:spMk id="9" creationId="{BB25183C-5D45-4658-9214-E52D5DB51E3B}"/>
          </ac:spMkLst>
        </pc:spChg>
        <pc:graphicFrameChg chg="add mod ord modGraphic">
          <ac:chgData name="Andreas Nebdal" userId="42e38493-8d92-4d26-b6c7-7bd0c4eadf1f" providerId="ADAL" clId="{A240EC13-B653-4B2A-B7CE-4F3CF6AA0D09}" dt="2021-03-05T07:54:11.234" v="672" actId="2164"/>
          <ac:graphicFrameMkLst>
            <pc:docMk/>
            <pc:sldMk cId="2553431242" sldId="307"/>
            <ac:graphicFrameMk id="10" creationId="{F5EB12A3-A1C2-44BB-9D89-7073186A9CFA}"/>
          </ac:graphicFrameMkLst>
        </pc:graphicFrameChg>
      </pc:sldChg>
      <pc:sldChg chg="modSp add mod">
        <pc:chgData name="Andreas Nebdal" userId="42e38493-8d92-4d26-b6c7-7bd0c4eadf1f" providerId="ADAL" clId="{A240EC13-B653-4B2A-B7CE-4F3CF6AA0D09}" dt="2021-03-05T07:54:25.235" v="677" actId="2164"/>
        <pc:sldMkLst>
          <pc:docMk/>
          <pc:sldMk cId="1193502588" sldId="308"/>
        </pc:sldMkLst>
        <pc:graphicFrameChg chg="modGraphic">
          <ac:chgData name="Andreas Nebdal" userId="42e38493-8d92-4d26-b6c7-7bd0c4eadf1f" providerId="ADAL" clId="{A240EC13-B653-4B2A-B7CE-4F3CF6AA0D09}" dt="2021-03-05T07:54:25.235" v="677" actId="2164"/>
          <ac:graphicFrameMkLst>
            <pc:docMk/>
            <pc:sldMk cId="1193502588" sldId="308"/>
            <ac:graphicFrameMk id="10" creationId="{F5EB12A3-A1C2-44BB-9D89-7073186A9CFA}"/>
          </ac:graphicFrameMkLst>
        </pc:graphicFrameChg>
      </pc:sldChg>
      <pc:sldChg chg="add del">
        <pc:chgData name="Andreas Nebdal" userId="42e38493-8d92-4d26-b6c7-7bd0c4eadf1f" providerId="ADAL" clId="{A240EC13-B653-4B2A-B7CE-4F3CF6AA0D09}" dt="2021-03-05T07:42:32.989" v="668"/>
        <pc:sldMkLst>
          <pc:docMk/>
          <pc:sldMk cId="3532192857" sldId="308"/>
        </pc:sldMkLst>
      </pc:sldChg>
      <pc:sldChg chg="modSp add mod">
        <pc:chgData name="Andreas Nebdal" userId="42e38493-8d92-4d26-b6c7-7bd0c4eadf1f" providerId="ADAL" clId="{A240EC13-B653-4B2A-B7CE-4F3CF6AA0D09}" dt="2021-03-05T07:54:30.736" v="678" actId="2164"/>
        <pc:sldMkLst>
          <pc:docMk/>
          <pc:sldMk cId="466752518" sldId="309"/>
        </pc:sldMkLst>
        <pc:graphicFrameChg chg="modGraphic">
          <ac:chgData name="Andreas Nebdal" userId="42e38493-8d92-4d26-b6c7-7bd0c4eadf1f" providerId="ADAL" clId="{A240EC13-B653-4B2A-B7CE-4F3CF6AA0D09}" dt="2021-03-05T07:54:30.736" v="678" actId="2164"/>
          <ac:graphicFrameMkLst>
            <pc:docMk/>
            <pc:sldMk cId="466752518" sldId="309"/>
            <ac:graphicFrameMk id="10" creationId="{F5EB12A3-A1C2-44BB-9D89-7073186A9CFA}"/>
          </ac:graphicFrameMkLst>
        </pc:graphicFrameChg>
      </pc:sldChg>
      <pc:sldChg chg="add">
        <pc:chgData name="Andreas Nebdal" userId="42e38493-8d92-4d26-b6c7-7bd0c4eadf1f" providerId="ADAL" clId="{A240EC13-B653-4B2A-B7CE-4F3CF6AA0D09}" dt="2021-03-05T07:54:03.416" v="671"/>
        <pc:sldMkLst>
          <pc:docMk/>
          <pc:sldMk cId="563756240" sldId="310"/>
        </pc:sldMkLst>
      </pc:sldChg>
      <pc:sldChg chg="addSp delSp modSp new mod modAnim">
        <pc:chgData name="Andreas Nebdal" userId="42e38493-8d92-4d26-b6c7-7bd0c4eadf1f" providerId="ADAL" clId="{A240EC13-B653-4B2A-B7CE-4F3CF6AA0D09}" dt="2021-03-08T08:52:05.069" v="1167"/>
        <pc:sldMkLst>
          <pc:docMk/>
          <pc:sldMk cId="4205618376" sldId="311"/>
        </pc:sldMkLst>
        <pc:spChg chg="mod">
          <ac:chgData name="Andreas Nebdal" userId="42e38493-8d92-4d26-b6c7-7bd0c4eadf1f" providerId="ADAL" clId="{A240EC13-B653-4B2A-B7CE-4F3CF6AA0D09}" dt="2021-03-08T08:48:31.837" v="1033" actId="20577"/>
          <ac:spMkLst>
            <pc:docMk/>
            <pc:sldMk cId="4205618376" sldId="311"/>
            <ac:spMk id="2" creationId="{A8562805-0BF4-4D9B-ADF1-B6678E64B79D}"/>
          </ac:spMkLst>
        </pc:spChg>
        <pc:spChg chg="add del mod">
          <ac:chgData name="Andreas Nebdal" userId="42e38493-8d92-4d26-b6c7-7bd0c4eadf1f" providerId="ADAL" clId="{A240EC13-B653-4B2A-B7CE-4F3CF6AA0D09}" dt="2021-03-08T08:08:46.343" v="755"/>
          <ac:spMkLst>
            <pc:docMk/>
            <pc:sldMk cId="4205618376" sldId="311"/>
            <ac:spMk id="3" creationId="{E01FCBA8-4DF6-4477-912C-6741F81A4203}"/>
          </ac:spMkLst>
        </pc:spChg>
        <pc:spChg chg="add mod">
          <ac:chgData name="Andreas Nebdal" userId="42e38493-8d92-4d26-b6c7-7bd0c4eadf1f" providerId="ADAL" clId="{A240EC13-B653-4B2A-B7CE-4F3CF6AA0D09}" dt="2021-03-08T08:51:44.226" v="1165" actId="20577"/>
          <ac:spMkLst>
            <pc:docMk/>
            <pc:sldMk cId="4205618376" sldId="311"/>
            <ac:spMk id="4" creationId="{26016BFD-66E8-442B-A0DA-DEFDD07FE8D0}"/>
          </ac:spMkLst>
        </pc:spChg>
        <pc:picChg chg="add mod">
          <ac:chgData name="Andreas Nebdal" userId="42e38493-8d92-4d26-b6c7-7bd0c4eadf1f" providerId="ADAL" clId="{A240EC13-B653-4B2A-B7CE-4F3CF6AA0D09}" dt="2021-03-08T08:08:46.343" v="755"/>
          <ac:picMkLst>
            <pc:docMk/>
            <pc:sldMk cId="4205618376" sldId="311"/>
            <ac:picMk id="1026" creationId="{6DC5DF0C-303D-48D1-9B17-F173AF466CBC}"/>
          </ac:picMkLst>
        </pc:picChg>
      </pc:sldChg>
    </pc:docChg>
  </pc:docChgLst>
  <pc:docChgLst>
    <pc:chgData name="Andreas Nebdal" userId="42e38493-8d92-4d26-b6c7-7bd0c4eadf1f" providerId="ADAL" clId="{EA10DCA3-E47F-473F-AA73-C685C68A27A7}"/>
    <pc:docChg chg="undo custSel mod addSld delSld modSld sldOrd">
      <pc:chgData name="Andreas Nebdal" userId="42e38493-8d92-4d26-b6c7-7bd0c4eadf1f" providerId="ADAL" clId="{EA10DCA3-E47F-473F-AA73-C685C68A27A7}" dt="2020-09-18T06:49:50.512" v="2251" actId="5793"/>
      <pc:docMkLst>
        <pc:docMk/>
      </pc:docMkLst>
      <pc:sldChg chg="modSp">
        <pc:chgData name="Andreas Nebdal" userId="42e38493-8d92-4d26-b6c7-7bd0c4eadf1f" providerId="ADAL" clId="{EA10DCA3-E47F-473F-AA73-C685C68A27A7}" dt="2020-09-14T02:59:42.058" v="5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EA10DCA3-E47F-473F-AA73-C685C68A27A7}" dt="2020-09-14T02:59:42.058" v="5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EA10DCA3-E47F-473F-AA73-C685C68A27A7}" dt="2020-09-14T03:03:52.707" v="227" actId="207"/>
        <pc:sldMkLst>
          <pc:docMk/>
          <pc:sldMk cId="1087991708" sldId="260"/>
        </pc:sldMkLst>
        <pc:spChg chg="mod">
          <ac:chgData name="Andreas Nebdal" userId="42e38493-8d92-4d26-b6c7-7bd0c4eadf1f" providerId="ADAL" clId="{EA10DCA3-E47F-473F-AA73-C685C68A27A7}" dt="2020-09-14T03:03:52.707" v="227" actId="207"/>
          <ac:spMkLst>
            <pc:docMk/>
            <pc:sldMk cId="1087991708" sldId="260"/>
            <ac:spMk id="3" creationId="{A0D0E6F1-40C8-46E8-A412-EDF228B5A100}"/>
          </ac:spMkLst>
        </pc:spChg>
      </pc:sldChg>
      <pc:sldChg chg="del">
        <pc:chgData name="Andreas Nebdal" userId="42e38493-8d92-4d26-b6c7-7bd0c4eadf1f" providerId="ADAL" clId="{EA10DCA3-E47F-473F-AA73-C685C68A27A7}" dt="2020-09-14T03:04:25.481" v="228" actId="2696"/>
        <pc:sldMkLst>
          <pc:docMk/>
          <pc:sldMk cId="554603714" sldId="261"/>
        </pc:sldMkLst>
      </pc:sldChg>
      <pc:sldChg chg="del">
        <pc:chgData name="Andreas Nebdal" userId="42e38493-8d92-4d26-b6c7-7bd0c4eadf1f" providerId="ADAL" clId="{EA10DCA3-E47F-473F-AA73-C685C68A27A7}" dt="2020-09-14T03:04:40.284" v="232" actId="2696"/>
        <pc:sldMkLst>
          <pc:docMk/>
          <pc:sldMk cId="661169414" sldId="262"/>
        </pc:sldMkLst>
      </pc:sldChg>
      <pc:sldChg chg="del">
        <pc:chgData name="Andreas Nebdal" userId="42e38493-8d92-4d26-b6c7-7bd0c4eadf1f" providerId="ADAL" clId="{EA10DCA3-E47F-473F-AA73-C685C68A27A7}" dt="2020-09-14T02:59:46.452" v="57" actId="2696"/>
        <pc:sldMkLst>
          <pc:docMk/>
          <pc:sldMk cId="4185200142" sldId="278"/>
        </pc:sldMkLst>
      </pc:sldChg>
      <pc:sldChg chg="del">
        <pc:chgData name="Andreas Nebdal" userId="42e38493-8d92-4d26-b6c7-7bd0c4eadf1f" providerId="ADAL" clId="{EA10DCA3-E47F-473F-AA73-C685C68A27A7}" dt="2020-09-14T03:01:47.829" v="96" actId="2696"/>
        <pc:sldMkLst>
          <pc:docMk/>
          <pc:sldMk cId="2929095736" sldId="280"/>
        </pc:sldMkLst>
      </pc:sldChg>
      <pc:sldChg chg="addSp delSp modSp ord">
        <pc:chgData name="Andreas Nebdal" userId="42e38493-8d92-4d26-b6c7-7bd0c4eadf1f" providerId="ADAL" clId="{EA10DCA3-E47F-473F-AA73-C685C68A27A7}" dt="2020-09-14T07:09:23.118" v="1807" actId="207"/>
        <pc:sldMkLst>
          <pc:docMk/>
          <pc:sldMk cId="436188073" sldId="281"/>
        </pc:sldMkLst>
        <pc:spChg chg="mod">
          <ac:chgData name="Andreas Nebdal" userId="42e38493-8d92-4d26-b6c7-7bd0c4eadf1f" providerId="ADAL" clId="{EA10DCA3-E47F-473F-AA73-C685C68A27A7}" dt="2020-09-14T07:09:23.118" v="1807" actId="207"/>
          <ac:spMkLst>
            <pc:docMk/>
            <pc:sldMk cId="436188073" sldId="281"/>
            <ac:spMk id="4" creationId="{4EF0B967-23C5-41C9-A647-CF90DEF39922}"/>
          </ac:spMkLst>
        </pc:spChg>
        <pc:spChg chg="add del mod">
          <ac:chgData name="Andreas Nebdal" userId="42e38493-8d92-4d26-b6c7-7bd0c4eadf1f" providerId="ADAL" clId="{EA10DCA3-E47F-473F-AA73-C685C68A27A7}" dt="2020-09-14T03:07:16.679" v="273" actId="478"/>
          <ac:spMkLst>
            <pc:docMk/>
            <pc:sldMk cId="436188073" sldId="281"/>
            <ac:spMk id="5" creationId="{7517CC5F-D070-4AF1-840A-0CCD07F302E2}"/>
          </ac:spMkLst>
        </pc:spChg>
      </pc:sldChg>
      <pc:sldChg chg="del">
        <pc:chgData name="Andreas Nebdal" userId="42e38493-8d92-4d26-b6c7-7bd0c4eadf1f" providerId="ADAL" clId="{EA10DCA3-E47F-473F-AA73-C685C68A27A7}" dt="2020-09-14T03:07:20.667" v="274" actId="2696"/>
        <pc:sldMkLst>
          <pc:docMk/>
          <pc:sldMk cId="945550695" sldId="282"/>
        </pc:sldMkLst>
      </pc:sldChg>
      <pc:sldChg chg="ord">
        <pc:chgData name="Andreas Nebdal" userId="42e38493-8d92-4d26-b6c7-7bd0c4eadf1f" providerId="ADAL" clId="{EA10DCA3-E47F-473F-AA73-C685C68A27A7}" dt="2020-09-14T03:13:25.120" v="53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EA10DCA3-E47F-473F-AA73-C685C68A27A7}" dt="2020-09-14T03:04:26.297" v="229" actId="2696"/>
        <pc:sldMkLst>
          <pc:docMk/>
          <pc:sldMk cId="914610706" sldId="284"/>
        </pc:sldMkLst>
      </pc:sldChg>
      <pc:sldChg chg="modSp">
        <pc:chgData name="Andreas Nebdal" userId="42e38493-8d92-4d26-b6c7-7bd0c4eadf1f" providerId="ADAL" clId="{EA10DCA3-E47F-473F-AA73-C685C68A27A7}" dt="2020-09-14T05:33:49.326" v="995" actId="207"/>
        <pc:sldMkLst>
          <pc:docMk/>
          <pc:sldMk cId="200140881" sldId="285"/>
        </pc:sldMkLst>
        <pc:spChg chg="mod">
          <ac:chgData name="Andreas Nebdal" userId="42e38493-8d92-4d26-b6c7-7bd0c4eadf1f" providerId="ADAL" clId="{EA10DCA3-E47F-473F-AA73-C685C68A27A7}" dt="2020-09-14T05:33:49.326" v="995" actId="207"/>
          <ac:spMkLst>
            <pc:docMk/>
            <pc:sldMk cId="200140881" sldId="285"/>
            <ac:spMk id="3" creationId="{7EDD3F16-CAAC-4F55-9151-4B7017B3D644}"/>
          </ac:spMkLst>
        </pc:spChg>
      </pc:sldChg>
      <pc:sldChg chg="del">
        <pc:chgData name="Andreas Nebdal" userId="42e38493-8d92-4d26-b6c7-7bd0c4eadf1f" providerId="ADAL" clId="{EA10DCA3-E47F-473F-AA73-C685C68A27A7}" dt="2020-09-14T03:04:28.783" v="230" actId="2696"/>
        <pc:sldMkLst>
          <pc:docMk/>
          <pc:sldMk cId="3473977814" sldId="286"/>
        </pc:sldMkLst>
      </pc:sldChg>
      <pc:sldChg chg="del">
        <pc:chgData name="Andreas Nebdal" userId="42e38493-8d92-4d26-b6c7-7bd0c4eadf1f" providerId="ADAL" clId="{EA10DCA3-E47F-473F-AA73-C685C68A27A7}" dt="2020-09-14T03:04:29.843" v="231" actId="2696"/>
        <pc:sldMkLst>
          <pc:docMk/>
          <pc:sldMk cId="2378405179" sldId="287"/>
        </pc:sldMkLst>
      </pc:sldChg>
      <pc:sldChg chg="del">
        <pc:chgData name="Andreas Nebdal" userId="42e38493-8d92-4d26-b6c7-7bd0c4eadf1f" providerId="ADAL" clId="{EA10DCA3-E47F-473F-AA73-C685C68A27A7}" dt="2020-09-14T03:07:22.303" v="275" actId="2696"/>
        <pc:sldMkLst>
          <pc:docMk/>
          <pc:sldMk cId="3844935354" sldId="288"/>
        </pc:sldMkLst>
      </pc:sldChg>
      <pc:sldChg chg="del">
        <pc:chgData name="Andreas Nebdal" userId="42e38493-8d92-4d26-b6c7-7bd0c4eadf1f" providerId="ADAL" clId="{EA10DCA3-E47F-473F-AA73-C685C68A27A7}" dt="2020-09-14T03:07:34.284" v="279" actId="2696"/>
        <pc:sldMkLst>
          <pc:docMk/>
          <pc:sldMk cId="1561579749" sldId="289"/>
        </pc:sldMkLst>
      </pc:sldChg>
      <pc:sldChg chg="modSp modAnim">
        <pc:chgData name="Andreas Nebdal" userId="42e38493-8d92-4d26-b6c7-7bd0c4eadf1f" providerId="ADAL" clId="{EA10DCA3-E47F-473F-AA73-C685C68A27A7}" dt="2020-09-14T05:50:57.342" v="1332" actId="27636"/>
        <pc:sldMkLst>
          <pc:docMk/>
          <pc:sldMk cId="4006403407" sldId="290"/>
        </pc:sldMkLst>
        <pc:spChg chg="mod">
          <ac:chgData name="Andreas Nebdal" userId="42e38493-8d92-4d26-b6c7-7bd0c4eadf1f" providerId="ADAL" clId="{EA10DCA3-E47F-473F-AA73-C685C68A27A7}" dt="2020-09-14T05:50:57.342" v="1332" actId="27636"/>
          <ac:spMkLst>
            <pc:docMk/>
            <pc:sldMk cId="4006403407" sldId="290"/>
            <ac:spMk id="3" creationId="{283550B8-B77E-4062-BCF4-CA6FC5620969}"/>
          </ac:spMkLst>
        </pc:spChg>
      </pc:sldChg>
      <pc:sldChg chg="ord">
        <pc:chgData name="Andreas Nebdal" userId="42e38493-8d92-4d26-b6c7-7bd0c4eadf1f" providerId="ADAL" clId="{EA10DCA3-E47F-473F-AA73-C685C68A27A7}" dt="2020-09-14T05:51:24.290" v="1333"/>
        <pc:sldMkLst>
          <pc:docMk/>
          <pc:sldMk cId="3050979468" sldId="291"/>
        </pc:sldMkLst>
      </pc:sldChg>
      <pc:sldChg chg="addSp delSp modSp">
        <pc:chgData name="Andreas Nebdal" userId="42e38493-8d92-4d26-b6c7-7bd0c4eadf1f" providerId="ADAL" clId="{EA10DCA3-E47F-473F-AA73-C685C68A27A7}" dt="2020-09-14T05:42:50.984" v="1000" actId="26606"/>
        <pc:sldMkLst>
          <pc:docMk/>
          <pc:sldMk cId="3376444859" sldId="292"/>
        </pc:sldMkLst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EA10DCA3-E47F-473F-AA73-C685C68A27A7}" dt="2020-09-14T05:42:50.984" v="1000" actId="26606"/>
          <ac:spMkLst>
            <pc:docMk/>
            <pc:sldMk cId="3376444859" sldId="292"/>
            <ac:spMk id="3" creationId="{DFA31F61-0648-406C-A539-5A9A964D6B1E}"/>
          </ac:spMkLst>
        </pc:spChg>
        <pc:spChg chg="add del mod">
          <ac:chgData name="Andreas Nebdal" userId="42e38493-8d92-4d26-b6c7-7bd0c4eadf1f" providerId="ADAL" clId="{EA10DCA3-E47F-473F-AA73-C685C68A27A7}" dt="2020-09-14T05:42:44.200" v="997"/>
          <ac:spMkLst>
            <pc:docMk/>
            <pc:sldMk cId="3376444859" sldId="292"/>
            <ac:spMk id="6" creationId="{9BA173A1-ADBD-44F7-9700-1BC641999AC5}"/>
          </ac:spMkLst>
        </pc:spChg>
        <pc:picChg chg="del">
          <ac:chgData name="Andreas Nebdal" userId="42e38493-8d92-4d26-b6c7-7bd0c4eadf1f" providerId="ADAL" clId="{EA10DCA3-E47F-473F-AA73-C685C68A27A7}" dt="2020-09-14T05:41:21.130" v="996" actId="478"/>
          <ac:picMkLst>
            <pc:docMk/>
            <pc:sldMk cId="3376444859" sldId="292"/>
            <ac:picMk id="5" creationId="{2A2C8097-696E-4504-AAE5-CADA9982513D}"/>
          </ac:picMkLst>
        </pc:picChg>
        <pc:picChg chg="add mod">
          <ac:chgData name="Andreas Nebdal" userId="42e38493-8d92-4d26-b6c7-7bd0c4eadf1f" providerId="ADAL" clId="{EA10DCA3-E47F-473F-AA73-C685C68A27A7}" dt="2020-09-14T05:42:50.984" v="1000" actId="26606"/>
          <ac:picMkLst>
            <pc:docMk/>
            <pc:sldMk cId="3376444859" sldId="292"/>
            <ac:picMk id="8" creationId="{150C3C1B-05A4-474B-965D-5C45B5A6EA8C}"/>
          </ac:picMkLst>
        </pc:picChg>
      </pc:sldChg>
      <pc:sldChg chg="addSp modSp ord">
        <pc:chgData name="Andreas Nebdal" userId="42e38493-8d92-4d26-b6c7-7bd0c4eadf1f" providerId="ADAL" clId="{EA10DCA3-E47F-473F-AA73-C685C68A27A7}" dt="2020-09-18T06:38:49.702" v="2223" actId="1440"/>
        <pc:sldMkLst>
          <pc:docMk/>
          <pc:sldMk cId="2758107207" sldId="293"/>
        </pc:sldMkLst>
        <pc:spChg chg="mod">
          <ac:chgData name="Andreas Nebdal" userId="42e38493-8d92-4d26-b6c7-7bd0c4eadf1f" providerId="ADAL" clId="{EA10DCA3-E47F-473F-AA73-C685C68A27A7}" dt="2020-09-14T03:13:53.782" v="542" actId="20577"/>
          <ac:spMkLst>
            <pc:docMk/>
            <pc:sldMk cId="2758107207" sldId="293"/>
            <ac:spMk id="7" creationId="{1DDC8231-B105-4EA1-B477-09A43AEB0B79}"/>
          </ac:spMkLst>
        </pc:spChg>
        <pc:picChg chg="add mod">
          <ac:chgData name="Andreas Nebdal" userId="42e38493-8d92-4d26-b6c7-7bd0c4eadf1f" providerId="ADAL" clId="{EA10DCA3-E47F-473F-AA73-C685C68A27A7}" dt="2020-09-18T06:38:49.702" v="2223" actId="1440"/>
          <ac:picMkLst>
            <pc:docMk/>
            <pc:sldMk cId="2758107207" sldId="293"/>
            <ac:picMk id="2" creationId="{4D160538-35E1-4FF4-9606-48A2B329EDEF}"/>
          </ac:picMkLst>
        </pc:picChg>
      </pc:sldChg>
      <pc:sldChg chg="del">
        <pc:chgData name="Andreas Nebdal" userId="42e38493-8d92-4d26-b6c7-7bd0c4eadf1f" providerId="ADAL" clId="{EA10DCA3-E47F-473F-AA73-C685C68A27A7}" dt="2020-09-14T03:07:31.574" v="277" actId="2696"/>
        <pc:sldMkLst>
          <pc:docMk/>
          <pc:sldMk cId="1565111014" sldId="295"/>
        </pc:sldMkLst>
      </pc:sldChg>
      <pc:sldChg chg="addSp delSp modSp add modAnim">
        <pc:chgData name="Andreas Nebdal" userId="42e38493-8d92-4d26-b6c7-7bd0c4eadf1f" providerId="ADAL" clId="{EA10DCA3-E47F-473F-AA73-C685C68A27A7}" dt="2020-09-14T05:15:40.323" v="714"/>
        <pc:sldMkLst>
          <pc:docMk/>
          <pc:sldMk cId="2996856602" sldId="295"/>
        </pc:sldMkLst>
        <pc:spChg chg="mod">
          <ac:chgData name="Andreas Nebdal" userId="42e38493-8d92-4d26-b6c7-7bd0c4eadf1f" providerId="ADAL" clId="{EA10DCA3-E47F-473F-AA73-C685C68A27A7}" dt="2020-09-14T05:14:26.401" v="686" actId="20577"/>
          <ac:spMkLst>
            <pc:docMk/>
            <pc:sldMk cId="2996856602" sldId="295"/>
            <ac:spMk id="2" creationId="{B727ED90-B0B4-4E57-B07C-113ECC3CB0E7}"/>
          </ac:spMkLst>
        </pc:spChg>
        <pc:spChg chg="del">
          <ac:chgData name="Andreas Nebdal" userId="42e38493-8d92-4d26-b6c7-7bd0c4eadf1f" providerId="ADAL" clId="{EA10DCA3-E47F-473F-AA73-C685C68A27A7}" dt="2020-09-14T05:07:25.328" v="546"/>
          <ac:spMkLst>
            <pc:docMk/>
            <pc:sldMk cId="2996856602" sldId="295"/>
            <ac:spMk id="3" creationId="{D83804E8-334C-4DF4-95A7-D9B72CA7714C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4" creationId="{0E051BE4-9D52-46B0-B5DF-384E6A4B29F3}"/>
          </ac:spMkLst>
        </pc:spChg>
        <pc:spChg chg="add del mod">
          <ac:chgData name="Andreas Nebdal" userId="42e38493-8d92-4d26-b6c7-7bd0c4eadf1f" providerId="ADAL" clId="{EA10DCA3-E47F-473F-AA73-C685C68A27A7}" dt="2020-09-14T05:07:31.072" v="547"/>
          <ac:spMkLst>
            <pc:docMk/>
            <pc:sldMk cId="2996856602" sldId="295"/>
            <ac:spMk id="5" creationId="{29B9D94D-4F41-4E0E-B8FF-E62DD479B23E}"/>
          </ac:spMkLst>
        </pc:spChg>
        <pc:spChg chg="add del mod">
          <ac:chgData name="Andreas Nebdal" userId="42e38493-8d92-4d26-b6c7-7bd0c4eadf1f" providerId="ADAL" clId="{EA10DCA3-E47F-473F-AA73-C685C68A27A7}" dt="2020-09-14T05:12:08.249" v="588"/>
          <ac:spMkLst>
            <pc:docMk/>
            <pc:sldMk cId="2996856602" sldId="295"/>
            <ac:spMk id="6" creationId="{378FE598-514F-4A30-92FA-98A205EA9778}"/>
          </ac:spMkLst>
        </pc:spChg>
        <pc:spChg chg="add del mod">
          <ac:chgData name="Andreas Nebdal" userId="42e38493-8d92-4d26-b6c7-7bd0c4eadf1f" providerId="ADAL" clId="{EA10DCA3-E47F-473F-AA73-C685C68A27A7}" dt="2020-09-14T05:10:21.312" v="548"/>
          <ac:spMkLst>
            <pc:docMk/>
            <pc:sldMk cId="2996856602" sldId="295"/>
            <ac:spMk id="7" creationId="{84E3DA47-DED6-4028-965E-7C352FCC3D20}"/>
          </ac:spMkLst>
        </pc:spChg>
        <pc:spChg chg="add mod">
          <ac:chgData name="Andreas Nebdal" userId="42e38493-8d92-4d26-b6c7-7bd0c4eadf1f" providerId="ADAL" clId="{EA10DCA3-E47F-473F-AA73-C685C68A27A7}" dt="2020-09-14T05:12:52.264" v="662" actId="20577"/>
          <ac:spMkLst>
            <pc:docMk/>
            <pc:sldMk cId="2996856602" sldId="295"/>
            <ac:spMk id="8" creationId="{FEBB2A12-C2B0-41B9-8513-BE1A99F8AC6B}"/>
          </ac:spMkLst>
        </pc:spChg>
        <pc:spChg chg="add del mod">
          <ac:chgData name="Andreas Nebdal" userId="42e38493-8d92-4d26-b6c7-7bd0c4eadf1f" providerId="ADAL" clId="{EA10DCA3-E47F-473F-AA73-C685C68A27A7}" dt="2020-09-14T05:10:26.460" v="551"/>
          <ac:spMkLst>
            <pc:docMk/>
            <pc:sldMk cId="2996856602" sldId="295"/>
            <ac:spMk id="9" creationId="{21DA26A1-5CFE-409D-95F0-42F0070AF0BE}"/>
          </ac:spMkLst>
        </pc:spChg>
        <pc:spChg chg="add del mod">
          <ac:chgData name="Andreas Nebdal" userId="42e38493-8d92-4d26-b6c7-7bd0c4eadf1f" providerId="ADAL" clId="{EA10DCA3-E47F-473F-AA73-C685C68A27A7}" dt="2020-09-14T05:11:59.438" v="585"/>
          <ac:spMkLst>
            <pc:docMk/>
            <pc:sldMk cId="2996856602" sldId="295"/>
            <ac:spMk id="15" creationId="{D536C031-DB09-4E62-8866-95C81F2286D9}"/>
          </ac:spMkLst>
        </pc:spChg>
        <pc:spChg chg="add mod">
          <ac:chgData name="Andreas Nebdal" userId="42e38493-8d92-4d26-b6c7-7bd0c4eadf1f" providerId="ADAL" clId="{EA10DCA3-E47F-473F-AA73-C685C68A27A7}" dt="2020-09-14T05:12:33.784" v="642" actId="20577"/>
          <ac:spMkLst>
            <pc:docMk/>
            <pc:sldMk cId="2996856602" sldId="295"/>
            <ac:spMk id="16" creationId="{6CFA9BD1-E992-4131-82B0-FB1711BEBB9F}"/>
          </ac:spMkLst>
        </pc:spChg>
        <pc:spChg chg="add mod">
          <ac:chgData name="Andreas Nebdal" userId="42e38493-8d92-4d26-b6c7-7bd0c4eadf1f" providerId="ADAL" clId="{EA10DCA3-E47F-473F-AA73-C685C68A27A7}" dt="2020-09-14T05:14:06.702" v="679" actId="1076"/>
          <ac:spMkLst>
            <pc:docMk/>
            <pc:sldMk cId="2996856602" sldId="295"/>
            <ac:spMk id="19" creationId="{2E069945-B4B7-4B75-8B72-074BB9AFE2F0}"/>
          </ac:spMkLst>
        </pc:spChg>
        <pc:spChg chg="add mod">
          <ac:chgData name="Andreas Nebdal" userId="42e38493-8d92-4d26-b6c7-7bd0c4eadf1f" providerId="ADAL" clId="{EA10DCA3-E47F-473F-AA73-C685C68A27A7}" dt="2020-09-14T05:15:36.915" v="713" actId="20577"/>
          <ac:spMkLst>
            <pc:docMk/>
            <pc:sldMk cId="2996856602" sldId="295"/>
            <ac:spMk id="20" creationId="{CAD46B1A-B394-4AC2-A74A-E0CCB2DF7FE3}"/>
          </ac:spMkLst>
        </pc:spChg>
        <pc:picChg chg="add del mod">
          <ac:chgData name="Andreas Nebdal" userId="42e38493-8d92-4d26-b6c7-7bd0c4eadf1f" providerId="ADAL" clId="{EA10DCA3-E47F-473F-AA73-C685C68A27A7}" dt="2020-09-14T05:11:16.154" v="584" actId="478"/>
          <ac:picMkLst>
            <pc:docMk/>
            <pc:sldMk cId="2996856602" sldId="295"/>
            <ac:picMk id="11" creationId="{101917E8-2928-4FA9-B7C0-F8C386302E26}"/>
          </ac:picMkLst>
        </pc:picChg>
        <pc:picChg chg="add mod modCrop">
          <ac:chgData name="Andreas Nebdal" userId="42e38493-8d92-4d26-b6c7-7bd0c4eadf1f" providerId="ADAL" clId="{EA10DCA3-E47F-473F-AA73-C685C68A27A7}" dt="2020-09-14T05:13:12.989" v="666" actId="14100"/>
          <ac:picMkLst>
            <pc:docMk/>
            <pc:sldMk cId="2996856602" sldId="295"/>
            <ac:picMk id="13" creationId="{29589A59-9995-40FB-9043-DE9B32A911AB}"/>
          </ac:picMkLst>
        </pc:picChg>
        <pc:picChg chg="add mod">
          <ac:chgData name="Andreas Nebdal" userId="42e38493-8d92-4d26-b6c7-7bd0c4eadf1f" providerId="ADAL" clId="{EA10DCA3-E47F-473F-AA73-C685C68A27A7}" dt="2020-09-14T05:12:09.439" v="590" actId="962"/>
          <ac:picMkLst>
            <pc:docMk/>
            <pc:sldMk cId="2996856602" sldId="295"/>
            <ac:picMk id="18" creationId="{6709C0F6-413B-447E-8036-E42B6CE3DF2A}"/>
          </ac:picMkLst>
        </pc:picChg>
        <pc:cxnChg chg="add mod">
          <ac:chgData name="Andreas Nebdal" userId="42e38493-8d92-4d26-b6c7-7bd0c4eadf1f" providerId="ADAL" clId="{EA10DCA3-E47F-473F-AA73-C685C68A27A7}" dt="2020-09-14T05:14:18.215" v="683" actId="14100"/>
          <ac:cxnSpMkLst>
            <pc:docMk/>
            <pc:sldMk cId="2996856602" sldId="295"/>
            <ac:cxnSpMk id="22" creationId="{240B81A2-76FE-4C12-8AFE-81180779C400}"/>
          </ac:cxnSpMkLst>
        </pc:cxnChg>
      </pc:sldChg>
      <pc:sldChg chg="addSp delSp modSp add del">
        <pc:chgData name="Andreas Nebdal" userId="42e38493-8d92-4d26-b6c7-7bd0c4eadf1f" providerId="ADAL" clId="{EA10DCA3-E47F-473F-AA73-C685C68A27A7}" dt="2020-09-14T03:12:23.071" v="535" actId="2696"/>
        <pc:sldMkLst>
          <pc:docMk/>
          <pc:sldMk cId="3809894659" sldId="295"/>
        </pc:sldMkLst>
        <pc:spChg chg="add mod">
          <ac:chgData name="Andreas Nebdal" userId="42e38493-8d92-4d26-b6c7-7bd0c4eadf1f" providerId="ADAL" clId="{EA10DCA3-E47F-473F-AA73-C685C68A27A7}" dt="2020-09-14T03:10:10.282" v="394" actId="20577"/>
          <ac:spMkLst>
            <pc:docMk/>
            <pc:sldMk cId="3809894659" sldId="295"/>
            <ac:spMk id="2" creationId="{9DC678ED-2BC4-4678-87E2-9B714A2CE1DE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3" creationId="{9744CD9B-929A-4E0B-932E-CEACC6A348C4}"/>
          </ac:spMkLst>
        </pc:spChg>
        <pc:spChg chg="add del mod">
          <ac:chgData name="Andreas Nebdal" userId="42e38493-8d92-4d26-b6c7-7bd0c4eadf1f" providerId="ADAL" clId="{EA10DCA3-E47F-473F-AA73-C685C68A27A7}" dt="2020-09-14T03:10:19.970" v="395"/>
          <ac:spMkLst>
            <pc:docMk/>
            <pc:sldMk cId="3809894659" sldId="295"/>
            <ac:spMk id="4" creationId="{E8356A04-C811-4CDE-BA83-2190E71FB421}"/>
          </ac:spMkLst>
        </pc:spChg>
        <pc:spChg chg="add mod">
          <ac:chgData name="Andreas Nebdal" userId="42e38493-8d92-4d26-b6c7-7bd0c4eadf1f" providerId="ADAL" clId="{EA10DCA3-E47F-473F-AA73-C685C68A27A7}" dt="2020-09-14T03:11:11.251" v="458" actId="207"/>
          <ac:spMkLst>
            <pc:docMk/>
            <pc:sldMk cId="3809894659" sldId="295"/>
            <ac:spMk id="5" creationId="{2005AFB5-D811-4690-B5F0-83770D835F9B}"/>
          </ac:spMkLst>
        </pc:spChg>
        <pc:spChg chg="add mod">
          <ac:chgData name="Andreas Nebdal" userId="42e38493-8d92-4d26-b6c7-7bd0c4eadf1f" providerId="ADAL" clId="{EA10DCA3-E47F-473F-AA73-C685C68A27A7}" dt="2020-09-14T03:10:49.086" v="456" actId="20577"/>
          <ac:spMkLst>
            <pc:docMk/>
            <pc:sldMk cId="3809894659" sldId="295"/>
            <ac:spMk id="6" creationId="{A6C95549-A85B-4EFE-8C5A-D8542AD8EC34}"/>
          </ac:spMkLst>
        </pc:spChg>
        <pc:spChg chg="add mod">
          <ac:chgData name="Andreas Nebdal" userId="42e38493-8d92-4d26-b6c7-7bd0c4eadf1f" providerId="ADAL" clId="{EA10DCA3-E47F-473F-AA73-C685C68A27A7}" dt="2020-09-14T03:11:16.522" v="459" actId="207"/>
          <ac:spMkLst>
            <pc:docMk/>
            <pc:sldMk cId="3809894659" sldId="295"/>
            <ac:spMk id="7" creationId="{8744385F-4859-4047-AF06-624D8A3493D0}"/>
          </ac:spMkLst>
        </pc:spChg>
        <pc:spChg chg="add mod">
          <ac:chgData name="Andreas Nebdal" userId="42e38493-8d92-4d26-b6c7-7bd0c4eadf1f" providerId="ADAL" clId="{EA10DCA3-E47F-473F-AA73-C685C68A27A7}" dt="2020-09-14T03:12:14.403" v="534" actId="6549"/>
          <ac:spMkLst>
            <pc:docMk/>
            <pc:sldMk cId="3809894659" sldId="295"/>
            <ac:spMk id="8" creationId="{94C3A913-6EF5-47AD-890F-BACBD77975D6}"/>
          </ac:spMkLst>
        </pc:spChg>
      </pc:sldChg>
      <pc:sldChg chg="del">
        <pc:chgData name="Andreas Nebdal" userId="42e38493-8d92-4d26-b6c7-7bd0c4eadf1f" providerId="ADAL" clId="{EA10DCA3-E47F-473F-AA73-C685C68A27A7}" dt="2020-09-14T03:07:32.469" v="278" actId="2696"/>
        <pc:sldMkLst>
          <pc:docMk/>
          <pc:sldMk cId="312990604" sldId="296"/>
        </pc:sldMkLst>
      </pc:sldChg>
      <pc:sldChg chg="addSp delSp modSp add mod modClrScheme modAnim chgLayout">
        <pc:chgData name="Andreas Nebdal" userId="42e38493-8d92-4d26-b6c7-7bd0c4eadf1f" providerId="ADAL" clId="{EA10DCA3-E47F-473F-AA73-C685C68A27A7}" dt="2020-09-14T05:32:42.142" v="991"/>
        <pc:sldMkLst>
          <pc:docMk/>
          <pc:sldMk cId="2688407389" sldId="296"/>
        </pc:sldMkLst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2" creationId="{3A837A84-F055-4486-9EB6-C478B38A6390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3" creationId="{EE137990-E1F6-4C81-829F-5F834849D094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4" creationId="{396E342E-DFB2-4571-A584-00090E7057D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5" creationId="{A87CD933-7A9C-4866-AEA8-0D2BE40CBB96}"/>
          </ac:spMkLst>
        </pc:spChg>
        <pc:spChg chg="del">
          <ac:chgData name="Andreas Nebdal" userId="42e38493-8d92-4d26-b6c7-7bd0c4eadf1f" providerId="ADAL" clId="{EA10DCA3-E47F-473F-AA73-C685C68A27A7}" dt="2020-09-14T05:15:56.130" v="716"/>
          <ac:spMkLst>
            <pc:docMk/>
            <pc:sldMk cId="2688407389" sldId="296"/>
            <ac:spMk id="6" creationId="{3AE62316-62C6-4881-BFBB-C8F9593286C1}"/>
          </ac:spMkLst>
        </pc:spChg>
        <pc:spChg chg="add mod">
          <ac:chgData name="Andreas Nebdal" userId="42e38493-8d92-4d26-b6c7-7bd0c4eadf1f" providerId="ADAL" clId="{EA10DCA3-E47F-473F-AA73-C685C68A27A7}" dt="2020-09-14T05:19:02.986" v="799" actId="26606"/>
          <ac:spMkLst>
            <pc:docMk/>
            <pc:sldMk cId="2688407389" sldId="296"/>
            <ac:spMk id="7" creationId="{BFDF10E4-88CF-43C4-A293-FF0D5EE46BF1}"/>
          </ac:spMkLst>
        </pc:spChg>
        <pc:spChg chg="add del mod">
          <ac:chgData name="Andreas Nebdal" userId="42e38493-8d92-4d26-b6c7-7bd0c4eadf1f" providerId="ADAL" clId="{EA10DCA3-E47F-473F-AA73-C685C68A27A7}" dt="2020-09-14T05:18:31.235" v="770"/>
          <ac:spMkLst>
            <pc:docMk/>
            <pc:sldMk cId="2688407389" sldId="296"/>
            <ac:spMk id="8" creationId="{CFD31D1A-EB31-4FFF-BF24-447D5800C6DE}"/>
          </ac:spMkLst>
        </pc:spChg>
        <pc:spChg chg="add del mod">
          <ac:chgData name="Andreas Nebdal" userId="42e38493-8d92-4d26-b6c7-7bd0c4eadf1f" providerId="ADAL" clId="{EA10DCA3-E47F-473F-AA73-C685C68A27A7}" dt="2020-09-14T05:18:11.898" v="768"/>
          <ac:spMkLst>
            <pc:docMk/>
            <pc:sldMk cId="2688407389" sldId="296"/>
            <ac:spMk id="9" creationId="{3A628CEE-3417-49EA-9709-26429467771F}"/>
          </ac:spMkLst>
        </pc:spChg>
        <pc:spChg chg="add mod">
          <ac:chgData name="Andreas Nebdal" userId="42e38493-8d92-4d26-b6c7-7bd0c4eadf1f" providerId="ADAL" clId="{EA10DCA3-E47F-473F-AA73-C685C68A27A7}" dt="2020-09-14T05:32:38.219" v="990" actId="20577"/>
          <ac:spMkLst>
            <pc:docMk/>
            <pc:sldMk cId="2688407389" sldId="296"/>
            <ac:spMk id="10" creationId="{E3DFF60A-E815-409A-9BD0-7E27E8ADFCDA}"/>
          </ac:spMkLst>
        </pc:spChg>
        <pc:picChg chg="add mod">
          <ac:chgData name="Andreas Nebdal" userId="42e38493-8d92-4d26-b6c7-7bd0c4eadf1f" providerId="ADAL" clId="{EA10DCA3-E47F-473F-AA73-C685C68A27A7}" dt="2020-09-14T05:19:02.986" v="799" actId="26606"/>
          <ac:picMkLst>
            <pc:docMk/>
            <pc:sldMk cId="2688407389" sldId="296"/>
            <ac:picMk id="12" creationId="{A4EDBA72-9C29-4355-8E4E-143EFCDA5D13}"/>
          </ac:picMkLst>
        </pc:picChg>
        <pc:picChg chg="add del">
          <ac:chgData name="Andreas Nebdal" userId="42e38493-8d92-4d26-b6c7-7bd0c4eadf1f" providerId="ADAL" clId="{EA10DCA3-E47F-473F-AA73-C685C68A27A7}" dt="2020-09-14T05:18:16.936" v="769" actId="478"/>
          <ac:picMkLst>
            <pc:docMk/>
            <pc:sldMk cId="2688407389" sldId="296"/>
            <ac:picMk id="1026" creationId="{FAAB22AB-E985-4E43-841F-20D6316A18BC}"/>
          </ac:picMkLst>
        </pc:picChg>
      </pc:sldChg>
      <pc:sldChg chg="addSp delSp modSp add modAnim">
        <pc:chgData name="Andreas Nebdal" userId="42e38493-8d92-4d26-b6c7-7bd0c4eadf1f" providerId="ADAL" clId="{EA10DCA3-E47F-473F-AA73-C685C68A27A7}" dt="2020-09-14T05:29:44.739" v="929"/>
        <pc:sldMkLst>
          <pc:docMk/>
          <pc:sldMk cId="149327053" sldId="297"/>
        </pc:sldMkLst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2" creationId="{FD9BDE21-3862-4A61-A88A-54C5EBF96766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3" creationId="{487703D3-923E-4A42-A9B9-5AB089FA85FE}"/>
          </ac:spMkLst>
        </pc:spChg>
        <pc:spChg chg="del">
          <ac:chgData name="Andreas Nebdal" userId="42e38493-8d92-4d26-b6c7-7bd0c4eadf1f" providerId="ADAL" clId="{EA10DCA3-E47F-473F-AA73-C685C68A27A7}" dt="2020-09-14T05:21:00.378" v="871"/>
          <ac:spMkLst>
            <pc:docMk/>
            <pc:sldMk cId="149327053" sldId="297"/>
            <ac:spMk id="4" creationId="{A9941264-A363-4D02-8C22-1844040DE5E7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5" creationId="{715619DB-E065-4767-A5D7-78FC06386D2A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6" creationId="{32E4F864-012E-489D-BE96-829FCC10D23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7" creationId="{C5F7940B-F550-4FF1-85C8-A85C3684D98D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8" creationId="{8CE3E46B-4536-43E7-8AEC-81BB0B7AE8C3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9" creationId="{AC383A87-4F75-489C-80FA-2E54565E2EA1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0" creationId="{5BD887D4-0E52-423B-B0BC-1E29650E2A32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1" creationId="{136D99E1-9ABF-4AC4-B4D9-E39F1C58EE46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2" creationId="{990B2CC9-1ADF-4C2F-A669-D9AF92D74C38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3" creationId="{DFAD09D9-1764-4573-8C29-C190D4F18CC4}"/>
          </ac:spMkLst>
        </pc:spChg>
        <pc:spChg chg="add mod">
          <ac:chgData name="Andreas Nebdal" userId="42e38493-8d92-4d26-b6c7-7bd0c4eadf1f" providerId="ADAL" clId="{EA10DCA3-E47F-473F-AA73-C685C68A27A7}" dt="2020-09-14T05:23:29.979" v="913" actId="1076"/>
          <ac:spMkLst>
            <pc:docMk/>
            <pc:sldMk cId="149327053" sldId="297"/>
            <ac:spMk id="14" creationId="{3A42D28B-EDD1-4C74-BDAD-A370B57A499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5" creationId="{3AD901D8-4BCD-44F7-92A4-4CFC5A383100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6" creationId="{ECDF12BE-8999-4A29-8AE0-5701CEABDE11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7" creationId="{0DB4A1EE-0FD0-4659-AA89-F0A2622D37EC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8" creationId="{432BF7AA-120D-4EDC-9908-AFDBB15A289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19" creationId="{CA39BAC8-A389-4E15-A02B-702EA768F498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0" creationId="{C04E647C-1B0C-4779-8141-07DE922F0F47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1" creationId="{24BA6E01-1D9F-42DF-95A6-02B3C138E68A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2" creationId="{9FFFE179-13CB-4F77-9A00-377B69F74236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3" creationId="{4513E567-35A9-47F0-BAC9-53784BDE5B2E}"/>
          </ac:spMkLst>
        </pc:spChg>
        <pc:spChg chg="add mod">
          <ac:chgData name="Andreas Nebdal" userId="42e38493-8d92-4d26-b6c7-7bd0c4eadf1f" providerId="ADAL" clId="{EA10DCA3-E47F-473F-AA73-C685C68A27A7}" dt="2020-09-14T05:23:36.790" v="915" actId="1076"/>
          <ac:spMkLst>
            <pc:docMk/>
            <pc:sldMk cId="149327053" sldId="297"/>
            <ac:spMk id="24" creationId="{2A4E1B80-7CC1-4BB2-94FE-65CE6A7C144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5" creationId="{91297ECF-2416-4A62-971F-D3D173707BA8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6" creationId="{C8020BA9-FB19-4D6B-9C28-212550C1B26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7" creationId="{1238E258-35E0-4A4D-B0A0-29A68CD68CD0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8" creationId="{18613B2D-90BD-4324-96B2-939E53F50334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29" creationId="{7CC7CCFC-BE7D-4B55-BA2D-62E49324887D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0" creationId="{4AC36732-DB94-4921-9278-64D69F360C2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1" creationId="{E0C58EAA-065A-4D2E-A246-AE57BB972C2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2" creationId="{CAFBBF11-1BEC-4756-8792-B849DFCDBAE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3" creationId="{9E3368E9-0DF5-4F4D-B6D4-0224F716DB31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4" creationId="{BC9B03F0-DCBD-4A8F-BA92-E8A0E1D211B9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5" creationId="{B668B4BB-4BBA-440F-999C-5216B06D03B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6" creationId="{14818415-BDB7-4368-870A-232A0B39B7F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7" creationId="{C3B93AFE-0E47-449E-9385-1D45B729E036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8" creationId="{B76489B1-62C4-4AAF-BCDC-CEE067CEFA37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39" creationId="{9A2A3E69-69BB-458D-8F69-CECEF2E9C48C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0" creationId="{45110A2D-947E-4ECB-B1D9-12A2E6740305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1" creationId="{3E2956EF-8D0D-4E36-95CC-FD75DAF87E73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2" creationId="{B4BFF1EF-9FF7-4F24-8F72-1013B00CA37F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3" creationId="{C3D42D67-367E-43B8-B3D7-6D4A6D2B94CE}"/>
          </ac:spMkLst>
        </pc:spChg>
        <pc:spChg chg="add del">
          <ac:chgData name="Andreas Nebdal" userId="42e38493-8d92-4d26-b6c7-7bd0c4eadf1f" providerId="ADAL" clId="{EA10DCA3-E47F-473F-AA73-C685C68A27A7}" dt="2020-09-14T05:23:45.330" v="917"/>
          <ac:spMkLst>
            <pc:docMk/>
            <pc:sldMk cId="149327053" sldId="297"/>
            <ac:spMk id="44" creationId="{6E073DB3-CC8A-4838-B115-9F3413EADC4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5" creationId="{CBF7DA8F-9DD3-4864-AF6C-76B4FD30BAD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6" creationId="{4C04806D-7056-4C6A-AB60-92CC0FB6F457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7" creationId="{9FC0F460-061B-4CD3-AD12-F579648A66C8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8" creationId="{BA08D6DD-D87C-4F01-994F-7E4F1DCB30EC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49" creationId="{D5DDE259-AEF3-44C6-8534-079C664A26BB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0" creationId="{24B83A00-0BAC-4EA3-A87A-972B6FC0572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1" creationId="{C4285B2A-4D4E-4AE4-8990-8FAF822A6A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2" creationId="{E930EC9C-84DC-4ADF-9A13-7C75BD5A90D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3" creationId="{19AE9489-3760-41EE-B16B-4FEF3FDC2CD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4" creationId="{B9B7051C-8AB4-42A1-9C91-4B4D4B7CC18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5" creationId="{2AAEF421-80AB-403F-A699-863CC1F07272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6" creationId="{3966C12C-94D1-4B37-8158-2A22B9516814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7" creationId="{C85D5A94-3CAA-4CDC-B187-57D3D875F025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8" creationId="{27AC1012-4B56-418C-85F2-6650C6AE05C9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59" creationId="{6A0FF0B1-DE62-4EE0-843F-4EE19438EB21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0" creationId="{8B77CB62-AC0F-40E4-A8F8-A983EE69B8E3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1" creationId="{5F7DCFAE-4440-471B-B131-FE317D6654BF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2" creationId="{AA30EFDF-76F5-45FC-9559-233EE1008470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3" creationId="{C6CF308B-C36C-4EF8-8827-245481ABCD9A}"/>
          </ac:spMkLst>
        </pc:spChg>
        <pc:spChg chg="add mod">
          <ac:chgData name="Andreas Nebdal" userId="42e38493-8d92-4d26-b6c7-7bd0c4eadf1f" providerId="ADAL" clId="{EA10DCA3-E47F-473F-AA73-C685C68A27A7}" dt="2020-09-14T05:23:55.168" v="919" actId="1076"/>
          <ac:spMkLst>
            <pc:docMk/>
            <pc:sldMk cId="149327053" sldId="297"/>
            <ac:spMk id="64" creationId="{4BA70400-E79A-4432-A93E-10ACA66DB4CC}"/>
          </ac:spMkLst>
        </pc:spChg>
      </pc:sldChg>
      <pc:sldChg chg="del">
        <pc:chgData name="Andreas Nebdal" userId="42e38493-8d92-4d26-b6c7-7bd0c4eadf1f" providerId="ADAL" clId="{EA10DCA3-E47F-473F-AA73-C685C68A27A7}" dt="2020-09-14T03:07:36.338" v="280" actId="2696"/>
        <pc:sldMkLst>
          <pc:docMk/>
          <pc:sldMk cId="1761969101" sldId="297"/>
        </pc:sldMkLst>
      </pc:sldChg>
      <pc:sldChg chg="modSp add modAnim">
        <pc:chgData name="Andreas Nebdal" userId="42e38493-8d92-4d26-b6c7-7bd0c4eadf1f" providerId="ADAL" clId="{EA10DCA3-E47F-473F-AA73-C685C68A27A7}" dt="2020-09-14T05:30:18.892" v="933"/>
        <pc:sldMkLst>
          <pc:docMk/>
          <pc:sldMk cId="1150437690" sldId="298"/>
        </pc:sldMkLst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49" creationId="{D5DDE259-AEF3-44C6-8534-079C664A26BB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0" creationId="{24B83A00-0BAC-4EA3-A87A-972B6FC0572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1" creationId="{C4285B2A-4D4E-4AE4-8990-8FAF822A6A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2" creationId="{E930EC9C-84DC-4ADF-9A13-7C75BD5A90D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4" creationId="{B9B7051C-8AB4-42A1-9C91-4B4D4B7CC18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5" creationId="{2AAEF421-80AB-403F-A699-863CC1F07272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6" creationId="{3966C12C-94D1-4B37-8158-2A22B9516814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7" creationId="{C85D5A94-3CAA-4CDC-B187-57D3D875F025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8" creationId="{27AC1012-4B56-418C-85F2-6650C6AE05C9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59" creationId="{6A0FF0B1-DE62-4EE0-843F-4EE19438EB21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0" creationId="{8B77CB62-AC0F-40E4-A8F8-A983EE69B8E3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1" creationId="{5F7DCFAE-4440-471B-B131-FE317D6654BF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2" creationId="{AA30EFDF-76F5-45FC-9559-233EE1008470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3" creationId="{C6CF308B-C36C-4EF8-8827-245481ABCD9A}"/>
          </ac:spMkLst>
        </pc:spChg>
        <pc:spChg chg="mod">
          <ac:chgData name="Andreas Nebdal" userId="42e38493-8d92-4d26-b6c7-7bd0c4eadf1f" providerId="ADAL" clId="{EA10DCA3-E47F-473F-AA73-C685C68A27A7}" dt="2020-09-14T05:30:13.095" v="932" actId="1076"/>
          <ac:spMkLst>
            <pc:docMk/>
            <pc:sldMk cId="1150437690" sldId="298"/>
            <ac:spMk id="64" creationId="{4BA70400-E79A-4432-A93E-10ACA66DB4CC}"/>
          </ac:spMkLst>
        </pc:spChg>
      </pc:sldChg>
      <pc:sldChg chg="addSp delSp modSp add">
        <pc:chgData name="Andreas Nebdal" userId="42e38493-8d92-4d26-b6c7-7bd0c4eadf1f" providerId="ADAL" clId="{EA10DCA3-E47F-473F-AA73-C685C68A27A7}" dt="2020-09-14T05:49:51.815" v="1290"/>
        <pc:sldMkLst>
          <pc:docMk/>
          <pc:sldMk cId="430255998" sldId="299"/>
        </pc:sldMkLst>
        <pc:spChg chg="mod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2" creationId="{26DF493E-20F2-447F-A428-AA7EE1E0AF03}"/>
          </ac:spMkLst>
        </pc:spChg>
        <pc:spChg chg="del">
          <ac:chgData name="Andreas Nebdal" userId="42e38493-8d92-4d26-b6c7-7bd0c4eadf1f" providerId="ADAL" clId="{EA10DCA3-E47F-473F-AA73-C685C68A27A7}" dt="2020-09-14T05:45:25.581" v="1033" actId="26606"/>
          <ac:spMkLst>
            <pc:docMk/>
            <pc:sldMk cId="430255998" sldId="299"/>
            <ac:spMk id="3" creationId="{D0578CC8-F5AF-49FA-818A-AC9E3A2F908F}"/>
          </ac:spMkLst>
        </pc:spChg>
        <pc:spChg chg="del">
          <ac:chgData name="Andreas Nebdal" userId="42e38493-8d92-4d26-b6c7-7bd0c4eadf1f" providerId="ADAL" clId="{EA10DCA3-E47F-473F-AA73-C685C68A27A7}" dt="2020-09-14T05:45:20.806" v="1031"/>
          <ac:spMkLst>
            <pc:docMk/>
            <pc:sldMk cId="430255998" sldId="299"/>
            <ac:spMk id="4" creationId="{EC68BE4D-5B4F-447E-B648-C3CA118E5849}"/>
          </ac:spMkLst>
        </pc:spChg>
        <pc:spChg chg="add mod">
          <ac:chgData name="Andreas Nebdal" userId="42e38493-8d92-4d26-b6c7-7bd0c4eadf1f" providerId="ADAL" clId="{EA10DCA3-E47F-473F-AA73-C685C68A27A7}" dt="2020-09-14T05:48:52.727" v="1276" actId="20577"/>
          <ac:spMkLst>
            <pc:docMk/>
            <pc:sldMk cId="430255998" sldId="299"/>
            <ac:spMk id="71" creationId="{214A2355-84C6-4861-A2CF-AAC8E45C39F4}"/>
          </ac:spMkLst>
        </pc:spChg>
        <pc:picChg chg="add mod">
          <ac:chgData name="Andreas Nebdal" userId="42e38493-8d92-4d26-b6c7-7bd0c4eadf1f" providerId="ADAL" clId="{EA10DCA3-E47F-473F-AA73-C685C68A27A7}" dt="2020-09-14T05:49:51.815" v="1290"/>
          <ac:picMkLst>
            <pc:docMk/>
            <pc:sldMk cId="430255998" sldId="299"/>
            <ac:picMk id="2050" creationId="{1CD545EC-A666-4B19-B790-39BDAE2CB427}"/>
          </ac:picMkLst>
        </pc:picChg>
      </pc:sldChg>
      <pc:sldChg chg="addSp delSp modSp add ord modAnim">
        <pc:chgData name="Andreas Nebdal" userId="42e38493-8d92-4d26-b6c7-7bd0c4eadf1f" providerId="ADAL" clId="{EA10DCA3-E47F-473F-AA73-C685C68A27A7}" dt="2020-09-17T12:45:48.977" v="1910"/>
        <pc:sldMkLst>
          <pc:docMk/>
          <pc:sldMk cId="210593498" sldId="300"/>
        </pc:sldMkLst>
        <pc:spChg chg="add mod">
          <ac:chgData name="Andreas Nebdal" userId="42e38493-8d92-4d26-b6c7-7bd0c4eadf1f" providerId="ADAL" clId="{EA10DCA3-E47F-473F-AA73-C685C68A27A7}" dt="2020-09-14T07:09:51.532" v="1832" actId="20577"/>
          <ac:spMkLst>
            <pc:docMk/>
            <pc:sldMk cId="210593498" sldId="300"/>
            <ac:spMk id="2" creationId="{16234439-DF1C-4FEB-8329-D70B4E42C7BA}"/>
          </ac:spMkLst>
        </pc:spChg>
        <pc:spChg chg="add mod">
          <ac:chgData name="Andreas Nebdal" userId="42e38493-8d92-4d26-b6c7-7bd0c4eadf1f" providerId="ADAL" clId="{EA10DCA3-E47F-473F-AA73-C685C68A27A7}" dt="2020-09-14T06:01:20.948" v="1587"/>
          <ac:spMkLst>
            <pc:docMk/>
            <pc:sldMk cId="210593498" sldId="300"/>
            <ac:spMk id="3" creationId="{62D7680A-E764-4546-8A1B-D9299D8144DE}"/>
          </ac:spMkLst>
        </pc:spChg>
        <pc:picChg chg="add del mod">
          <ac:chgData name="Andreas Nebdal" userId="42e38493-8d92-4d26-b6c7-7bd0c4eadf1f" providerId="ADAL" clId="{EA10DCA3-E47F-473F-AA73-C685C68A27A7}" dt="2020-09-17T12:45:48.977" v="1910"/>
          <ac:picMkLst>
            <pc:docMk/>
            <pc:sldMk cId="210593498" sldId="300"/>
            <ac:picMk id="4" creationId="{A1561281-FF54-4AA4-A454-45B8BF6D9A2D}"/>
          </ac:picMkLst>
        </pc:picChg>
      </pc:sldChg>
      <pc:sldChg chg="modSp add ord modAnim">
        <pc:chgData name="Andreas Nebdal" userId="42e38493-8d92-4d26-b6c7-7bd0c4eadf1f" providerId="ADAL" clId="{EA10DCA3-E47F-473F-AA73-C685C68A27A7}" dt="2020-09-14T05:59:53.029" v="1560"/>
        <pc:sldMkLst>
          <pc:docMk/>
          <pc:sldMk cId="644402729" sldId="301"/>
        </pc:sldMkLst>
        <pc:spChg chg="mod">
          <ac:chgData name="Andreas Nebdal" userId="42e38493-8d92-4d26-b6c7-7bd0c4eadf1f" providerId="ADAL" clId="{EA10DCA3-E47F-473F-AA73-C685C68A27A7}" dt="2020-09-14T05:56:29.985" v="1453" actId="20577"/>
          <ac:spMkLst>
            <pc:docMk/>
            <pc:sldMk cId="644402729" sldId="301"/>
            <ac:spMk id="2" creationId="{8DCE1023-2AFB-4BB9-B410-6F666B3259D6}"/>
          </ac:spMkLst>
        </pc:spChg>
        <pc:spChg chg="mod">
          <ac:chgData name="Andreas Nebdal" userId="42e38493-8d92-4d26-b6c7-7bd0c4eadf1f" providerId="ADAL" clId="{EA10DCA3-E47F-473F-AA73-C685C68A27A7}" dt="2020-09-14T05:58:57.043" v="1558" actId="20577"/>
          <ac:spMkLst>
            <pc:docMk/>
            <pc:sldMk cId="644402729" sldId="301"/>
            <ac:spMk id="3" creationId="{3D18FB33-A573-4016-AAB9-F254B6C1F568}"/>
          </ac:spMkLst>
        </pc:spChg>
      </pc:sldChg>
      <pc:sldChg chg="addSp delSp modSp add modAnim">
        <pc:chgData name="Andreas Nebdal" userId="42e38493-8d92-4d26-b6c7-7bd0c4eadf1f" providerId="ADAL" clId="{EA10DCA3-E47F-473F-AA73-C685C68A27A7}" dt="2020-09-14T07:12:46.161" v="1908" actId="207"/>
        <pc:sldMkLst>
          <pc:docMk/>
          <pc:sldMk cId="1411091862" sldId="302"/>
        </pc:sldMkLst>
        <pc:spChg chg="mod">
          <ac:chgData name="Andreas Nebdal" userId="42e38493-8d92-4d26-b6c7-7bd0c4eadf1f" providerId="ADAL" clId="{EA10DCA3-E47F-473F-AA73-C685C68A27A7}" dt="2020-09-14T06:06:12.099" v="1796" actId="14100"/>
          <ac:spMkLst>
            <pc:docMk/>
            <pc:sldMk cId="1411091862" sldId="302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4T07:12:19.710" v="1898" actId="14100"/>
          <ac:spMkLst>
            <pc:docMk/>
            <pc:sldMk cId="1411091862" sldId="302"/>
            <ac:spMk id="3" creationId="{FCF3EE20-DEDB-4459-A579-B66C936FFF95}"/>
          </ac:spMkLst>
        </pc:spChg>
        <pc:spChg chg="add mod">
          <ac:chgData name="Andreas Nebdal" userId="42e38493-8d92-4d26-b6c7-7bd0c4eadf1f" providerId="ADAL" clId="{EA10DCA3-E47F-473F-AA73-C685C68A27A7}" dt="2020-09-14T07:12:46.161" v="1908" actId="207"/>
          <ac:spMkLst>
            <pc:docMk/>
            <pc:sldMk cId="1411091862" sldId="302"/>
            <ac:spMk id="4" creationId="{D304DBDA-70D4-4774-9D8E-AE5ED59EFDEA}"/>
          </ac:spMkLst>
        </pc:spChg>
        <pc:spChg chg="add del mod">
          <ac:chgData name="Andreas Nebdal" userId="42e38493-8d92-4d26-b6c7-7bd0c4eadf1f" providerId="ADAL" clId="{EA10DCA3-E47F-473F-AA73-C685C68A27A7}" dt="2020-09-14T07:10:51.209" v="1866"/>
          <ac:spMkLst>
            <pc:docMk/>
            <pc:sldMk cId="1411091862" sldId="302"/>
            <ac:spMk id="5" creationId="{D3B8D77E-E1EE-432A-AA63-5F43B0614799}"/>
          </ac:spMkLst>
        </pc:spChg>
      </pc:sldChg>
      <pc:sldChg chg="addSp modSp add ord modAnim">
        <pc:chgData name="Andreas Nebdal" userId="42e38493-8d92-4d26-b6c7-7bd0c4eadf1f" providerId="ADAL" clId="{EA10DCA3-E47F-473F-AA73-C685C68A27A7}" dt="2020-09-17T12:46:01.528" v="1916" actId="1076"/>
        <pc:sldMkLst>
          <pc:docMk/>
          <pc:sldMk cId="4065766811" sldId="303"/>
        </pc:sldMkLst>
        <pc:picChg chg="add mod">
          <ac:chgData name="Andreas Nebdal" userId="42e38493-8d92-4d26-b6c7-7bd0c4eadf1f" providerId="ADAL" clId="{EA10DCA3-E47F-473F-AA73-C685C68A27A7}" dt="2020-09-17T12:46:01.528" v="1916" actId="1076"/>
          <ac:picMkLst>
            <pc:docMk/>
            <pc:sldMk cId="4065766811" sldId="303"/>
            <ac:picMk id="2" creationId="{F070BE94-0468-4F02-86E1-7D7E21398EB6}"/>
          </ac:picMkLst>
        </pc:picChg>
      </pc:sldChg>
      <pc:sldChg chg="modSp add">
        <pc:chgData name="Andreas Nebdal" userId="42e38493-8d92-4d26-b6c7-7bd0c4eadf1f" providerId="ADAL" clId="{EA10DCA3-E47F-473F-AA73-C685C68A27A7}" dt="2020-09-17T12:52:42.871" v="1998" actId="20577"/>
        <pc:sldMkLst>
          <pc:docMk/>
          <pc:sldMk cId="416326335" sldId="304"/>
        </pc:sldMkLst>
        <pc:spChg chg="mod">
          <ac:chgData name="Andreas Nebdal" userId="42e38493-8d92-4d26-b6c7-7bd0c4eadf1f" providerId="ADAL" clId="{EA10DCA3-E47F-473F-AA73-C685C68A27A7}" dt="2020-09-17T12:52:42.871" v="1998" actId="20577"/>
          <ac:spMkLst>
            <pc:docMk/>
            <pc:sldMk cId="416326335" sldId="304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1:49.157" v="1976" actId="20577"/>
          <ac:spMkLst>
            <pc:docMk/>
            <pc:sldMk cId="416326335" sldId="304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2:19.378" v="1995" actId="20577"/>
          <ac:spMkLst>
            <pc:docMk/>
            <pc:sldMk cId="416326335" sldId="304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4:44.415" v="2072" actId="20577"/>
        <pc:sldMkLst>
          <pc:docMk/>
          <pc:sldMk cId="2204251064" sldId="305"/>
        </pc:sldMkLst>
        <pc:spChg chg="mod">
          <ac:chgData name="Andreas Nebdal" userId="42e38493-8d92-4d26-b6c7-7bd0c4eadf1f" providerId="ADAL" clId="{EA10DCA3-E47F-473F-AA73-C685C68A27A7}" dt="2020-09-17T12:52:48.637" v="2000" actId="20577"/>
          <ac:spMkLst>
            <pc:docMk/>
            <pc:sldMk cId="2204251064" sldId="305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4:00.031" v="2042" actId="20577"/>
          <ac:spMkLst>
            <pc:docMk/>
            <pc:sldMk cId="2204251064" sldId="305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4:44.415" v="2072" actId="20577"/>
          <ac:spMkLst>
            <pc:docMk/>
            <pc:sldMk cId="2204251064" sldId="305"/>
            <ac:spMk id="4" creationId="{D304DBDA-70D4-4774-9D8E-AE5ED59EFDEA}"/>
          </ac:spMkLst>
        </pc:spChg>
      </pc:sldChg>
      <pc:sldChg chg="modSp add">
        <pc:chgData name="Andreas Nebdal" userId="42e38493-8d92-4d26-b6c7-7bd0c4eadf1f" providerId="ADAL" clId="{EA10DCA3-E47F-473F-AA73-C685C68A27A7}" dt="2020-09-17T12:56:49.569" v="2154" actId="14100"/>
        <pc:sldMkLst>
          <pc:docMk/>
          <pc:sldMk cId="2674571746" sldId="306"/>
        </pc:sldMkLst>
        <pc:spChg chg="mod">
          <ac:chgData name="Andreas Nebdal" userId="42e38493-8d92-4d26-b6c7-7bd0c4eadf1f" providerId="ADAL" clId="{EA10DCA3-E47F-473F-AA73-C685C68A27A7}" dt="2020-09-17T12:55:00.929" v="2074" actId="20577"/>
          <ac:spMkLst>
            <pc:docMk/>
            <pc:sldMk cId="2674571746" sldId="306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7T12:56:14.857" v="2123" actId="20577"/>
          <ac:spMkLst>
            <pc:docMk/>
            <pc:sldMk cId="2674571746" sldId="306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7T12:56:49.569" v="2154" actId="14100"/>
          <ac:spMkLst>
            <pc:docMk/>
            <pc:sldMk cId="2674571746" sldId="306"/>
            <ac:spMk id="4" creationId="{D304DBDA-70D4-4774-9D8E-AE5ED59EFDEA}"/>
          </ac:spMkLst>
        </pc:spChg>
      </pc:sldChg>
      <pc:sldChg chg="modSp add modAnim">
        <pc:chgData name="Andreas Nebdal" userId="42e38493-8d92-4d26-b6c7-7bd0c4eadf1f" providerId="ADAL" clId="{EA10DCA3-E47F-473F-AA73-C685C68A27A7}" dt="2020-09-18T06:32:05.534" v="2218" actId="20577"/>
        <pc:sldMkLst>
          <pc:docMk/>
          <pc:sldMk cId="3408873813" sldId="307"/>
        </pc:sldMkLst>
        <pc:spChg chg="mod">
          <ac:chgData name="Andreas Nebdal" userId="42e38493-8d92-4d26-b6c7-7bd0c4eadf1f" providerId="ADAL" clId="{EA10DCA3-E47F-473F-AA73-C685C68A27A7}" dt="2020-09-17T12:56:56.209" v="2156" actId="20577"/>
          <ac:spMkLst>
            <pc:docMk/>
            <pc:sldMk cId="3408873813" sldId="307"/>
            <ac:spMk id="2" creationId="{2AED34A7-5433-43C8-B19A-E66D9779F921}"/>
          </ac:spMkLst>
        </pc:spChg>
        <pc:spChg chg="mod">
          <ac:chgData name="Andreas Nebdal" userId="42e38493-8d92-4d26-b6c7-7bd0c4eadf1f" providerId="ADAL" clId="{EA10DCA3-E47F-473F-AA73-C685C68A27A7}" dt="2020-09-18T06:28:45.672" v="2188" actId="20577"/>
          <ac:spMkLst>
            <pc:docMk/>
            <pc:sldMk cId="3408873813" sldId="307"/>
            <ac:spMk id="3" creationId="{FCF3EE20-DEDB-4459-A579-B66C936FFF95}"/>
          </ac:spMkLst>
        </pc:spChg>
        <pc:spChg chg="mod">
          <ac:chgData name="Andreas Nebdal" userId="42e38493-8d92-4d26-b6c7-7bd0c4eadf1f" providerId="ADAL" clId="{EA10DCA3-E47F-473F-AA73-C685C68A27A7}" dt="2020-09-18T06:32:05.534" v="2218" actId="20577"/>
          <ac:spMkLst>
            <pc:docMk/>
            <pc:sldMk cId="3408873813" sldId="307"/>
            <ac:spMk id="4" creationId="{D304DBDA-70D4-4774-9D8E-AE5ED59EFDEA}"/>
          </ac:spMkLst>
        </pc:spChg>
      </pc:sldChg>
      <pc:sldChg chg="delSp modSp add ord">
        <pc:chgData name="Andreas Nebdal" userId="42e38493-8d92-4d26-b6c7-7bd0c4eadf1f" providerId="ADAL" clId="{EA10DCA3-E47F-473F-AA73-C685C68A27A7}" dt="2020-09-18T06:49:50.512" v="2251" actId="5793"/>
        <pc:sldMkLst>
          <pc:docMk/>
          <pc:sldMk cId="3392778893" sldId="308"/>
        </pc:sldMkLst>
        <pc:spChg chg="mod">
          <ac:chgData name="Andreas Nebdal" userId="42e38493-8d92-4d26-b6c7-7bd0c4eadf1f" providerId="ADAL" clId="{EA10DCA3-E47F-473F-AA73-C685C68A27A7}" dt="2020-09-18T06:49:50.512" v="2251" actId="5793"/>
          <ac:spMkLst>
            <pc:docMk/>
            <pc:sldMk cId="3392778893" sldId="308"/>
            <ac:spMk id="7" creationId="{1DDC8231-B105-4EA1-B477-09A43AEB0B79}"/>
          </ac:spMkLst>
        </pc:spChg>
        <pc:picChg chg="del">
          <ac:chgData name="Andreas Nebdal" userId="42e38493-8d92-4d26-b6c7-7bd0c4eadf1f" providerId="ADAL" clId="{EA10DCA3-E47F-473F-AA73-C685C68A27A7}" dt="2020-09-18T06:49:17.574" v="2226" actId="478"/>
          <ac:picMkLst>
            <pc:docMk/>
            <pc:sldMk cId="3392778893" sldId="308"/>
            <ac:picMk id="2" creationId="{4D160538-35E1-4FF4-9606-48A2B329EDEF}"/>
          </ac:picMkLst>
        </pc:picChg>
      </pc:sldChg>
    </pc:docChg>
  </pc:docChgLst>
  <pc:docChgLst>
    <pc:chgData name="Andreas Nebdal" userId="42e38493-8d92-4d26-b6c7-7bd0c4eadf1f" providerId="ADAL" clId="{7BC98CAC-4A24-4147-BAB5-FB2786730CC0}"/>
    <pc:docChg chg="undo redo custSel addSld delSld modSld sldOrd modSection">
      <pc:chgData name="Andreas Nebdal" userId="42e38493-8d92-4d26-b6c7-7bd0c4eadf1f" providerId="ADAL" clId="{7BC98CAC-4A24-4147-BAB5-FB2786730CC0}" dt="2021-04-12T07:59:10.884" v="2172" actId="20577"/>
      <pc:docMkLst>
        <pc:docMk/>
      </pc:docMkLst>
      <pc:sldChg chg="modSp mod">
        <pc:chgData name="Andreas Nebdal" userId="42e38493-8d92-4d26-b6c7-7bd0c4eadf1f" providerId="ADAL" clId="{7BC98CAC-4A24-4147-BAB5-FB2786730CC0}" dt="2021-04-12T06:15:05.649" v="1954" actId="20577"/>
        <pc:sldMkLst>
          <pc:docMk/>
          <pc:sldMk cId="554603714" sldId="261"/>
        </pc:sldMkLst>
        <pc:spChg chg="mod">
          <ac:chgData name="Andreas Nebdal" userId="42e38493-8d92-4d26-b6c7-7bd0c4eadf1f" providerId="ADAL" clId="{7BC98CAC-4A24-4147-BAB5-FB2786730CC0}" dt="2021-04-12T06:14:52.567" v="1924" actId="20577"/>
          <ac:spMkLst>
            <pc:docMk/>
            <pc:sldMk cId="554603714" sldId="261"/>
            <ac:spMk id="2" creationId="{48C2F2E6-1EDC-44B1-A4C3-D60CE84F8156}"/>
          </ac:spMkLst>
        </pc:spChg>
        <pc:spChg chg="mod">
          <ac:chgData name="Andreas Nebdal" userId="42e38493-8d92-4d26-b6c7-7bd0c4eadf1f" providerId="ADAL" clId="{7BC98CAC-4A24-4147-BAB5-FB2786730CC0}" dt="2021-04-12T06:15:05.649" v="1954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 ord">
        <pc:chgData name="Andreas Nebdal" userId="42e38493-8d92-4d26-b6c7-7bd0c4eadf1f" providerId="ADAL" clId="{7BC98CAC-4A24-4147-BAB5-FB2786730CC0}" dt="2021-04-09T06:53:23.313" v="951"/>
        <pc:sldMkLst>
          <pc:docMk/>
          <pc:sldMk cId="2299750580" sldId="266"/>
        </pc:sldMkLst>
        <pc:spChg chg="mod">
          <ac:chgData name="Andreas Nebdal" userId="42e38493-8d92-4d26-b6c7-7bd0c4eadf1f" providerId="ADAL" clId="{7BC98CAC-4A24-4147-BAB5-FB2786730CC0}" dt="2021-04-09T06:49:21.124" v="869" actId="207"/>
          <ac:spMkLst>
            <pc:docMk/>
            <pc:sldMk cId="2299750580" sldId="266"/>
            <ac:spMk id="3" creationId="{06043EC5-ACE4-4D93-9602-274E8FDDB954}"/>
          </ac:spMkLst>
        </pc:spChg>
      </pc:sldChg>
      <pc:sldChg chg="modSp add mod modAnim">
        <pc:chgData name="Andreas Nebdal" userId="42e38493-8d92-4d26-b6c7-7bd0c4eadf1f" providerId="ADAL" clId="{7BC98CAC-4A24-4147-BAB5-FB2786730CC0}" dt="2021-04-09T07:01:22.836" v="1085" actId="20577"/>
        <pc:sldMkLst>
          <pc:docMk/>
          <pc:sldMk cId="563934697" sldId="276"/>
        </pc:sldMkLst>
        <pc:spChg chg="mod">
          <ac:chgData name="Andreas Nebdal" userId="42e38493-8d92-4d26-b6c7-7bd0c4eadf1f" providerId="ADAL" clId="{7BC98CAC-4A24-4147-BAB5-FB2786730CC0}" dt="2021-04-09T06:57:06.836" v="1022" actId="790"/>
          <ac:spMkLst>
            <pc:docMk/>
            <pc:sldMk cId="563934697" sldId="276"/>
            <ac:spMk id="71" creationId="{77B96259-2E79-4C03-AF45-177E74C84A4C}"/>
          </ac:spMkLst>
        </pc:spChg>
        <pc:spChg chg="mod">
          <ac:chgData name="Andreas Nebdal" userId="42e38493-8d92-4d26-b6c7-7bd0c4eadf1f" providerId="ADAL" clId="{7BC98CAC-4A24-4147-BAB5-FB2786730CC0}" dt="2021-04-09T07:01:22.836" v="1085" actId="20577"/>
          <ac:spMkLst>
            <pc:docMk/>
            <pc:sldMk cId="563934697" sldId="276"/>
            <ac:spMk id="73" creationId="{0C3364E7-BE18-4595-9375-28DE723CB797}"/>
          </ac:spMkLst>
        </pc:spChg>
        <pc:picChg chg="mod">
          <ac:chgData name="Andreas Nebdal" userId="42e38493-8d92-4d26-b6c7-7bd0c4eadf1f" providerId="ADAL" clId="{7BC98CAC-4A24-4147-BAB5-FB2786730CC0}" dt="2021-04-09T06:57:08.254" v="1023" actId="1076"/>
          <ac:picMkLst>
            <pc:docMk/>
            <pc:sldMk cId="563934697" sldId="276"/>
            <ac:picMk id="1026" creationId="{8776F4D5-083F-4DBB-AC4D-D19C69CAF9FE}"/>
          </ac:picMkLst>
        </pc:picChg>
      </pc:sldChg>
      <pc:sldChg chg="addSp delSp modSp new mod modClrScheme modAnim chgLayout">
        <pc:chgData name="Andreas Nebdal" userId="42e38493-8d92-4d26-b6c7-7bd0c4eadf1f" providerId="ADAL" clId="{7BC98CAC-4A24-4147-BAB5-FB2786730CC0}" dt="2021-04-09T06:52:10.411" v="943" actId="14100"/>
        <pc:sldMkLst>
          <pc:docMk/>
          <pc:sldMk cId="1724662276" sldId="279"/>
        </pc:sldMkLst>
        <pc:spChg chg="mod ord">
          <ac:chgData name="Andreas Nebdal" userId="42e38493-8d92-4d26-b6c7-7bd0c4eadf1f" providerId="ADAL" clId="{7BC98CAC-4A24-4147-BAB5-FB2786730CC0}" dt="2021-04-09T06:50:57.770" v="875" actId="700"/>
          <ac:spMkLst>
            <pc:docMk/>
            <pc:sldMk cId="1724662276" sldId="279"/>
            <ac:spMk id="2" creationId="{656E8D5F-E61F-40DD-8C6B-0BE7ABF24C01}"/>
          </ac:spMkLst>
        </pc:spChg>
        <pc:spChg chg="mod ord">
          <ac:chgData name="Andreas Nebdal" userId="42e38493-8d92-4d26-b6c7-7bd0c4eadf1f" providerId="ADAL" clId="{7BC98CAC-4A24-4147-BAB5-FB2786730CC0}" dt="2021-04-09T06:52:10.411" v="943" actId="14100"/>
          <ac:spMkLst>
            <pc:docMk/>
            <pc:sldMk cId="1724662276" sldId="279"/>
            <ac:spMk id="3" creationId="{4D6276CC-35CF-4A4A-BFF0-850BA3E6EFF8}"/>
          </ac:spMkLst>
        </pc:spChg>
        <pc:spChg chg="add del mod ord">
          <ac:chgData name="Andreas Nebdal" userId="42e38493-8d92-4d26-b6c7-7bd0c4eadf1f" providerId="ADAL" clId="{7BC98CAC-4A24-4147-BAB5-FB2786730CC0}" dt="2021-04-09T06:50:59.378" v="876"/>
          <ac:spMkLst>
            <pc:docMk/>
            <pc:sldMk cId="1724662276" sldId="279"/>
            <ac:spMk id="4" creationId="{5D9EB7E6-3086-481F-B811-ECF148D4122C}"/>
          </ac:spMkLst>
        </pc:spChg>
        <pc:picChg chg="add mod">
          <ac:chgData name="Andreas Nebdal" userId="42e38493-8d92-4d26-b6c7-7bd0c4eadf1f" providerId="ADAL" clId="{7BC98CAC-4A24-4147-BAB5-FB2786730CC0}" dt="2021-04-09T06:51:01.491" v="878" actId="1076"/>
          <ac:picMkLst>
            <pc:docMk/>
            <pc:sldMk cId="1724662276" sldId="279"/>
            <ac:picMk id="6" creationId="{EA69334E-BFED-4BEA-9A3F-AB48D6438348}"/>
          </ac:picMkLst>
        </pc:picChg>
        <pc:picChg chg="add del">
          <ac:chgData name="Andreas Nebdal" userId="42e38493-8d92-4d26-b6c7-7bd0c4eadf1f" providerId="ADAL" clId="{7BC98CAC-4A24-4147-BAB5-FB2786730CC0}" dt="2021-04-09T06:50:52.837" v="874" actId="21"/>
          <ac:picMkLst>
            <pc:docMk/>
            <pc:sldMk cId="1724662276" sldId="279"/>
            <ac:picMk id="2050" creationId="{34E22BCE-C097-4A19-BCD5-55B3CEA5A3A9}"/>
          </ac:picMkLst>
        </pc:picChg>
      </pc:sldChg>
      <pc:sldChg chg="addSp modSp new mod">
        <pc:chgData name="Andreas Nebdal" userId="42e38493-8d92-4d26-b6c7-7bd0c4eadf1f" providerId="ADAL" clId="{7BC98CAC-4A24-4147-BAB5-FB2786730CC0}" dt="2021-04-09T06:50:00.193" v="872" actId="1076"/>
        <pc:sldMkLst>
          <pc:docMk/>
          <pc:sldMk cId="1342962045" sldId="280"/>
        </pc:sldMkLst>
        <pc:spChg chg="mod">
          <ac:chgData name="Andreas Nebdal" userId="42e38493-8d92-4d26-b6c7-7bd0c4eadf1f" providerId="ADAL" clId="{7BC98CAC-4A24-4147-BAB5-FB2786730CC0}" dt="2021-04-09T05:44:21.428" v="103" actId="20577"/>
          <ac:spMkLst>
            <pc:docMk/>
            <pc:sldMk cId="1342962045" sldId="280"/>
            <ac:spMk id="2" creationId="{79DF3657-1FCB-4026-B221-A95C1B287F06}"/>
          </ac:spMkLst>
        </pc:spChg>
        <pc:spChg chg="mod">
          <ac:chgData name="Andreas Nebdal" userId="42e38493-8d92-4d26-b6c7-7bd0c4eadf1f" providerId="ADAL" clId="{7BC98CAC-4A24-4147-BAB5-FB2786730CC0}" dt="2021-04-09T05:49:59.465" v="342" actId="20577"/>
          <ac:spMkLst>
            <pc:docMk/>
            <pc:sldMk cId="1342962045" sldId="280"/>
            <ac:spMk id="3" creationId="{4D6E25C1-63E2-4915-8325-E68F3019F5E2}"/>
          </ac:spMkLst>
        </pc:spChg>
        <pc:picChg chg="add mod">
          <ac:chgData name="Andreas Nebdal" userId="42e38493-8d92-4d26-b6c7-7bd0c4eadf1f" providerId="ADAL" clId="{7BC98CAC-4A24-4147-BAB5-FB2786730CC0}" dt="2021-04-09T06:50:00.193" v="872" actId="1076"/>
          <ac:picMkLst>
            <pc:docMk/>
            <pc:sldMk cId="1342962045" sldId="280"/>
            <ac:picMk id="1026" creationId="{A957AD8F-DB5F-4D00-B504-64DC610DA642}"/>
          </ac:picMkLst>
        </pc:picChg>
      </pc:sldChg>
      <pc:sldChg chg="addSp modSp new mod modClrScheme modAnim chgLayout">
        <pc:chgData name="Andreas Nebdal" userId="42e38493-8d92-4d26-b6c7-7bd0c4eadf1f" providerId="ADAL" clId="{7BC98CAC-4A24-4147-BAB5-FB2786730CC0}" dt="2021-04-09T06:53:16.818" v="949" actId="403"/>
        <pc:sldMkLst>
          <pc:docMk/>
          <pc:sldMk cId="2614245232" sldId="281"/>
        </pc:sldMkLst>
        <pc:spChg chg="mod">
          <ac:chgData name="Andreas Nebdal" userId="42e38493-8d92-4d26-b6c7-7bd0c4eadf1f" providerId="ADAL" clId="{7BC98CAC-4A24-4147-BAB5-FB2786730CC0}" dt="2021-04-09T06:53:07.416" v="947" actId="26606"/>
          <ac:spMkLst>
            <pc:docMk/>
            <pc:sldMk cId="2614245232" sldId="281"/>
            <ac:spMk id="2" creationId="{68AB3C3F-35B7-46D7-B49C-7CD5FB654A28}"/>
          </ac:spMkLst>
        </pc:spChg>
        <pc:spChg chg="mod ord">
          <ac:chgData name="Andreas Nebdal" userId="42e38493-8d92-4d26-b6c7-7bd0c4eadf1f" providerId="ADAL" clId="{7BC98CAC-4A24-4147-BAB5-FB2786730CC0}" dt="2021-04-09T06:53:16.818" v="949" actId="403"/>
          <ac:spMkLst>
            <pc:docMk/>
            <pc:sldMk cId="2614245232" sldId="281"/>
            <ac:spMk id="3" creationId="{39F15EEF-5E96-4B13-BD2E-4D764A30F8CB}"/>
          </ac:spMkLst>
        </pc:spChg>
        <pc:picChg chg="add mod">
          <ac:chgData name="Andreas Nebdal" userId="42e38493-8d92-4d26-b6c7-7bd0c4eadf1f" providerId="ADAL" clId="{7BC98CAC-4A24-4147-BAB5-FB2786730CC0}" dt="2021-04-09T06:53:07.416" v="947" actId="26606"/>
          <ac:picMkLst>
            <pc:docMk/>
            <pc:sldMk cId="2614245232" sldId="281"/>
            <ac:picMk id="3074" creationId="{7647215E-A857-40DA-BE1F-444DEEB7B7C1}"/>
          </ac:picMkLst>
        </pc:picChg>
      </pc:sldChg>
      <pc:sldChg chg="addSp modSp new mod modClrScheme chgLayout">
        <pc:chgData name="Andreas Nebdal" userId="42e38493-8d92-4d26-b6c7-7bd0c4eadf1f" providerId="ADAL" clId="{7BC98CAC-4A24-4147-BAB5-FB2786730CC0}" dt="2021-04-09T06:54:43.632" v="970" actId="14100"/>
        <pc:sldMkLst>
          <pc:docMk/>
          <pc:sldMk cId="527394345" sldId="282"/>
        </pc:sldMkLst>
        <pc:spChg chg="mod">
          <ac:chgData name="Andreas Nebdal" userId="42e38493-8d92-4d26-b6c7-7bd0c4eadf1f" providerId="ADAL" clId="{7BC98CAC-4A24-4147-BAB5-FB2786730CC0}" dt="2021-04-09T06:54:22.335" v="954" actId="20577"/>
          <ac:spMkLst>
            <pc:docMk/>
            <pc:sldMk cId="527394345" sldId="282"/>
            <ac:spMk id="2" creationId="{9FB545A0-D4C0-40B4-B21E-F6E5510BA0D9}"/>
          </ac:spMkLst>
        </pc:spChg>
        <pc:spChg chg="mod ord">
          <ac:chgData name="Andreas Nebdal" userId="42e38493-8d92-4d26-b6c7-7bd0c4eadf1f" providerId="ADAL" clId="{7BC98CAC-4A24-4147-BAB5-FB2786730CC0}" dt="2021-04-09T06:54:43.632" v="970" actId="14100"/>
          <ac:spMkLst>
            <pc:docMk/>
            <pc:sldMk cId="527394345" sldId="282"/>
            <ac:spMk id="3" creationId="{A8B1D295-BF40-45CE-86E8-6C3097C01FF6}"/>
          </ac:spMkLst>
        </pc:spChg>
        <pc:picChg chg="add mod">
          <ac:chgData name="Andreas Nebdal" userId="42e38493-8d92-4d26-b6c7-7bd0c4eadf1f" providerId="ADAL" clId="{7BC98CAC-4A24-4147-BAB5-FB2786730CC0}" dt="2021-04-09T06:54:19.647" v="953" actId="26606"/>
          <ac:picMkLst>
            <pc:docMk/>
            <pc:sldMk cId="527394345" sldId="282"/>
            <ac:picMk id="4098" creationId="{1C2AF8A3-76D9-4358-953B-04EE47819087}"/>
          </ac:picMkLst>
        </pc:picChg>
      </pc:sldChg>
      <pc:sldChg chg="modSp new del mod">
        <pc:chgData name="Andreas Nebdal" userId="42e38493-8d92-4d26-b6c7-7bd0c4eadf1f" providerId="ADAL" clId="{7BC98CAC-4A24-4147-BAB5-FB2786730CC0}" dt="2021-04-09T06:56:12.861" v="986" actId="47"/>
        <pc:sldMkLst>
          <pc:docMk/>
          <pc:sldMk cId="3512331637" sldId="283"/>
        </pc:sldMkLst>
        <pc:spChg chg="mod">
          <ac:chgData name="Andreas Nebdal" userId="42e38493-8d92-4d26-b6c7-7bd0c4eadf1f" providerId="ADAL" clId="{7BC98CAC-4A24-4147-BAB5-FB2786730CC0}" dt="2021-04-09T06:55:35.510" v="984" actId="20577"/>
          <ac:spMkLst>
            <pc:docMk/>
            <pc:sldMk cId="3512331637" sldId="283"/>
            <ac:spMk id="2" creationId="{BAD94946-B0BC-4592-8665-053DFF254044}"/>
          </ac:spMkLst>
        </pc:spChg>
        <pc:spChg chg="mod">
          <ac:chgData name="Andreas Nebdal" userId="42e38493-8d92-4d26-b6c7-7bd0c4eadf1f" providerId="ADAL" clId="{7BC98CAC-4A24-4147-BAB5-FB2786730CC0}" dt="2021-04-09T05:54:47.944" v="784" actId="20577"/>
          <ac:spMkLst>
            <pc:docMk/>
            <pc:sldMk cId="3512331637" sldId="283"/>
            <ac:spMk id="3" creationId="{0CC5A845-047F-4F89-8ED4-60BDCCB91BC1}"/>
          </ac:spMkLst>
        </pc:spChg>
      </pc:sldChg>
      <pc:sldChg chg="addSp delSp modSp new mod">
        <pc:chgData name="Andreas Nebdal" userId="42e38493-8d92-4d26-b6c7-7bd0c4eadf1f" providerId="ADAL" clId="{7BC98CAC-4A24-4147-BAB5-FB2786730CC0}" dt="2021-04-09T05:57:26.402" v="823" actId="20577"/>
        <pc:sldMkLst>
          <pc:docMk/>
          <pc:sldMk cId="2265085829" sldId="284"/>
        </pc:sldMkLst>
        <pc:spChg chg="mod">
          <ac:chgData name="Andreas Nebdal" userId="42e38493-8d92-4d26-b6c7-7bd0c4eadf1f" providerId="ADAL" clId="{7BC98CAC-4A24-4147-BAB5-FB2786730CC0}" dt="2021-04-09T05:57:26.402" v="823" actId="20577"/>
          <ac:spMkLst>
            <pc:docMk/>
            <pc:sldMk cId="2265085829" sldId="284"/>
            <ac:spMk id="2" creationId="{7CEC9FD6-D95B-4D55-AFF5-72F708C12B2C}"/>
          </ac:spMkLst>
        </pc:spChg>
        <pc:spChg chg="del mod">
          <ac:chgData name="Andreas Nebdal" userId="42e38493-8d92-4d26-b6c7-7bd0c4eadf1f" providerId="ADAL" clId="{7BC98CAC-4A24-4147-BAB5-FB2786730CC0}" dt="2021-04-09T05:57:16.375" v="794" actId="22"/>
          <ac:spMkLst>
            <pc:docMk/>
            <pc:sldMk cId="2265085829" sldId="284"/>
            <ac:spMk id="3" creationId="{B173F304-AA42-44E2-B705-AA5DC1E05EF0}"/>
          </ac:spMkLst>
        </pc:spChg>
        <pc:picChg chg="add mod ord">
          <ac:chgData name="Andreas Nebdal" userId="42e38493-8d92-4d26-b6c7-7bd0c4eadf1f" providerId="ADAL" clId="{7BC98CAC-4A24-4147-BAB5-FB2786730CC0}" dt="2021-04-09T05:57:16.375" v="794" actId="22"/>
          <ac:picMkLst>
            <pc:docMk/>
            <pc:sldMk cId="2265085829" sldId="284"/>
            <ac:picMk id="5" creationId="{1107A186-A96A-47EE-8229-BEE1B926A146}"/>
          </ac:picMkLst>
        </pc:picChg>
      </pc:sldChg>
      <pc:sldChg chg="addSp delSp modSp new mod">
        <pc:chgData name="Andreas Nebdal" userId="42e38493-8d92-4d26-b6c7-7bd0c4eadf1f" providerId="ADAL" clId="{7BC98CAC-4A24-4147-BAB5-FB2786730CC0}" dt="2021-04-09T06:00:02.900" v="830" actId="1076"/>
        <pc:sldMkLst>
          <pc:docMk/>
          <pc:sldMk cId="3512421975" sldId="285"/>
        </pc:sldMkLst>
        <pc:spChg chg="del mod">
          <ac:chgData name="Andreas Nebdal" userId="42e38493-8d92-4d26-b6c7-7bd0c4eadf1f" providerId="ADAL" clId="{7BC98CAC-4A24-4147-BAB5-FB2786730CC0}" dt="2021-04-09T05:59:52.020" v="827" actId="478"/>
          <ac:spMkLst>
            <pc:docMk/>
            <pc:sldMk cId="3512421975" sldId="285"/>
            <ac:spMk id="2" creationId="{446B669B-8FAE-415A-9DDD-DCDF4064A9B5}"/>
          </ac:spMkLst>
        </pc:spChg>
        <pc:spChg chg="del">
          <ac:chgData name="Andreas Nebdal" userId="42e38493-8d92-4d26-b6c7-7bd0c4eadf1f" providerId="ADAL" clId="{7BC98CAC-4A24-4147-BAB5-FB2786730CC0}" dt="2021-04-09T05:59:38.617" v="825"/>
          <ac:spMkLst>
            <pc:docMk/>
            <pc:sldMk cId="3512421975" sldId="285"/>
            <ac:spMk id="3" creationId="{3927F742-AF46-406C-87E2-B6A946C222B2}"/>
          </ac:spMkLst>
        </pc:spChg>
        <pc:picChg chg="add mod">
          <ac:chgData name="Andreas Nebdal" userId="42e38493-8d92-4d26-b6c7-7bd0c4eadf1f" providerId="ADAL" clId="{7BC98CAC-4A24-4147-BAB5-FB2786730CC0}" dt="2021-04-09T06:00:02.900" v="830" actId="1076"/>
          <ac:picMkLst>
            <pc:docMk/>
            <pc:sldMk cId="3512421975" sldId="285"/>
            <ac:picMk id="1026" creationId="{81316540-54C7-4C9C-952A-651FA1D96A75}"/>
          </ac:picMkLst>
        </pc:picChg>
      </pc:sldChg>
      <pc:sldChg chg="add">
        <pc:chgData name="Andreas Nebdal" userId="42e38493-8d92-4d26-b6c7-7bd0c4eadf1f" providerId="ADAL" clId="{7BC98CAC-4A24-4147-BAB5-FB2786730CC0}" dt="2021-04-09T06:55:30.553" v="973"/>
        <pc:sldMkLst>
          <pc:docMk/>
          <pc:sldMk cId="1728274495" sldId="286"/>
        </pc:sldMkLst>
      </pc:sldChg>
      <pc:sldChg chg="new del">
        <pc:chgData name="Andreas Nebdal" userId="42e38493-8d92-4d26-b6c7-7bd0c4eadf1f" providerId="ADAL" clId="{7BC98CAC-4A24-4147-BAB5-FB2786730CC0}" dt="2021-04-09T06:55:29.064" v="972" actId="47"/>
        <pc:sldMkLst>
          <pc:docMk/>
          <pc:sldMk cId="4044534885" sldId="286"/>
        </pc:sldMkLst>
      </pc:sldChg>
      <pc:sldChg chg="addSp delSp modSp new mod modAnim">
        <pc:chgData name="Andreas Nebdal" userId="42e38493-8d92-4d26-b6c7-7bd0c4eadf1f" providerId="ADAL" clId="{7BC98CAC-4A24-4147-BAB5-FB2786730CC0}" dt="2021-04-12T06:02:40.435" v="1240"/>
        <pc:sldMkLst>
          <pc:docMk/>
          <pc:sldMk cId="723891585" sldId="287"/>
        </pc:sldMkLst>
        <pc:spChg chg="mod">
          <ac:chgData name="Andreas Nebdal" userId="42e38493-8d92-4d26-b6c7-7bd0c4eadf1f" providerId="ADAL" clId="{7BC98CAC-4A24-4147-BAB5-FB2786730CC0}" dt="2021-04-12T05:59:38.387" v="1201"/>
          <ac:spMkLst>
            <pc:docMk/>
            <pc:sldMk cId="723891585" sldId="287"/>
            <ac:spMk id="2" creationId="{A334D5FF-7F95-45E3-B176-129836D44879}"/>
          </ac:spMkLst>
        </pc:spChg>
        <pc:spChg chg="del">
          <ac:chgData name="Andreas Nebdal" userId="42e38493-8d92-4d26-b6c7-7bd0c4eadf1f" providerId="ADAL" clId="{7BC98CAC-4A24-4147-BAB5-FB2786730CC0}" dt="2021-04-12T05:58:07.011" v="1175" actId="22"/>
          <ac:spMkLst>
            <pc:docMk/>
            <pc:sldMk cId="723891585" sldId="287"/>
            <ac:spMk id="3" creationId="{014D28B0-29BD-4663-908B-42E251BFF3E3}"/>
          </ac:spMkLst>
        </pc:spChg>
        <pc:spChg chg="add mod">
          <ac:chgData name="Andreas Nebdal" userId="42e38493-8d92-4d26-b6c7-7bd0c4eadf1f" providerId="ADAL" clId="{7BC98CAC-4A24-4147-BAB5-FB2786730CC0}" dt="2021-04-12T06:00:50.563" v="1208" actId="208"/>
          <ac:spMkLst>
            <pc:docMk/>
            <pc:sldMk cId="723891585" sldId="287"/>
            <ac:spMk id="6" creationId="{E9018EBC-C859-4500-A4C9-4A1871471EF7}"/>
          </ac:spMkLst>
        </pc:spChg>
        <pc:spChg chg="add mod">
          <ac:chgData name="Andreas Nebdal" userId="42e38493-8d92-4d26-b6c7-7bd0c4eadf1f" providerId="ADAL" clId="{7BC98CAC-4A24-4147-BAB5-FB2786730CC0}" dt="2021-04-12T06:01:09.590" v="1211" actId="1076"/>
          <ac:spMkLst>
            <pc:docMk/>
            <pc:sldMk cId="723891585" sldId="287"/>
            <ac:spMk id="7" creationId="{58AAC231-3195-40BA-B594-9280753400B8}"/>
          </ac:spMkLst>
        </pc:spChg>
        <pc:spChg chg="add mod">
          <ac:chgData name="Andreas Nebdal" userId="42e38493-8d92-4d26-b6c7-7bd0c4eadf1f" providerId="ADAL" clId="{7BC98CAC-4A24-4147-BAB5-FB2786730CC0}" dt="2021-04-12T06:02:19.395" v="1228" actId="404"/>
          <ac:spMkLst>
            <pc:docMk/>
            <pc:sldMk cId="723891585" sldId="287"/>
            <ac:spMk id="8" creationId="{C00DFEA6-7EA4-423B-A0A8-6A76874C51B5}"/>
          </ac:spMkLst>
        </pc:spChg>
        <pc:spChg chg="add mod">
          <ac:chgData name="Andreas Nebdal" userId="42e38493-8d92-4d26-b6c7-7bd0c4eadf1f" providerId="ADAL" clId="{7BC98CAC-4A24-4147-BAB5-FB2786730CC0}" dt="2021-04-12T06:02:28.017" v="1238" actId="20577"/>
          <ac:spMkLst>
            <pc:docMk/>
            <pc:sldMk cId="723891585" sldId="287"/>
            <ac:spMk id="9" creationId="{06A7BA0F-5D60-4337-BEE3-E7FFDBDA6E2D}"/>
          </ac:spMkLst>
        </pc:spChg>
        <pc:picChg chg="add mod ord">
          <ac:chgData name="Andreas Nebdal" userId="42e38493-8d92-4d26-b6c7-7bd0c4eadf1f" providerId="ADAL" clId="{7BC98CAC-4A24-4147-BAB5-FB2786730CC0}" dt="2021-04-12T05:58:07.011" v="1175" actId="22"/>
          <ac:picMkLst>
            <pc:docMk/>
            <pc:sldMk cId="723891585" sldId="287"/>
            <ac:picMk id="5" creationId="{685F574E-C9B0-44C7-A20A-2D8559E75185}"/>
          </ac:picMkLst>
        </pc:picChg>
      </pc:sldChg>
      <pc:sldChg chg="modSp new mod">
        <pc:chgData name="Andreas Nebdal" userId="42e38493-8d92-4d26-b6c7-7bd0c4eadf1f" providerId="ADAL" clId="{7BC98CAC-4A24-4147-BAB5-FB2786730CC0}" dt="2021-04-12T05:53:22.999" v="1174" actId="20577"/>
        <pc:sldMkLst>
          <pc:docMk/>
          <pc:sldMk cId="2428386711" sldId="288"/>
        </pc:sldMkLst>
        <pc:spChg chg="mod">
          <ac:chgData name="Andreas Nebdal" userId="42e38493-8d92-4d26-b6c7-7bd0c4eadf1f" providerId="ADAL" clId="{7BC98CAC-4A24-4147-BAB5-FB2786730CC0}" dt="2021-04-12T05:53:07.728" v="1171" actId="20577"/>
          <ac:spMkLst>
            <pc:docMk/>
            <pc:sldMk cId="2428386711" sldId="288"/>
            <ac:spMk id="2" creationId="{A2D5E7DB-C304-4C1A-9B78-04F299AD2A2F}"/>
          </ac:spMkLst>
        </pc:spChg>
        <pc:spChg chg="mod">
          <ac:chgData name="Andreas Nebdal" userId="42e38493-8d92-4d26-b6c7-7bd0c4eadf1f" providerId="ADAL" clId="{7BC98CAC-4A24-4147-BAB5-FB2786730CC0}" dt="2021-04-12T05:53:22.999" v="1174" actId="20577"/>
          <ac:spMkLst>
            <pc:docMk/>
            <pc:sldMk cId="2428386711" sldId="288"/>
            <ac:spMk id="3" creationId="{C56C824F-BDB8-4E44-B9C4-F2FA1DC4D89F}"/>
          </ac:spMkLst>
        </pc:spChg>
      </pc:sldChg>
      <pc:sldChg chg="addSp delSp modSp add mod modAnim">
        <pc:chgData name="Andreas Nebdal" userId="42e38493-8d92-4d26-b6c7-7bd0c4eadf1f" providerId="ADAL" clId="{7BC98CAC-4A24-4147-BAB5-FB2786730CC0}" dt="2021-04-12T06:03:34.366" v="1286" actId="1076"/>
        <pc:sldMkLst>
          <pc:docMk/>
          <pc:sldMk cId="365568017" sldId="289"/>
        </pc:sldMkLst>
        <pc:spChg chg="mod">
          <ac:chgData name="Andreas Nebdal" userId="42e38493-8d92-4d26-b6c7-7bd0c4eadf1f" providerId="ADAL" clId="{7BC98CAC-4A24-4147-BAB5-FB2786730CC0}" dt="2021-04-12T06:03:25.028" v="1284" actId="14100"/>
          <ac:spMkLst>
            <pc:docMk/>
            <pc:sldMk cId="365568017" sldId="289"/>
            <ac:spMk id="2" creationId="{A334D5FF-7F95-45E3-B176-129836D44879}"/>
          </ac:spMkLst>
        </pc:spChg>
        <pc:spChg chg="add del mod">
          <ac:chgData name="Andreas Nebdal" userId="42e38493-8d92-4d26-b6c7-7bd0c4eadf1f" providerId="ADAL" clId="{7BC98CAC-4A24-4147-BAB5-FB2786730CC0}" dt="2021-04-12T05:59:03.740" v="1187" actId="22"/>
          <ac:spMkLst>
            <pc:docMk/>
            <pc:sldMk cId="365568017" sldId="289"/>
            <ac:spMk id="4" creationId="{45F79198-8DD2-43A2-A21F-38B0F5266200}"/>
          </ac:spMkLst>
        </pc:spChg>
        <pc:spChg chg="add mod">
          <ac:chgData name="Andreas Nebdal" userId="42e38493-8d92-4d26-b6c7-7bd0c4eadf1f" providerId="ADAL" clId="{7BC98CAC-4A24-4147-BAB5-FB2786730CC0}" dt="2021-04-12T06:03:34.366" v="1286" actId="1076"/>
          <ac:spMkLst>
            <pc:docMk/>
            <pc:sldMk cId="365568017" sldId="289"/>
            <ac:spMk id="10" creationId="{F1735B8E-238A-4FCE-A71D-6FE91AEC3167}"/>
          </ac:spMkLst>
        </pc:spChg>
        <pc:spChg chg="add mod">
          <ac:chgData name="Andreas Nebdal" userId="42e38493-8d92-4d26-b6c7-7bd0c4eadf1f" providerId="ADAL" clId="{7BC98CAC-4A24-4147-BAB5-FB2786730CC0}" dt="2021-04-12T06:03:18.769" v="1283" actId="1076"/>
          <ac:spMkLst>
            <pc:docMk/>
            <pc:sldMk cId="365568017" sldId="289"/>
            <ac:spMk id="12" creationId="{9BF30F16-E84C-4388-9582-AEB7EF2C1257}"/>
          </ac:spMkLst>
        </pc:spChg>
        <pc:picChg chg="del">
          <ac:chgData name="Andreas Nebdal" userId="42e38493-8d92-4d26-b6c7-7bd0c4eadf1f" providerId="ADAL" clId="{7BC98CAC-4A24-4147-BAB5-FB2786730CC0}" dt="2021-04-12T05:59:01.607" v="1184" actId="478"/>
          <ac:picMkLst>
            <pc:docMk/>
            <pc:sldMk cId="365568017" sldId="289"/>
            <ac:picMk id="5" creationId="{685F574E-C9B0-44C7-A20A-2D8559E75185}"/>
          </ac:picMkLst>
        </pc:picChg>
        <pc:picChg chg="add del">
          <ac:chgData name="Andreas Nebdal" userId="42e38493-8d92-4d26-b6c7-7bd0c4eadf1f" providerId="ADAL" clId="{7BC98CAC-4A24-4147-BAB5-FB2786730CC0}" dt="2021-04-12T05:59:02.676" v="1186" actId="22"/>
          <ac:picMkLst>
            <pc:docMk/>
            <pc:sldMk cId="365568017" sldId="289"/>
            <ac:picMk id="7" creationId="{204CADDA-72AF-432D-AE18-D7E4160F5ADD}"/>
          </ac:picMkLst>
        </pc:picChg>
        <pc:picChg chg="add mod ord">
          <ac:chgData name="Andreas Nebdal" userId="42e38493-8d92-4d26-b6c7-7bd0c4eadf1f" providerId="ADAL" clId="{7BC98CAC-4A24-4147-BAB5-FB2786730CC0}" dt="2021-04-12T06:03:29.630" v="1285" actId="1076"/>
          <ac:picMkLst>
            <pc:docMk/>
            <pc:sldMk cId="365568017" sldId="289"/>
            <ac:picMk id="9" creationId="{BA04ED5D-8906-4576-B367-9B3E0F911466}"/>
          </ac:picMkLst>
        </pc:picChg>
        <pc:picChg chg="add del mod">
          <ac:chgData name="Andreas Nebdal" userId="42e38493-8d92-4d26-b6c7-7bd0c4eadf1f" providerId="ADAL" clId="{7BC98CAC-4A24-4147-BAB5-FB2786730CC0}" dt="2021-04-12T06:02:52.388" v="1242"/>
          <ac:picMkLst>
            <pc:docMk/>
            <pc:sldMk cId="365568017" sldId="289"/>
            <ac:picMk id="11" creationId="{ACCF3A69-3EA8-4F47-BB79-047938E4A1A5}"/>
          </ac:picMkLst>
        </pc:picChg>
      </pc:sldChg>
      <pc:sldChg chg="addSp modSp add mod modAnim">
        <pc:chgData name="Andreas Nebdal" userId="42e38493-8d92-4d26-b6c7-7bd0c4eadf1f" providerId="ADAL" clId="{7BC98CAC-4A24-4147-BAB5-FB2786730CC0}" dt="2021-04-12T06:07:37.654" v="1453" actId="20577"/>
        <pc:sldMkLst>
          <pc:docMk/>
          <pc:sldMk cId="133164448" sldId="290"/>
        </pc:sldMkLst>
        <pc:spChg chg="add mod">
          <ac:chgData name="Andreas Nebdal" userId="42e38493-8d92-4d26-b6c7-7bd0c4eadf1f" providerId="ADAL" clId="{7BC98CAC-4A24-4147-BAB5-FB2786730CC0}" dt="2021-04-12T06:04:55.975" v="1302" actId="14100"/>
          <ac:spMkLst>
            <pc:docMk/>
            <pc:sldMk cId="133164448" sldId="290"/>
            <ac:spMk id="3" creationId="{77299BA1-C9D6-4941-9E6D-A36CB69F9E13}"/>
          </ac:spMkLst>
        </pc:spChg>
        <pc:spChg chg="add mod">
          <ac:chgData name="Andreas Nebdal" userId="42e38493-8d92-4d26-b6c7-7bd0c4eadf1f" providerId="ADAL" clId="{7BC98CAC-4A24-4147-BAB5-FB2786730CC0}" dt="2021-04-12T06:05:16.067" v="1316" actId="1035"/>
          <ac:spMkLst>
            <pc:docMk/>
            <pc:sldMk cId="133164448" sldId="290"/>
            <ac:spMk id="4" creationId="{C896FC60-3C73-483E-99A1-120C5C43E8DE}"/>
          </ac:spMkLst>
        </pc:spChg>
        <pc:spChg chg="add mod">
          <ac:chgData name="Andreas Nebdal" userId="42e38493-8d92-4d26-b6c7-7bd0c4eadf1f" providerId="ADAL" clId="{7BC98CAC-4A24-4147-BAB5-FB2786730CC0}" dt="2021-04-12T06:05:10" v="1311" actId="1036"/>
          <ac:spMkLst>
            <pc:docMk/>
            <pc:sldMk cId="133164448" sldId="290"/>
            <ac:spMk id="5" creationId="{8854BC16-02E8-4E7D-B76D-61EC406DFA18}"/>
          </ac:spMkLst>
        </pc:spChg>
        <pc:spChg chg="add mod">
          <ac:chgData name="Andreas Nebdal" userId="42e38493-8d92-4d26-b6c7-7bd0c4eadf1f" providerId="ADAL" clId="{7BC98CAC-4A24-4147-BAB5-FB2786730CC0}" dt="2021-04-12T06:05:34.871" v="1323" actId="14100"/>
          <ac:spMkLst>
            <pc:docMk/>
            <pc:sldMk cId="133164448" sldId="290"/>
            <ac:spMk id="6" creationId="{2CFD6198-1C5D-481F-B306-737FE690A844}"/>
          </ac:spMkLst>
        </pc:spChg>
        <pc:spChg chg="add mod">
          <ac:chgData name="Andreas Nebdal" userId="42e38493-8d92-4d26-b6c7-7bd0c4eadf1f" providerId="ADAL" clId="{7BC98CAC-4A24-4147-BAB5-FB2786730CC0}" dt="2021-04-12T06:05:43.490" v="1378" actId="1035"/>
          <ac:spMkLst>
            <pc:docMk/>
            <pc:sldMk cId="133164448" sldId="290"/>
            <ac:spMk id="7" creationId="{EA300C9D-9994-416B-9435-4D9053EB7AF8}"/>
          </ac:spMkLst>
        </pc:spChg>
        <pc:spChg chg="add mod">
          <ac:chgData name="Andreas Nebdal" userId="42e38493-8d92-4d26-b6c7-7bd0c4eadf1f" providerId="ADAL" clId="{7BC98CAC-4A24-4147-BAB5-FB2786730CC0}" dt="2021-04-12T06:05:47.837" v="1410" actId="1037"/>
          <ac:spMkLst>
            <pc:docMk/>
            <pc:sldMk cId="133164448" sldId="290"/>
            <ac:spMk id="8" creationId="{BA9A64CF-DBAA-451C-A353-C4C3C3BF3431}"/>
          </ac:spMkLst>
        </pc:spChg>
        <pc:spChg chg="add mod">
          <ac:chgData name="Andreas Nebdal" userId="42e38493-8d92-4d26-b6c7-7bd0c4eadf1f" providerId="ADAL" clId="{7BC98CAC-4A24-4147-BAB5-FB2786730CC0}" dt="2021-04-12T06:06:12.627" v="1414" actId="14100"/>
          <ac:spMkLst>
            <pc:docMk/>
            <pc:sldMk cId="133164448" sldId="290"/>
            <ac:spMk id="9" creationId="{2A5D2AEB-5040-4F7B-B893-4EE225CC7EC6}"/>
          </ac:spMkLst>
        </pc:spChg>
        <pc:spChg chg="add mod">
          <ac:chgData name="Andreas Nebdal" userId="42e38493-8d92-4d26-b6c7-7bd0c4eadf1f" providerId="ADAL" clId="{7BC98CAC-4A24-4147-BAB5-FB2786730CC0}" dt="2021-04-12T06:06:29.782" v="1423" actId="1036"/>
          <ac:spMkLst>
            <pc:docMk/>
            <pc:sldMk cId="133164448" sldId="290"/>
            <ac:spMk id="10" creationId="{8E64B87B-AA9B-4119-AFCA-FCF2D8523DD8}"/>
          </ac:spMkLst>
        </pc:spChg>
        <pc:spChg chg="add mod">
          <ac:chgData name="Andreas Nebdal" userId="42e38493-8d92-4d26-b6c7-7bd0c4eadf1f" providerId="ADAL" clId="{7BC98CAC-4A24-4147-BAB5-FB2786730CC0}" dt="2021-04-12T06:06:26.464" v="1418" actId="1076"/>
          <ac:spMkLst>
            <pc:docMk/>
            <pc:sldMk cId="133164448" sldId="290"/>
            <ac:spMk id="11" creationId="{29ADEF86-227F-412D-8292-713A421744D4}"/>
          </ac:spMkLst>
        </pc:spChg>
        <pc:spChg chg="add mod">
          <ac:chgData name="Andreas Nebdal" userId="42e38493-8d92-4d26-b6c7-7bd0c4eadf1f" providerId="ADAL" clId="{7BC98CAC-4A24-4147-BAB5-FB2786730CC0}" dt="2021-04-12T06:07:37.654" v="1453" actId="20577"/>
          <ac:spMkLst>
            <pc:docMk/>
            <pc:sldMk cId="133164448" sldId="290"/>
            <ac:spMk id="12" creationId="{05A312B4-D018-4FF3-8255-ACBF3F144799}"/>
          </ac:spMkLst>
        </pc:spChg>
        <pc:picChg chg="mod">
          <ac:chgData name="Andreas Nebdal" userId="42e38493-8d92-4d26-b6c7-7bd0c4eadf1f" providerId="ADAL" clId="{7BC98CAC-4A24-4147-BAB5-FB2786730CC0}" dt="2021-04-12T06:05:24.952" v="1319" actId="1076"/>
          <ac:picMkLst>
            <pc:docMk/>
            <pc:sldMk cId="133164448" sldId="290"/>
            <ac:picMk id="1026" creationId="{81316540-54C7-4C9C-952A-651FA1D96A75}"/>
          </ac:picMkLst>
        </pc:picChg>
      </pc:sldChg>
      <pc:sldChg chg="addSp delSp modSp new mod modClrScheme modAnim chgLayout">
        <pc:chgData name="Andreas Nebdal" userId="42e38493-8d92-4d26-b6c7-7bd0c4eadf1f" providerId="ADAL" clId="{7BC98CAC-4A24-4147-BAB5-FB2786730CC0}" dt="2021-04-12T06:14:14.480" v="1881" actId="20577"/>
        <pc:sldMkLst>
          <pc:docMk/>
          <pc:sldMk cId="3960640149" sldId="291"/>
        </pc:sldMkLst>
        <pc:spChg chg="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2" creationId="{ADCCD535-3450-49BF-B0EC-CFB6F2E3C5E6}"/>
          </ac:spMkLst>
        </pc:spChg>
        <pc:spChg chg="del mod ord">
          <ac:chgData name="Andreas Nebdal" userId="42e38493-8d92-4d26-b6c7-7bd0c4eadf1f" providerId="ADAL" clId="{7BC98CAC-4A24-4147-BAB5-FB2786730CC0}" dt="2021-04-12T06:08:30.030" v="1505" actId="700"/>
          <ac:spMkLst>
            <pc:docMk/>
            <pc:sldMk cId="3960640149" sldId="291"/>
            <ac:spMk id="3" creationId="{B06C7C3C-445C-4BC9-8817-1BC887ADA2D7}"/>
          </ac:spMkLst>
        </pc:spChg>
        <pc:spChg chg="add del mod ord">
          <ac:chgData name="Andreas Nebdal" userId="42e38493-8d92-4d26-b6c7-7bd0c4eadf1f" providerId="ADAL" clId="{7BC98CAC-4A24-4147-BAB5-FB2786730CC0}" dt="2021-04-12T06:14:11.810" v="1879" actId="20577"/>
          <ac:spMkLst>
            <pc:docMk/>
            <pc:sldMk cId="3960640149" sldId="291"/>
            <ac:spMk id="4" creationId="{F3EE83AD-0809-4317-8976-DF18A0C8F34B}"/>
          </ac:spMkLst>
        </pc:spChg>
        <pc:spChg chg="add del mod ord">
          <ac:chgData name="Andreas Nebdal" userId="42e38493-8d92-4d26-b6c7-7bd0c4eadf1f" providerId="ADAL" clId="{7BC98CAC-4A24-4147-BAB5-FB2786730CC0}" dt="2021-04-12T06:14:14.480" v="1881" actId="20577"/>
          <ac:spMkLst>
            <pc:docMk/>
            <pc:sldMk cId="3960640149" sldId="291"/>
            <ac:spMk id="5" creationId="{F2E0A4A0-A3D2-4CD0-9FA2-D4E5162A283E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6" creationId="{3302A7D5-976A-4158-8FC8-B18F64241AE8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7" creationId="{F9C7D34E-A1E4-4910-B36F-94EA86BE28CC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8" creationId="{5E966E24-A842-445F-AFFB-1D7514176161}"/>
          </ac:spMkLst>
        </pc:spChg>
        <pc:spChg chg="add del mod ord">
          <ac:chgData name="Andreas Nebdal" userId="42e38493-8d92-4d26-b6c7-7bd0c4eadf1f" providerId="ADAL" clId="{7BC98CAC-4A24-4147-BAB5-FB2786730CC0}" dt="2021-04-12T06:08:38.534" v="1507" actId="700"/>
          <ac:spMkLst>
            <pc:docMk/>
            <pc:sldMk cId="3960640149" sldId="291"/>
            <ac:spMk id="9" creationId="{ACE0E48F-B3C3-4D67-8910-3FAEDA1788B3}"/>
          </ac:spMkLst>
        </pc:spChg>
        <pc:picChg chg="add del mod">
          <ac:chgData name="Andreas Nebdal" userId="42e38493-8d92-4d26-b6c7-7bd0c4eadf1f" providerId="ADAL" clId="{7BC98CAC-4A24-4147-BAB5-FB2786730CC0}" dt="2021-04-12T06:11:09.803" v="1785" actId="478"/>
          <ac:picMkLst>
            <pc:docMk/>
            <pc:sldMk cId="3960640149" sldId="291"/>
            <ac:picMk id="1026" creationId="{CA31155A-7DD9-4CBE-8145-2BB50CE44E63}"/>
          </ac:picMkLst>
        </pc:picChg>
        <pc:picChg chg="add mod">
          <ac:chgData name="Andreas Nebdal" userId="42e38493-8d92-4d26-b6c7-7bd0c4eadf1f" providerId="ADAL" clId="{7BC98CAC-4A24-4147-BAB5-FB2786730CC0}" dt="2021-04-12T06:12:52.783" v="1792" actId="14100"/>
          <ac:picMkLst>
            <pc:docMk/>
            <pc:sldMk cId="3960640149" sldId="291"/>
            <ac:picMk id="1028" creationId="{1C0E5584-9873-42DF-ABDE-33F24D1D8333}"/>
          </ac:picMkLst>
        </pc:picChg>
        <pc:picChg chg="add mod">
          <ac:chgData name="Andreas Nebdal" userId="42e38493-8d92-4d26-b6c7-7bd0c4eadf1f" providerId="ADAL" clId="{7BC98CAC-4A24-4147-BAB5-FB2786730CC0}" dt="2021-04-12T06:12:59.132" v="1794" actId="1076"/>
          <ac:picMkLst>
            <pc:docMk/>
            <pc:sldMk cId="3960640149" sldId="291"/>
            <ac:picMk id="1030" creationId="{25880A95-B8B7-401F-A64C-E47CF7ED6FAF}"/>
          </ac:picMkLst>
        </pc:picChg>
      </pc:sldChg>
      <pc:sldChg chg="delSp add mod">
        <pc:chgData name="Andreas Nebdal" userId="42e38493-8d92-4d26-b6c7-7bd0c4eadf1f" providerId="ADAL" clId="{7BC98CAC-4A24-4147-BAB5-FB2786730CC0}" dt="2021-04-12T06:15:10.816" v="1955" actId="478"/>
        <pc:sldMkLst>
          <pc:docMk/>
          <pc:sldMk cId="1269587900" sldId="292"/>
        </pc:sldMkLst>
        <pc:picChg chg="del">
          <ac:chgData name="Andreas Nebdal" userId="42e38493-8d92-4d26-b6c7-7bd0c4eadf1f" providerId="ADAL" clId="{7BC98CAC-4A24-4147-BAB5-FB2786730CC0}" dt="2021-04-12T06:15:10.816" v="1955" actId="478"/>
          <ac:picMkLst>
            <pc:docMk/>
            <pc:sldMk cId="1269587900" sldId="292"/>
            <ac:picMk id="11" creationId="{E36A3A2D-9BB7-4EC6-AF71-D53A45058368}"/>
          </ac:picMkLst>
        </pc:picChg>
      </pc:sldChg>
      <pc:sldChg chg="addSp delSp modSp new mod modAnim">
        <pc:chgData name="Andreas Nebdal" userId="42e38493-8d92-4d26-b6c7-7bd0c4eadf1f" providerId="ADAL" clId="{7BC98CAC-4A24-4147-BAB5-FB2786730CC0}" dt="2021-04-12T07:59:10.884" v="2172" actId="20577"/>
        <pc:sldMkLst>
          <pc:docMk/>
          <pc:sldMk cId="4052393161" sldId="293"/>
        </pc:sldMkLst>
        <pc:spChg chg="mod">
          <ac:chgData name="Andreas Nebdal" userId="42e38493-8d92-4d26-b6c7-7bd0c4eadf1f" providerId="ADAL" clId="{7BC98CAC-4A24-4147-BAB5-FB2786730CC0}" dt="2021-04-12T07:04:37.809" v="1971" actId="20577"/>
          <ac:spMkLst>
            <pc:docMk/>
            <pc:sldMk cId="4052393161" sldId="293"/>
            <ac:spMk id="2" creationId="{887BB62F-A9D4-49BA-9829-F70ED5DBF133}"/>
          </ac:spMkLst>
        </pc:spChg>
        <pc:spChg chg="mod">
          <ac:chgData name="Andreas Nebdal" userId="42e38493-8d92-4d26-b6c7-7bd0c4eadf1f" providerId="ADAL" clId="{7BC98CAC-4A24-4147-BAB5-FB2786730CC0}" dt="2021-04-12T07:59:10.884" v="2172" actId="20577"/>
          <ac:spMkLst>
            <pc:docMk/>
            <pc:sldMk cId="4052393161" sldId="293"/>
            <ac:spMk id="3" creationId="{A3BC3CB2-58BD-4D78-8D78-C5054FC9975C}"/>
          </ac:spMkLst>
        </pc:spChg>
        <pc:spChg chg="del">
          <ac:chgData name="Andreas Nebdal" userId="42e38493-8d92-4d26-b6c7-7bd0c4eadf1f" providerId="ADAL" clId="{7BC98CAC-4A24-4147-BAB5-FB2786730CC0}" dt="2021-04-12T07:08:14.994" v="1972"/>
          <ac:spMkLst>
            <pc:docMk/>
            <pc:sldMk cId="4052393161" sldId="293"/>
            <ac:spMk id="4" creationId="{B616CE52-A1A9-4CBD-B020-6653831AA3C5}"/>
          </ac:spMkLst>
        </pc:spChg>
        <pc:picChg chg="add mod">
          <ac:chgData name="Andreas Nebdal" userId="42e38493-8d92-4d26-b6c7-7bd0c4eadf1f" providerId="ADAL" clId="{7BC98CAC-4A24-4147-BAB5-FB2786730CC0}" dt="2021-04-12T07:10:28.830" v="2168" actId="14100"/>
          <ac:picMkLst>
            <pc:docMk/>
            <pc:sldMk cId="4052393161" sldId="293"/>
            <ac:picMk id="1026" creationId="{E3C14151-F74A-4057-A014-1BE1A8739CBE}"/>
          </ac:picMkLst>
        </pc:picChg>
      </pc:sldChg>
    </pc:docChg>
  </pc:docChgLst>
  <pc:docChgLst>
    <pc:chgData name="Andreas Nebdal" userId="42e38493-8d92-4d26-b6c7-7bd0c4eadf1f" providerId="ADAL" clId="{DB4A8320-3D66-4FE7-8820-8A6334A63C21}"/>
    <pc:docChg chg="undo custSel mod addSld delSld modSld">
      <pc:chgData name="Andreas Nebdal" userId="42e38493-8d92-4d26-b6c7-7bd0c4eadf1f" providerId="ADAL" clId="{DB4A8320-3D66-4FE7-8820-8A6334A63C21}" dt="2020-10-30T06:39:37.088" v="2975" actId="20577"/>
      <pc:docMkLst>
        <pc:docMk/>
      </pc:docMkLst>
      <pc:sldChg chg="modSp">
        <pc:chgData name="Andreas Nebdal" userId="42e38493-8d92-4d26-b6c7-7bd0c4eadf1f" providerId="ADAL" clId="{DB4A8320-3D66-4FE7-8820-8A6334A63C21}" dt="2020-10-25T17:54:12.618" v="70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DB4A8320-3D66-4FE7-8820-8A6334A63C21}" dt="2020-10-25T17:54:12.618" v="70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DB4A8320-3D66-4FE7-8820-8A6334A63C21}" dt="2020-10-25T19:53:32.878" v="1707"/>
        <pc:sldMkLst>
          <pc:docMk/>
          <pc:sldMk cId="1087991708" sldId="260"/>
        </pc:sldMkLst>
        <pc:spChg chg="mod">
          <ac:chgData name="Andreas Nebdal" userId="42e38493-8d92-4d26-b6c7-7bd0c4eadf1f" providerId="ADAL" clId="{DB4A8320-3D66-4FE7-8820-8A6334A63C21}" dt="2020-10-25T17:56:55.047" v="147" actId="20577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DB4A8320-3D66-4FE7-8820-8A6334A63C21}" dt="2020-10-25T18:15:39.136" v="369" actId="20577"/>
        <pc:sldMkLst>
          <pc:docMk/>
          <pc:sldMk cId="554603714" sldId="261"/>
        </pc:sldMkLst>
        <pc:spChg chg="mod">
          <ac:chgData name="Andreas Nebdal" userId="42e38493-8d92-4d26-b6c7-7bd0c4eadf1f" providerId="ADAL" clId="{DB4A8320-3D66-4FE7-8820-8A6334A63C21}" dt="2020-10-25T18:15:39.136" v="369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">
        <pc:chgData name="Andreas Nebdal" userId="42e38493-8d92-4d26-b6c7-7bd0c4eadf1f" providerId="ADAL" clId="{DB4A8320-3D66-4FE7-8820-8A6334A63C21}" dt="2020-10-25T18:22:35.368" v="401" actId="403"/>
        <pc:sldMkLst>
          <pc:docMk/>
          <pc:sldMk cId="1231209183" sldId="262"/>
        </pc:sldMkLst>
        <pc:spChg chg="mod">
          <ac:chgData name="Andreas Nebdal" userId="42e38493-8d92-4d26-b6c7-7bd0c4eadf1f" providerId="ADAL" clId="{DB4A8320-3D66-4FE7-8820-8A6334A63C21}" dt="2020-10-25T18:20:08.095" v="399" actId="20577"/>
          <ac:spMkLst>
            <pc:docMk/>
            <pc:sldMk cId="1231209183" sldId="262"/>
            <ac:spMk id="2" creationId="{4AABB761-6EE6-4399-89CF-EBC2EA4699F0}"/>
          </ac:spMkLst>
        </pc:spChg>
        <pc:spChg chg="del">
          <ac:chgData name="Andreas Nebdal" userId="42e38493-8d92-4d26-b6c7-7bd0c4eadf1f" providerId="ADAL" clId="{DB4A8320-3D66-4FE7-8820-8A6334A63C21}" dt="2020-10-25T18:19:25.178" v="371"/>
          <ac:spMkLst>
            <pc:docMk/>
            <pc:sldMk cId="1231209183" sldId="262"/>
            <ac:spMk id="3" creationId="{A92496B3-BA32-425A-B287-27A220B13132}"/>
          </ac:spMkLst>
        </pc:spChg>
        <pc:spChg chg="mod">
          <ac:chgData name="Andreas Nebdal" userId="42e38493-8d92-4d26-b6c7-7bd0c4eadf1f" providerId="ADAL" clId="{DB4A8320-3D66-4FE7-8820-8A6334A63C21}" dt="2020-10-25T18:22:35.368" v="401" actId="403"/>
          <ac:spMkLst>
            <pc:docMk/>
            <pc:sldMk cId="1231209183" sldId="262"/>
            <ac:spMk id="4" creationId="{0CD34ADC-A216-44C7-B8EF-AA0B77DEAF3A}"/>
          </ac:spMkLst>
        </pc:spChg>
        <pc:picChg chg="add mod">
          <ac:chgData name="Andreas Nebdal" userId="42e38493-8d92-4d26-b6c7-7bd0c4eadf1f" providerId="ADAL" clId="{DB4A8320-3D66-4FE7-8820-8A6334A63C21}" dt="2020-10-25T18:19:25.178" v="371"/>
          <ac:picMkLst>
            <pc:docMk/>
            <pc:sldMk cId="1231209183" sldId="262"/>
            <ac:picMk id="6" creationId="{815944F0-E519-4EFB-B623-96232869631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04:10.716" v="553"/>
        <pc:sldMkLst>
          <pc:docMk/>
          <pc:sldMk cId="559173851" sldId="263"/>
        </pc:sldMkLst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2" creationId="{8F0AC88E-70B2-4657-983B-8E0F72987E5F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3" creationId="{DE5C0708-804E-4EF5-A778-FD038BF5B63E}"/>
          </ac:spMkLst>
        </pc:spChg>
        <pc:spChg chg="del">
          <ac:chgData name="Andreas Nebdal" userId="42e38493-8d92-4d26-b6c7-7bd0c4eadf1f" providerId="ADAL" clId="{DB4A8320-3D66-4FE7-8820-8A6334A63C21}" dt="2020-10-25T18:22:46.173" v="403"/>
          <ac:spMkLst>
            <pc:docMk/>
            <pc:sldMk cId="559173851" sldId="263"/>
            <ac:spMk id="4" creationId="{D37F12CC-29BD-4C72-9367-029423BFC8C0}"/>
          </ac:spMkLst>
        </pc:spChg>
        <pc:spChg chg="add mod">
          <ac:chgData name="Andreas Nebdal" userId="42e38493-8d92-4d26-b6c7-7bd0c4eadf1f" providerId="ADAL" clId="{DB4A8320-3D66-4FE7-8820-8A6334A63C21}" dt="2020-10-25T18:23:27.674" v="422" actId="5793"/>
          <ac:spMkLst>
            <pc:docMk/>
            <pc:sldMk cId="559173851" sldId="263"/>
            <ac:spMk id="5" creationId="{D03926A1-D77E-46A5-9677-451E2C851570}"/>
          </ac:spMkLst>
        </pc:spChg>
        <pc:spChg chg="add del mod">
          <ac:chgData name="Andreas Nebdal" userId="42e38493-8d92-4d26-b6c7-7bd0c4eadf1f" providerId="ADAL" clId="{DB4A8320-3D66-4FE7-8820-8A6334A63C21}" dt="2020-10-25T18:24:48.560" v="423"/>
          <ac:spMkLst>
            <pc:docMk/>
            <pc:sldMk cId="559173851" sldId="263"/>
            <ac:spMk id="6" creationId="{00A03EC6-B23B-4DE3-9E01-B0A016BCC019}"/>
          </ac:spMkLst>
        </pc:spChg>
        <pc:spChg chg="add del mod">
          <ac:chgData name="Andreas Nebdal" userId="42e38493-8d92-4d26-b6c7-7bd0c4eadf1f" providerId="ADAL" clId="{DB4A8320-3D66-4FE7-8820-8A6334A63C21}" dt="2020-10-25T18:24:51.835" v="425"/>
          <ac:spMkLst>
            <pc:docMk/>
            <pc:sldMk cId="559173851" sldId="263"/>
            <ac:spMk id="7" creationId="{6577AE63-40FE-4C8D-B071-739EE2E083EE}"/>
          </ac:spMkLst>
        </pc:spChg>
        <pc:spChg chg="add mod">
          <ac:chgData name="Andreas Nebdal" userId="42e38493-8d92-4d26-b6c7-7bd0c4eadf1f" providerId="ADAL" clId="{DB4A8320-3D66-4FE7-8820-8A6334A63C21}" dt="2020-10-25T18:27:32.357" v="476" actId="20577"/>
          <ac:spMkLst>
            <pc:docMk/>
            <pc:sldMk cId="559173851" sldId="263"/>
            <ac:spMk id="10" creationId="{702B69F4-0BF3-455D-BA11-78D4928E24F9}"/>
          </ac:spMkLst>
        </pc:spChg>
        <pc:spChg chg="add mod ord">
          <ac:chgData name="Andreas Nebdal" userId="42e38493-8d92-4d26-b6c7-7bd0c4eadf1f" providerId="ADAL" clId="{DB4A8320-3D66-4FE7-8820-8A6334A63C21}" dt="2020-10-25T19:02:28.824" v="546" actId="167"/>
          <ac:spMkLst>
            <pc:docMk/>
            <pc:sldMk cId="559173851" sldId="263"/>
            <ac:spMk id="16" creationId="{A4D31342-D1C0-4D3B-97D0-B9D41AC3E4E3}"/>
          </ac:spMkLst>
        </pc:spChg>
        <pc:spChg chg="add del">
          <ac:chgData name="Andreas Nebdal" userId="42e38493-8d92-4d26-b6c7-7bd0c4eadf1f" providerId="ADAL" clId="{DB4A8320-3D66-4FE7-8820-8A6334A63C21}" dt="2020-10-25T18:58:49.720" v="509"/>
          <ac:spMkLst>
            <pc:docMk/>
            <pc:sldMk cId="559173851" sldId="263"/>
            <ac:spMk id="17" creationId="{B3B7882E-A369-4DB4-ADB6-1A99E573B9F3}"/>
          </ac:spMkLst>
        </pc:spChg>
        <pc:spChg chg="add del">
          <ac:chgData name="Andreas Nebdal" userId="42e38493-8d92-4d26-b6c7-7bd0c4eadf1f" providerId="ADAL" clId="{DB4A8320-3D66-4FE7-8820-8A6334A63C21}" dt="2020-10-25T18:58:49.541" v="508"/>
          <ac:spMkLst>
            <pc:docMk/>
            <pc:sldMk cId="559173851" sldId="263"/>
            <ac:spMk id="18" creationId="{2A639ABA-B504-4FAD-898E-E0BFF867C8D7}"/>
          </ac:spMkLst>
        </pc:spChg>
        <pc:spChg chg="add del">
          <ac:chgData name="Andreas Nebdal" userId="42e38493-8d92-4d26-b6c7-7bd0c4eadf1f" providerId="ADAL" clId="{DB4A8320-3D66-4FE7-8820-8A6334A63C21}" dt="2020-10-25T18:58:49.331" v="507"/>
          <ac:spMkLst>
            <pc:docMk/>
            <pc:sldMk cId="559173851" sldId="263"/>
            <ac:spMk id="19" creationId="{64AE9BE0-92E6-418E-8FCC-793ECF96EBC9}"/>
          </ac:spMkLst>
        </pc:spChg>
        <pc:spChg chg="add mod">
          <ac:chgData name="Andreas Nebdal" userId="42e38493-8d92-4d26-b6c7-7bd0c4eadf1f" providerId="ADAL" clId="{DB4A8320-3D66-4FE7-8820-8A6334A63C21}" dt="2020-10-25T19:03:27.029" v="550" actId="1076"/>
          <ac:spMkLst>
            <pc:docMk/>
            <pc:sldMk cId="559173851" sldId="263"/>
            <ac:spMk id="20" creationId="{4FFE428F-0A2F-4246-8B2B-975549375BF1}"/>
          </ac:spMkLst>
        </pc:spChg>
        <pc:picChg chg="add del mod">
          <ac:chgData name="Andreas Nebdal" userId="42e38493-8d92-4d26-b6c7-7bd0c4eadf1f" providerId="ADAL" clId="{DB4A8320-3D66-4FE7-8820-8A6334A63C21}" dt="2020-10-25T18:24:51.040" v="424"/>
          <ac:picMkLst>
            <pc:docMk/>
            <pc:sldMk cId="559173851" sldId="263"/>
            <ac:picMk id="9" creationId="{D077E386-34DA-42ED-93EE-36FBD7DDD5AB}"/>
          </ac:picMkLst>
        </pc:picChg>
        <pc:picChg chg="add mod">
          <ac:chgData name="Andreas Nebdal" userId="42e38493-8d92-4d26-b6c7-7bd0c4eadf1f" providerId="ADAL" clId="{DB4A8320-3D66-4FE7-8820-8A6334A63C21}" dt="2020-10-25T18:59:21.498" v="516" actId="1076"/>
          <ac:picMkLst>
            <pc:docMk/>
            <pc:sldMk cId="559173851" sldId="263"/>
            <ac:picMk id="11" creationId="{AFE079EB-DF25-4E79-B539-3754D4C13A5D}"/>
          </ac:picMkLst>
        </pc:picChg>
        <pc:picChg chg="add mod ord modCrop">
          <ac:chgData name="Andreas Nebdal" userId="42e38493-8d92-4d26-b6c7-7bd0c4eadf1f" providerId="ADAL" clId="{DB4A8320-3D66-4FE7-8820-8A6334A63C21}" dt="2020-10-25T19:02:21.331" v="545" actId="14100"/>
          <ac:picMkLst>
            <pc:docMk/>
            <pc:sldMk cId="559173851" sldId="263"/>
            <ac:picMk id="13" creationId="{392AFDA6-50C7-4052-83C6-AC77B0E498A3}"/>
          </ac:picMkLst>
        </pc:picChg>
        <pc:picChg chg="add mod ord">
          <ac:chgData name="Andreas Nebdal" userId="42e38493-8d92-4d26-b6c7-7bd0c4eadf1f" providerId="ADAL" clId="{DB4A8320-3D66-4FE7-8820-8A6334A63C21}" dt="2020-10-25T19:03:33.212" v="552" actId="166"/>
          <ac:picMkLst>
            <pc:docMk/>
            <pc:sldMk cId="559173851" sldId="263"/>
            <ac:picMk id="15" creationId="{34954193-26E0-4206-877A-4A48E8CAF52F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0:52.396" v="717"/>
        <pc:sldMkLst>
          <pc:docMk/>
          <pc:sldMk cId="3034607051" sldId="264"/>
        </pc:sldMkLst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2" creationId="{BC7DF91C-E9EE-44C1-9F21-507962A766E3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3" creationId="{E47E2230-5142-477E-8541-A32DF7910E2E}"/>
          </ac:spMkLst>
        </pc:spChg>
        <pc:spChg chg="del">
          <ac:chgData name="Andreas Nebdal" userId="42e38493-8d92-4d26-b6c7-7bd0c4eadf1f" providerId="ADAL" clId="{DB4A8320-3D66-4FE7-8820-8A6334A63C21}" dt="2020-10-25T19:05:47.482" v="555"/>
          <ac:spMkLst>
            <pc:docMk/>
            <pc:sldMk cId="3034607051" sldId="264"/>
            <ac:spMk id="4" creationId="{566698C6-FE4A-4567-9F19-1D1B3D28660E}"/>
          </ac:spMkLst>
        </pc:spChg>
        <pc:spChg chg="add del mod">
          <ac:chgData name="Andreas Nebdal" userId="42e38493-8d92-4d26-b6c7-7bd0c4eadf1f" providerId="ADAL" clId="{DB4A8320-3D66-4FE7-8820-8A6334A63C21}" dt="2020-10-25T19:05:53.827" v="557" actId="26606"/>
          <ac:spMkLst>
            <pc:docMk/>
            <pc:sldMk cId="3034607051" sldId="264"/>
            <ac:spMk id="5" creationId="{CB0D1FD8-C019-4908-8058-0B13D52464BC}"/>
          </ac:spMkLst>
        </pc:spChg>
        <pc:spChg chg="add del mod">
          <ac:chgData name="Andreas Nebdal" userId="42e38493-8d92-4d26-b6c7-7bd0c4eadf1f" providerId="ADAL" clId="{DB4A8320-3D66-4FE7-8820-8A6334A63C21}" dt="2020-10-25T19:05:50.313" v="556"/>
          <ac:spMkLst>
            <pc:docMk/>
            <pc:sldMk cId="3034607051" sldId="264"/>
            <ac:spMk id="6" creationId="{F7CDF6CA-DDC2-45A0-B754-6BB9B2EF7B6F}"/>
          </ac:spMkLst>
        </pc:spChg>
        <pc:spChg chg="add mod">
          <ac:chgData name="Andreas Nebdal" userId="42e38493-8d92-4d26-b6c7-7bd0c4eadf1f" providerId="ADAL" clId="{DB4A8320-3D66-4FE7-8820-8A6334A63C21}" dt="2020-10-25T19:06:43.343" v="590" actId="2085"/>
          <ac:spMkLst>
            <pc:docMk/>
            <pc:sldMk cId="3034607051" sldId="264"/>
            <ac:spMk id="7" creationId="{5AF704B3-0C71-4F77-8BA3-1A14BEB2AB93}"/>
          </ac:spMkLst>
        </pc:spChg>
        <pc:spChg chg="add mod">
          <ac:chgData name="Andreas Nebdal" userId="42e38493-8d92-4d26-b6c7-7bd0c4eadf1f" providerId="ADAL" clId="{DB4A8320-3D66-4FE7-8820-8A6334A63C21}" dt="2020-10-25T19:19:47.272" v="702" actId="208"/>
          <ac:spMkLst>
            <pc:docMk/>
            <pc:sldMk cId="3034607051" sldId="264"/>
            <ac:spMk id="8" creationId="{95B6EFB6-AF27-4135-A234-5BE29F872545}"/>
          </ac:spMkLst>
        </pc:spChg>
        <pc:spChg chg="add mod">
          <ac:chgData name="Andreas Nebdal" userId="42e38493-8d92-4d26-b6c7-7bd0c4eadf1f" providerId="ADAL" clId="{DB4A8320-3D66-4FE7-8820-8A6334A63C21}" dt="2020-10-25T19:20:22.243" v="713" actId="207"/>
          <ac:spMkLst>
            <pc:docMk/>
            <pc:sldMk cId="3034607051" sldId="264"/>
            <ac:spMk id="9" creationId="{35BD719F-FA6B-4D4C-AF8B-AD40B0113485}"/>
          </ac:spMkLst>
        </pc:spChg>
        <pc:spChg chg="add mod">
          <ac:chgData name="Andreas Nebdal" userId="42e38493-8d92-4d26-b6c7-7bd0c4eadf1f" providerId="ADAL" clId="{DB4A8320-3D66-4FE7-8820-8A6334A63C21}" dt="2020-10-25T19:12:29.872" v="646" actId="1076"/>
          <ac:spMkLst>
            <pc:docMk/>
            <pc:sldMk cId="3034607051" sldId="264"/>
            <ac:spMk id="10" creationId="{1EB9C13A-5B2A-4272-B91E-477EBFD6289F}"/>
          </ac:spMkLst>
        </pc:spChg>
        <pc:spChg chg="add del">
          <ac:chgData name="Andreas Nebdal" userId="42e38493-8d92-4d26-b6c7-7bd0c4eadf1f" providerId="ADAL" clId="{DB4A8320-3D66-4FE7-8820-8A6334A63C21}" dt="2020-10-25T19:19:50.180" v="704"/>
          <ac:spMkLst>
            <pc:docMk/>
            <pc:sldMk cId="3034607051" sldId="264"/>
            <ac:spMk id="12" creationId="{DDCF806D-C157-4461-9A01-499A251BE0B4}"/>
          </ac:spMkLst>
        </pc:spChg>
        <pc:spChg chg="add mod">
          <ac:chgData name="Andreas Nebdal" userId="42e38493-8d92-4d26-b6c7-7bd0c4eadf1f" providerId="ADAL" clId="{DB4A8320-3D66-4FE7-8820-8A6334A63C21}" dt="2020-10-25T19:20:27.386" v="714" actId="207"/>
          <ac:spMkLst>
            <pc:docMk/>
            <pc:sldMk cId="3034607051" sldId="264"/>
            <ac:spMk id="14" creationId="{1994C0AE-5C46-438E-807F-F0B870217E4D}"/>
          </ac:spMkLst>
        </pc:spChg>
        <pc:spChg chg="add del mod">
          <ac:chgData name="Andreas Nebdal" userId="42e38493-8d92-4d26-b6c7-7bd0c4eadf1f" providerId="ADAL" clId="{DB4A8320-3D66-4FE7-8820-8A6334A63C21}" dt="2020-10-25T19:06:14.346" v="566" actId="478"/>
          <ac:spMkLst>
            <pc:docMk/>
            <pc:sldMk cId="3034607051" sldId="264"/>
            <ac:spMk id="71" creationId="{EFE20C06-0FF8-41F5-9C41-93A3BBC9AC13}"/>
          </ac:spMkLst>
        </pc:spChg>
        <pc:picChg chg="add mod ord">
          <ac:chgData name="Andreas Nebdal" userId="42e38493-8d92-4d26-b6c7-7bd0c4eadf1f" providerId="ADAL" clId="{DB4A8320-3D66-4FE7-8820-8A6334A63C21}" dt="2020-10-25T19:20:12.725" v="711" actId="1076"/>
          <ac:picMkLst>
            <pc:docMk/>
            <pc:sldMk cId="3034607051" sldId="264"/>
            <ac:picMk id="1026" creationId="{08A721A9-D35F-481C-8192-2AF5A8DD745B}"/>
          </ac:picMkLst>
        </pc:picChg>
      </pc:sldChg>
      <pc:sldChg chg="addSp delSp modSp add modAnim">
        <pc:chgData name="Andreas Nebdal" userId="42e38493-8d92-4d26-b6c7-7bd0c4eadf1f" providerId="ADAL" clId="{DB4A8320-3D66-4FE7-8820-8A6334A63C21}" dt="2020-10-25T19:28:29.139" v="1114" actId="1076"/>
        <pc:sldMkLst>
          <pc:docMk/>
          <pc:sldMk cId="4152189145" sldId="265"/>
        </pc:sldMkLst>
        <pc:spChg chg="mod">
          <ac:chgData name="Andreas Nebdal" userId="42e38493-8d92-4d26-b6c7-7bd0c4eadf1f" providerId="ADAL" clId="{DB4A8320-3D66-4FE7-8820-8A6334A63C21}" dt="2020-10-25T19:12:55.569" v="671" actId="20577"/>
          <ac:spMkLst>
            <pc:docMk/>
            <pc:sldMk cId="4152189145" sldId="265"/>
            <ac:spMk id="2" creationId="{D60A2BE7-711F-4793-8B9E-A755C7878E46}"/>
          </ac:spMkLst>
        </pc:spChg>
        <pc:spChg chg="del">
          <ac:chgData name="Andreas Nebdal" userId="42e38493-8d92-4d26-b6c7-7bd0c4eadf1f" providerId="ADAL" clId="{DB4A8320-3D66-4FE7-8820-8A6334A63C21}" dt="2020-10-25T19:16:37.429" v="672"/>
          <ac:spMkLst>
            <pc:docMk/>
            <pc:sldMk cId="4152189145" sldId="265"/>
            <ac:spMk id="3" creationId="{F998AFB2-3646-4C06-A3E9-FCA5D06DF99D}"/>
          </ac:spMkLst>
        </pc:spChg>
        <pc:spChg chg="add del mod">
          <ac:chgData name="Andreas Nebdal" userId="42e38493-8d92-4d26-b6c7-7bd0c4eadf1f" providerId="ADAL" clId="{DB4A8320-3D66-4FE7-8820-8A6334A63C21}" dt="2020-10-25T19:17:32.360" v="674"/>
          <ac:spMkLst>
            <pc:docMk/>
            <pc:sldMk cId="4152189145" sldId="265"/>
            <ac:spMk id="4" creationId="{08EF1D68-4F9E-4798-8ED1-B93E7A88CD5B}"/>
          </ac:spMkLst>
        </pc:spChg>
        <pc:spChg chg="add mod">
          <ac:chgData name="Andreas Nebdal" userId="42e38493-8d92-4d26-b6c7-7bd0c4eadf1f" providerId="ADAL" clId="{DB4A8320-3D66-4FE7-8820-8A6334A63C21}" dt="2020-10-25T19:28:29.139" v="1114" actId="1076"/>
          <ac:spMkLst>
            <pc:docMk/>
            <pc:sldMk cId="4152189145" sldId="265"/>
            <ac:spMk id="9" creationId="{97997A18-3D61-4A48-BE5A-813916C6318A}"/>
          </ac:spMkLst>
        </pc:spChg>
        <pc:picChg chg="add mod">
          <ac:chgData name="Andreas Nebdal" userId="42e38493-8d92-4d26-b6c7-7bd0c4eadf1f" providerId="ADAL" clId="{DB4A8320-3D66-4FE7-8820-8A6334A63C21}" dt="2020-10-25T19:21:56.406" v="719" actId="1076"/>
          <ac:picMkLst>
            <pc:docMk/>
            <pc:sldMk cId="4152189145" sldId="265"/>
            <ac:picMk id="6" creationId="{EBEADA3A-1803-483A-8844-DD0FC0AF7D87}"/>
          </ac:picMkLst>
        </pc:picChg>
        <pc:picChg chg="add mod modCrop">
          <ac:chgData name="Andreas Nebdal" userId="42e38493-8d92-4d26-b6c7-7bd0c4eadf1f" providerId="ADAL" clId="{DB4A8320-3D66-4FE7-8820-8A6334A63C21}" dt="2020-10-25T19:23:21.797" v="779" actId="1076"/>
          <ac:picMkLst>
            <pc:docMk/>
            <pc:sldMk cId="4152189145" sldId="265"/>
            <ac:picMk id="8" creationId="{F5DCDF45-425C-4807-8F93-A98E40741D06}"/>
          </ac:picMkLst>
        </pc:picChg>
        <pc:picChg chg="add del">
          <ac:chgData name="Andreas Nebdal" userId="42e38493-8d92-4d26-b6c7-7bd0c4eadf1f" providerId="ADAL" clId="{DB4A8320-3D66-4FE7-8820-8A6334A63C21}" dt="2020-10-25T19:16:41.745" v="673" actId="478"/>
          <ac:picMkLst>
            <pc:docMk/>
            <pc:sldMk cId="4152189145" sldId="265"/>
            <ac:picMk id="2050" creationId="{2C56E652-A79E-4A79-B4BD-A7F805B57ACF}"/>
          </ac:picMkLst>
        </pc:picChg>
        <pc:picChg chg="add mod">
          <ac:chgData name="Andreas Nebdal" userId="42e38493-8d92-4d26-b6c7-7bd0c4eadf1f" providerId="ADAL" clId="{DB4A8320-3D66-4FE7-8820-8A6334A63C21}" dt="2020-10-25T19:26:15.203" v="999" actId="1076"/>
          <ac:picMkLst>
            <pc:docMk/>
            <pc:sldMk cId="4152189145" sldId="265"/>
            <ac:picMk id="2052" creationId="{06DD4336-0409-4460-821B-651B901C4F66}"/>
          </ac:picMkLst>
        </pc:picChg>
      </pc:sldChg>
      <pc:sldChg chg="modSp add">
        <pc:chgData name="Andreas Nebdal" userId="42e38493-8d92-4d26-b6c7-7bd0c4eadf1f" providerId="ADAL" clId="{DB4A8320-3D66-4FE7-8820-8A6334A63C21}" dt="2020-10-25T19:52:26.056" v="1706" actId="20577"/>
        <pc:sldMkLst>
          <pc:docMk/>
          <pc:sldMk cId="754801451" sldId="266"/>
        </pc:sldMkLst>
        <pc:spChg chg="mod">
          <ac:chgData name="Andreas Nebdal" userId="42e38493-8d92-4d26-b6c7-7bd0c4eadf1f" providerId="ADAL" clId="{DB4A8320-3D66-4FE7-8820-8A6334A63C21}" dt="2020-10-25T19:29:06.068" v="1132" actId="20577"/>
          <ac:spMkLst>
            <pc:docMk/>
            <pc:sldMk cId="754801451" sldId="266"/>
            <ac:spMk id="2" creationId="{5BF5373B-24C4-4318-8F99-BC1BC533238A}"/>
          </ac:spMkLst>
        </pc:spChg>
        <pc:spChg chg="mod">
          <ac:chgData name="Andreas Nebdal" userId="42e38493-8d92-4d26-b6c7-7bd0c4eadf1f" providerId="ADAL" clId="{DB4A8320-3D66-4FE7-8820-8A6334A63C21}" dt="2020-10-25T19:52:26.056" v="1706" actId="20577"/>
          <ac:spMkLst>
            <pc:docMk/>
            <pc:sldMk cId="754801451" sldId="266"/>
            <ac:spMk id="3" creationId="{910E7326-FDC2-4CFD-82DF-C55A2CAAD104}"/>
          </ac:spMkLst>
        </pc:spChg>
      </pc:sldChg>
      <pc:sldChg chg="addSp delSp modSp add">
        <pc:chgData name="Andreas Nebdal" userId="42e38493-8d92-4d26-b6c7-7bd0c4eadf1f" providerId="ADAL" clId="{DB4A8320-3D66-4FE7-8820-8A6334A63C21}" dt="2020-10-30T05:50:20.850" v="1715" actId="27614"/>
        <pc:sldMkLst>
          <pc:docMk/>
          <pc:sldMk cId="3561711058" sldId="267"/>
        </pc:sldMkLst>
        <pc:spChg chg="add del">
          <ac:chgData name="Andreas Nebdal" userId="42e38493-8d92-4d26-b6c7-7bd0c4eadf1f" providerId="ADAL" clId="{DB4A8320-3D66-4FE7-8820-8A6334A63C21}" dt="2020-10-30T05:46:46.817" v="1714" actId="26606"/>
          <ac:spMkLst>
            <pc:docMk/>
            <pc:sldMk cId="3561711058" sldId="267"/>
            <ac:spMk id="2" creationId="{D079B66C-7D19-45AB-A568-63728F7A6934}"/>
          </ac:spMkLst>
        </pc:spChg>
        <pc:spChg chg="del">
          <ac:chgData name="Andreas Nebdal" userId="42e38493-8d92-4d26-b6c7-7bd0c4eadf1f" providerId="ADAL" clId="{DB4A8320-3D66-4FE7-8820-8A6334A63C21}" dt="2020-10-30T05:46:36.925" v="1709"/>
          <ac:spMkLst>
            <pc:docMk/>
            <pc:sldMk cId="3561711058" sldId="267"/>
            <ac:spMk id="3" creationId="{5C06E5D2-E725-4122-A1D7-278FC749C252}"/>
          </ac:spMkLst>
        </pc:spChg>
        <pc:picChg chg="add mod">
          <ac:chgData name="Andreas Nebdal" userId="42e38493-8d92-4d26-b6c7-7bd0c4eadf1f" providerId="ADAL" clId="{DB4A8320-3D66-4FE7-8820-8A6334A63C21}" dt="2020-10-30T05:50:20.850" v="1715" actId="27614"/>
          <ac:picMkLst>
            <pc:docMk/>
            <pc:sldMk cId="3561711058" sldId="267"/>
            <ac:picMk id="1026" creationId="{D31D1B83-68F2-48DC-9375-537051F0435E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06:14.878" v="1960"/>
        <pc:sldMkLst>
          <pc:docMk/>
          <pc:sldMk cId="1508933771" sldId="268"/>
        </pc:sldMkLst>
        <pc:spChg chg="mod">
          <ac:chgData name="Andreas Nebdal" userId="42e38493-8d92-4d26-b6c7-7bd0c4eadf1f" providerId="ADAL" clId="{DB4A8320-3D66-4FE7-8820-8A6334A63C21}" dt="2020-10-30T05:50:39.192" v="1730" actId="20577"/>
          <ac:spMkLst>
            <pc:docMk/>
            <pc:sldMk cId="1508933771" sldId="268"/>
            <ac:spMk id="2" creationId="{BB538141-6330-4DB1-AA0A-234B0DF02005}"/>
          </ac:spMkLst>
        </pc:spChg>
        <pc:spChg chg="mod">
          <ac:chgData name="Andreas Nebdal" userId="42e38493-8d92-4d26-b6c7-7bd0c4eadf1f" providerId="ADAL" clId="{DB4A8320-3D66-4FE7-8820-8A6334A63C21}" dt="2020-10-30T05:59:40.674" v="1953" actId="5793"/>
          <ac:spMkLst>
            <pc:docMk/>
            <pc:sldMk cId="1508933771" sldId="268"/>
            <ac:spMk id="3" creationId="{2097854E-7CF1-4868-94AD-86357781B005}"/>
          </ac:spMkLst>
        </pc:spChg>
      </pc:sldChg>
      <pc:sldChg chg="add del">
        <pc:chgData name="Andreas Nebdal" userId="42e38493-8d92-4d26-b6c7-7bd0c4eadf1f" providerId="ADAL" clId="{DB4A8320-3D66-4FE7-8820-8A6334A63C21}" dt="2020-10-30T06:00:05.269" v="1958" actId="2696"/>
        <pc:sldMkLst>
          <pc:docMk/>
          <pc:sldMk cId="795917858" sldId="269"/>
        </pc:sldMkLst>
      </pc:sldChg>
      <pc:sldChg chg="add del">
        <pc:chgData name="Andreas Nebdal" userId="42e38493-8d92-4d26-b6c7-7bd0c4eadf1f" providerId="ADAL" clId="{DB4A8320-3D66-4FE7-8820-8A6334A63C21}" dt="2020-10-30T06:00:03.773" v="1957" actId="2696"/>
        <pc:sldMkLst>
          <pc:docMk/>
          <pc:sldMk cId="3620452957" sldId="270"/>
        </pc:sldMkLst>
      </pc:sldChg>
      <pc:sldChg chg="addSp delSp modSp add modAnim">
        <pc:chgData name="Andreas Nebdal" userId="42e38493-8d92-4d26-b6c7-7bd0c4eadf1f" providerId="ADAL" clId="{DB4A8320-3D66-4FE7-8820-8A6334A63C21}" dt="2020-10-30T06:23:06.360" v="2283" actId="339"/>
        <pc:sldMkLst>
          <pc:docMk/>
          <pc:sldMk cId="2281369839" sldId="271"/>
        </pc:sldMkLst>
        <pc:spChg chg="mod">
          <ac:chgData name="Andreas Nebdal" userId="42e38493-8d92-4d26-b6c7-7bd0c4eadf1f" providerId="ADAL" clId="{DB4A8320-3D66-4FE7-8820-8A6334A63C21}" dt="2020-10-30T06:12:13.852" v="2158" actId="20577"/>
          <ac:spMkLst>
            <pc:docMk/>
            <pc:sldMk cId="2281369839" sldId="271"/>
            <ac:spMk id="2" creationId="{D9FBC89B-C780-4A8C-8032-F3879AB91F7F}"/>
          </ac:spMkLst>
        </pc:spChg>
        <pc:spChg chg="mod">
          <ac:chgData name="Andreas Nebdal" userId="42e38493-8d92-4d26-b6c7-7bd0c4eadf1f" providerId="ADAL" clId="{DB4A8320-3D66-4FE7-8820-8A6334A63C21}" dt="2020-10-30T06:12:22.214" v="2159" actId="20577"/>
          <ac:spMkLst>
            <pc:docMk/>
            <pc:sldMk cId="2281369839" sldId="271"/>
            <ac:spMk id="3" creationId="{C37CB9D6-85F3-492A-9303-F9BC93E5B7BC}"/>
          </ac:spMkLst>
        </pc:spChg>
        <pc:spChg chg="add mod">
          <ac:chgData name="Andreas Nebdal" userId="42e38493-8d92-4d26-b6c7-7bd0c4eadf1f" providerId="ADAL" clId="{DB4A8320-3D66-4FE7-8820-8A6334A63C21}" dt="2020-10-30T06:23:06.360" v="2283" actId="339"/>
          <ac:spMkLst>
            <pc:docMk/>
            <pc:sldMk cId="2281369839" sldId="271"/>
            <ac:spMk id="6" creationId="{8A395226-5A14-4C45-96D9-D5BEAD7D67C0}"/>
          </ac:spMkLst>
        </pc:spChg>
        <pc:picChg chg="add del mod">
          <ac:chgData name="Andreas Nebdal" userId="42e38493-8d92-4d26-b6c7-7bd0c4eadf1f" providerId="ADAL" clId="{DB4A8320-3D66-4FE7-8820-8A6334A63C21}" dt="2020-10-30T06:11:01.004" v="2083"/>
          <ac:picMkLst>
            <pc:docMk/>
            <pc:sldMk cId="2281369839" sldId="271"/>
            <ac:picMk id="4" creationId="{BF763637-0FDA-4338-8E00-88BFFC37959F}"/>
          </ac:picMkLst>
        </pc:picChg>
        <pc:picChg chg="add del mod">
          <ac:chgData name="Andreas Nebdal" userId="42e38493-8d92-4d26-b6c7-7bd0c4eadf1f" providerId="ADAL" clId="{DB4A8320-3D66-4FE7-8820-8A6334A63C21}" dt="2020-10-30T06:11:51.791" v="2130" actId="478"/>
          <ac:picMkLst>
            <pc:docMk/>
            <pc:sldMk cId="2281369839" sldId="271"/>
            <ac:picMk id="5" creationId="{CC32CDBC-F17D-408B-82F2-449CCA7BA5FD}"/>
          </ac:picMkLst>
        </pc:picChg>
        <pc:picChg chg="add mod">
          <ac:chgData name="Andreas Nebdal" userId="42e38493-8d92-4d26-b6c7-7bd0c4eadf1f" providerId="ADAL" clId="{DB4A8320-3D66-4FE7-8820-8A6334A63C21}" dt="2020-10-30T06:16:21.478" v="2216" actId="1076"/>
          <ac:picMkLst>
            <pc:docMk/>
            <pc:sldMk cId="2281369839" sldId="271"/>
            <ac:picMk id="2050" creationId="{2C16D241-3D14-4277-B06D-42932CF0C231}"/>
          </ac:picMkLst>
        </pc:picChg>
      </pc:sldChg>
      <pc:sldChg chg="modSp add">
        <pc:chgData name="Andreas Nebdal" userId="42e38493-8d92-4d26-b6c7-7bd0c4eadf1f" providerId="ADAL" clId="{DB4A8320-3D66-4FE7-8820-8A6334A63C21}" dt="2020-10-30T06:14:51.009" v="2172" actId="207"/>
        <pc:sldMkLst>
          <pc:docMk/>
          <pc:sldMk cId="3747266715" sldId="272"/>
        </pc:sldMkLst>
        <pc:spChg chg="mod">
          <ac:chgData name="Andreas Nebdal" userId="42e38493-8d92-4d26-b6c7-7bd0c4eadf1f" providerId="ADAL" clId="{DB4A8320-3D66-4FE7-8820-8A6334A63C21}" dt="2020-10-30T06:14:51.009" v="2172" actId="207"/>
          <ac:spMkLst>
            <pc:docMk/>
            <pc:sldMk cId="3747266715" sldId="272"/>
            <ac:spMk id="3" creationId="{C37CB9D6-85F3-492A-9303-F9BC93E5B7BC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23:25.664" v="2289" actId="1076"/>
        <pc:sldMkLst>
          <pc:docMk/>
          <pc:sldMk cId="3095673058" sldId="273"/>
        </pc:sldMkLst>
        <pc:spChg chg="del">
          <ac:chgData name="Andreas Nebdal" userId="42e38493-8d92-4d26-b6c7-7bd0c4eadf1f" providerId="ADAL" clId="{DB4A8320-3D66-4FE7-8820-8A6334A63C21}" dt="2020-10-30T06:17:53.719" v="2224" actId="26606"/>
          <ac:spMkLst>
            <pc:docMk/>
            <pc:sldMk cId="3095673058" sldId="273"/>
            <ac:spMk id="2" creationId="{B9BFF6EF-4203-44B8-AE8A-690F9D8AB109}"/>
          </ac:spMkLst>
        </pc:spChg>
        <pc:spChg chg="del">
          <ac:chgData name="Andreas Nebdal" userId="42e38493-8d92-4d26-b6c7-7bd0c4eadf1f" providerId="ADAL" clId="{DB4A8320-3D66-4FE7-8820-8A6334A63C21}" dt="2020-10-30T06:17:39.349" v="2222"/>
          <ac:spMkLst>
            <pc:docMk/>
            <pc:sldMk cId="3095673058" sldId="273"/>
            <ac:spMk id="3" creationId="{2259612E-BC00-43DA-8E53-17C8010D24DF}"/>
          </ac:spMkLst>
        </pc:spChg>
        <pc:spChg chg="add mod">
          <ac:chgData name="Andreas Nebdal" userId="42e38493-8d92-4d26-b6c7-7bd0c4eadf1f" providerId="ADAL" clId="{DB4A8320-3D66-4FE7-8820-8A6334A63C21}" dt="2020-10-30T06:21:05.221" v="2259" actId="14100"/>
          <ac:spMkLst>
            <pc:docMk/>
            <pc:sldMk cId="3095673058" sldId="273"/>
            <ac:spMk id="4" creationId="{3953748F-FF81-4FAD-8BD9-9851E2934491}"/>
          </ac:spMkLst>
        </pc:spChg>
        <pc:spChg chg="add mod">
          <ac:chgData name="Andreas Nebdal" userId="42e38493-8d92-4d26-b6c7-7bd0c4eadf1f" providerId="ADAL" clId="{DB4A8320-3D66-4FE7-8820-8A6334A63C21}" dt="2020-10-30T06:22:48.374" v="2282" actId="339"/>
          <ac:spMkLst>
            <pc:docMk/>
            <pc:sldMk cId="3095673058" sldId="273"/>
            <ac:spMk id="9" creationId="{0F782282-7D6D-4D19-8B2F-31BA99DF28E4}"/>
          </ac:spMkLst>
        </pc:spChg>
        <pc:spChg chg="add mod">
          <ac:chgData name="Andreas Nebdal" userId="42e38493-8d92-4d26-b6c7-7bd0c4eadf1f" providerId="ADAL" clId="{DB4A8320-3D66-4FE7-8820-8A6334A63C21}" dt="2020-10-30T06:23:25.664" v="2289" actId="1076"/>
          <ac:spMkLst>
            <pc:docMk/>
            <pc:sldMk cId="3095673058" sldId="273"/>
            <ac:spMk id="10" creationId="{CADEECA2-B25A-4C3B-A917-8FAC55F4E84A}"/>
          </ac:spMkLst>
        </pc:spChg>
        <pc:picChg chg="add mod modCrop">
          <ac:chgData name="Andreas Nebdal" userId="42e38493-8d92-4d26-b6c7-7bd0c4eadf1f" providerId="ADAL" clId="{DB4A8320-3D66-4FE7-8820-8A6334A63C21}" dt="2020-10-30T06:19:17.296" v="2240" actId="1076"/>
          <ac:picMkLst>
            <pc:docMk/>
            <pc:sldMk cId="3095673058" sldId="273"/>
            <ac:picMk id="5" creationId="{2EFF1717-956B-44D0-84C9-264E530DDF96}"/>
          </ac:picMkLst>
        </pc:picChg>
        <pc:picChg chg="add mod modCrop">
          <ac:chgData name="Andreas Nebdal" userId="42e38493-8d92-4d26-b6c7-7bd0c4eadf1f" providerId="ADAL" clId="{DB4A8320-3D66-4FE7-8820-8A6334A63C21}" dt="2020-10-30T06:19:42.182" v="2248" actId="1076"/>
          <ac:picMkLst>
            <pc:docMk/>
            <pc:sldMk cId="3095673058" sldId="273"/>
            <ac:picMk id="6" creationId="{B5F89E16-C2A5-4615-8711-DC027A89719D}"/>
          </ac:picMkLst>
        </pc:picChg>
        <pc:picChg chg="add del">
          <ac:chgData name="Andreas Nebdal" userId="42e38493-8d92-4d26-b6c7-7bd0c4eadf1f" providerId="ADAL" clId="{DB4A8320-3D66-4FE7-8820-8A6334A63C21}" dt="2020-10-30T06:21:32.824" v="2262"/>
          <ac:picMkLst>
            <pc:docMk/>
            <pc:sldMk cId="3095673058" sldId="273"/>
            <ac:picMk id="8" creationId="{47A4DFD1-1141-426B-A66A-0BBEBEA94E33}"/>
          </ac:picMkLst>
        </pc:picChg>
        <pc:picChg chg="add mod modCrop">
          <ac:chgData name="Andreas Nebdal" userId="42e38493-8d92-4d26-b6c7-7bd0c4eadf1f" providerId="ADAL" clId="{DB4A8320-3D66-4FE7-8820-8A6334A63C21}" dt="2020-10-30T06:23:17.165" v="2286" actId="1076"/>
          <ac:picMkLst>
            <pc:docMk/>
            <pc:sldMk cId="3095673058" sldId="273"/>
            <ac:picMk id="3074" creationId="{869B54C2-81F2-4F3F-8A23-5FC0816CDBBB}"/>
          </ac:picMkLst>
        </pc:picChg>
      </pc:sldChg>
      <pc:sldChg chg="modSp add modAnim">
        <pc:chgData name="Andreas Nebdal" userId="42e38493-8d92-4d26-b6c7-7bd0c4eadf1f" providerId="ADAL" clId="{DB4A8320-3D66-4FE7-8820-8A6334A63C21}" dt="2020-10-30T06:38:23.130" v="2907" actId="207"/>
        <pc:sldMkLst>
          <pc:docMk/>
          <pc:sldMk cId="4129986487" sldId="274"/>
        </pc:sldMkLst>
        <pc:spChg chg="mod">
          <ac:chgData name="Andreas Nebdal" userId="42e38493-8d92-4d26-b6c7-7bd0c4eadf1f" providerId="ADAL" clId="{DB4A8320-3D66-4FE7-8820-8A6334A63C21}" dt="2020-10-30T06:23:39.181" v="2295" actId="20577"/>
          <ac:spMkLst>
            <pc:docMk/>
            <pc:sldMk cId="4129986487" sldId="274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8:23.130" v="2907" actId="207"/>
          <ac:spMkLst>
            <pc:docMk/>
            <pc:sldMk cId="4129986487" sldId="274"/>
            <ac:spMk id="3" creationId="{17576C59-628E-4F18-864D-93CF37FDF265}"/>
          </ac:spMkLst>
        </pc:spChg>
      </pc:sldChg>
      <pc:sldChg chg="addSp delSp modSp add modAnim">
        <pc:chgData name="Andreas Nebdal" userId="42e38493-8d92-4d26-b6c7-7bd0c4eadf1f" providerId="ADAL" clId="{DB4A8320-3D66-4FE7-8820-8A6334A63C21}" dt="2020-10-30T06:34:40.355" v="2750" actId="1076"/>
        <pc:sldMkLst>
          <pc:docMk/>
          <pc:sldMk cId="3787629331" sldId="275"/>
        </pc:sldMkLst>
        <pc:spChg chg="del">
          <ac:chgData name="Andreas Nebdal" userId="42e38493-8d92-4d26-b6c7-7bd0c4eadf1f" providerId="ADAL" clId="{DB4A8320-3D66-4FE7-8820-8A6334A63C21}" dt="2020-10-30T06:32:07.406" v="2711"/>
          <ac:spMkLst>
            <pc:docMk/>
            <pc:sldMk cId="3787629331" sldId="275"/>
            <ac:spMk id="3" creationId="{8F8474FE-5682-441C-93AA-3FFF171D1A5D}"/>
          </ac:spMkLst>
        </pc:spChg>
        <pc:spChg chg="add mod">
          <ac:chgData name="Andreas Nebdal" userId="42e38493-8d92-4d26-b6c7-7bd0c4eadf1f" providerId="ADAL" clId="{DB4A8320-3D66-4FE7-8820-8A6334A63C21}" dt="2020-10-30T06:34:17.141" v="2731" actId="14100"/>
          <ac:spMkLst>
            <pc:docMk/>
            <pc:sldMk cId="3787629331" sldId="275"/>
            <ac:spMk id="5" creationId="{2F68FA6D-6FA1-4D3B-B042-B6CE47A36539}"/>
          </ac:spMkLst>
        </pc:spChg>
        <pc:spChg chg="add mod">
          <ac:chgData name="Andreas Nebdal" userId="42e38493-8d92-4d26-b6c7-7bd0c4eadf1f" providerId="ADAL" clId="{DB4A8320-3D66-4FE7-8820-8A6334A63C21}" dt="2020-10-30T06:34:40.355" v="2750" actId="1076"/>
          <ac:spMkLst>
            <pc:docMk/>
            <pc:sldMk cId="3787629331" sldId="275"/>
            <ac:spMk id="6" creationId="{DFFC038C-6431-44A6-B788-03B6E4D120E5}"/>
          </ac:spMkLst>
        </pc:spChg>
        <pc:picChg chg="add mod">
          <ac:chgData name="Andreas Nebdal" userId="42e38493-8d92-4d26-b6c7-7bd0c4eadf1f" providerId="ADAL" clId="{DB4A8320-3D66-4FE7-8820-8A6334A63C21}" dt="2020-10-30T06:34:07.160" v="2728" actId="1076"/>
          <ac:picMkLst>
            <pc:docMk/>
            <pc:sldMk cId="3787629331" sldId="275"/>
            <ac:picMk id="5122" creationId="{54BC6F66-4D94-429A-8BB0-7D4EE9232962}"/>
          </ac:picMkLst>
        </pc:picChg>
      </pc:sldChg>
      <pc:sldChg chg="modSp add">
        <pc:chgData name="Andreas Nebdal" userId="42e38493-8d92-4d26-b6c7-7bd0c4eadf1f" providerId="ADAL" clId="{DB4A8320-3D66-4FE7-8820-8A6334A63C21}" dt="2020-10-30T06:39:37.088" v="2975" actId="20577"/>
        <pc:sldMkLst>
          <pc:docMk/>
          <pc:sldMk cId="3090111608" sldId="276"/>
        </pc:sldMkLst>
        <pc:spChg chg="mod">
          <ac:chgData name="Andreas Nebdal" userId="42e38493-8d92-4d26-b6c7-7bd0c4eadf1f" providerId="ADAL" clId="{DB4A8320-3D66-4FE7-8820-8A6334A63C21}" dt="2020-10-30T06:33:40.753" v="2722" actId="20577"/>
          <ac:spMkLst>
            <pc:docMk/>
            <pc:sldMk cId="3090111608" sldId="276"/>
            <ac:spMk id="2" creationId="{B84B06BA-8F07-49B0-8F5E-D55B9AC2E1A2}"/>
          </ac:spMkLst>
        </pc:spChg>
        <pc:spChg chg="mod">
          <ac:chgData name="Andreas Nebdal" userId="42e38493-8d92-4d26-b6c7-7bd0c4eadf1f" providerId="ADAL" clId="{DB4A8320-3D66-4FE7-8820-8A6334A63C21}" dt="2020-10-30T06:39:37.088" v="2975" actId="20577"/>
          <ac:spMkLst>
            <pc:docMk/>
            <pc:sldMk cId="3090111608" sldId="276"/>
            <ac:spMk id="3" creationId="{17576C59-628E-4F18-864D-93CF37FDF265}"/>
          </ac:spMkLst>
        </pc:spChg>
      </pc:sldChg>
      <pc:sldChg chg="del">
        <pc:chgData name="Andreas Nebdal" userId="42e38493-8d92-4d26-b6c7-7bd0c4eadf1f" providerId="ADAL" clId="{DB4A8320-3D66-4FE7-8820-8A6334A63C21}" dt="2020-10-25T17:53:19.915" v="4" actId="2696"/>
        <pc:sldMkLst>
          <pc:docMk/>
          <pc:sldMk cId="945550695" sldId="282"/>
        </pc:sldMkLst>
      </pc:sldChg>
      <pc:sldChg chg="del">
        <pc:chgData name="Andreas Nebdal" userId="42e38493-8d92-4d26-b6c7-7bd0c4eadf1f" providerId="ADAL" clId="{DB4A8320-3D66-4FE7-8820-8A6334A63C21}" dt="2020-10-25T17:53:50.056" v="16" actId="2696"/>
        <pc:sldMkLst>
          <pc:docMk/>
          <pc:sldMk cId="3766368163" sldId="283"/>
        </pc:sldMkLst>
      </pc:sldChg>
      <pc:sldChg chg="del">
        <pc:chgData name="Andreas Nebdal" userId="42e38493-8d92-4d26-b6c7-7bd0c4eadf1f" providerId="ADAL" clId="{DB4A8320-3D66-4FE7-8820-8A6334A63C21}" dt="2020-10-25T17:53:15.416" v="0" actId="2696"/>
        <pc:sldMkLst>
          <pc:docMk/>
          <pc:sldMk cId="3815257526" sldId="294"/>
        </pc:sldMkLst>
      </pc:sldChg>
      <pc:sldChg chg="del">
        <pc:chgData name="Andreas Nebdal" userId="42e38493-8d92-4d26-b6c7-7bd0c4eadf1f" providerId="ADAL" clId="{DB4A8320-3D66-4FE7-8820-8A6334A63C21}" dt="2020-10-25T17:53:41.778" v="10" actId="2696"/>
        <pc:sldMkLst>
          <pc:docMk/>
          <pc:sldMk cId="1866215790" sldId="309"/>
        </pc:sldMkLst>
      </pc:sldChg>
      <pc:sldChg chg="del">
        <pc:chgData name="Andreas Nebdal" userId="42e38493-8d92-4d26-b6c7-7bd0c4eadf1f" providerId="ADAL" clId="{DB4A8320-3D66-4FE7-8820-8A6334A63C21}" dt="2020-10-25T17:53:17.942" v="1" actId="2696"/>
        <pc:sldMkLst>
          <pc:docMk/>
          <pc:sldMk cId="1655794067" sldId="310"/>
        </pc:sldMkLst>
      </pc:sldChg>
      <pc:sldChg chg="del">
        <pc:chgData name="Andreas Nebdal" userId="42e38493-8d92-4d26-b6c7-7bd0c4eadf1f" providerId="ADAL" clId="{DB4A8320-3D66-4FE7-8820-8A6334A63C21}" dt="2020-10-25T17:53:19.307" v="3" actId="2696"/>
        <pc:sldMkLst>
          <pc:docMk/>
          <pc:sldMk cId="634681917" sldId="311"/>
        </pc:sldMkLst>
      </pc:sldChg>
      <pc:sldChg chg="del">
        <pc:chgData name="Andreas Nebdal" userId="42e38493-8d92-4d26-b6c7-7bd0c4eadf1f" providerId="ADAL" clId="{DB4A8320-3D66-4FE7-8820-8A6334A63C21}" dt="2020-10-25T17:53:18.592" v="2" actId="2696"/>
        <pc:sldMkLst>
          <pc:docMk/>
          <pc:sldMk cId="1406023364" sldId="312"/>
        </pc:sldMkLst>
      </pc:sldChg>
      <pc:sldChg chg="del">
        <pc:chgData name="Andreas Nebdal" userId="42e38493-8d92-4d26-b6c7-7bd0c4eadf1f" providerId="ADAL" clId="{DB4A8320-3D66-4FE7-8820-8A6334A63C21}" dt="2020-10-25T17:53:23.818" v="7" actId="2696"/>
        <pc:sldMkLst>
          <pc:docMk/>
          <pc:sldMk cId="126194305" sldId="314"/>
        </pc:sldMkLst>
      </pc:sldChg>
      <pc:sldChg chg="del">
        <pc:chgData name="Andreas Nebdal" userId="42e38493-8d92-4d26-b6c7-7bd0c4eadf1f" providerId="ADAL" clId="{DB4A8320-3D66-4FE7-8820-8A6334A63C21}" dt="2020-10-25T17:53:41.754" v="8" actId="2696"/>
        <pc:sldMkLst>
          <pc:docMk/>
          <pc:sldMk cId="1953047907" sldId="315"/>
        </pc:sldMkLst>
      </pc:sldChg>
      <pc:sldChg chg="del">
        <pc:chgData name="Andreas Nebdal" userId="42e38493-8d92-4d26-b6c7-7bd0c4eadf1f" providerId="ADAL" clId="{DB4A8320-3D66-4FE7-8820-8A6334A63C21}" dt="2020-10-25T17:53:41.765" v="9" actId="2696"/>
        <pc:sldMkLst>
          <pc:docMk/>
          <pc:sldMk cId="2049191185" sldId="316"/>
        </pc:sldMkLst>
      </pc:sldChg>
      <pc:sldChg chg="del">
        <pc:chgData name="Andreas Nebdal" userId="42e38493-8d92-4d26-b6c7-7bd0c4eadf1f" providerId="ADAL" clId="{DB4A8320-3D66-4FE7-8820-8A6334A63C21}" dt="2020-10-25T17:53:41.795" v="11" actId="2696"/>
        <pc:sldMkLst>
          <pc:docMk/>
          <pc:sldMk cId="4289596558" sldId="317"/>
        </pc:sldMkLst>
      </pc:sldChg>
      <pc:sldChg chg="del">
        <pc:chgData name="Andreas Nebdal" userId="42e38493-8d92-4d26-b6c7-7bd0c4eadf1f" providerId="ADAL" clId="{DB4A8320-3D66-4FE7-8820-8A6334A63C21}" dt="2020-10-25T17:53:23.096" v="6" actId="2696"/>
        <pc:sldMkLst>
          <pc:docMk/>
          <pc:sldMk cId="3292729081" sldId="318"/>
        </pc:sldMkLst>
      </pc:sldChg>
      <pc:sldChg chg="del">
        <pc:chgData name="Andreas Nebdal" userId="42e38493-8d92-4d26-b6c7-7bd0c4eadf1f" providerId="ADAL" clId="{DB4A8320-3D66-4FE7-8820-8A6334A63C21}" dt="2020-10-25T17:53:44.150" v="12" actId="2696"/>
        <pc:sldMkLst>
          <pc:docMk/>
          <pc:sldMk cId="838917654" sldId="319"/>
        </pc:sldMkLst>
      </pc:sldChg>
      <pc:sldChg chg="del">
        <pc:chgData name="Andreas Nebdal" userId="42e38493-8d92-4d26-b6c7-7bd0c4eadf1f" providerId="ADAL" clId="{DB4A8320-3D66-4FE7-8820-8A6334A63C21}" dt="2020-10-25T17:53:21.756" v="5" actId="2696"/>
        <pc:sldMkLst>
          <pc:docMk/>
          <pc:sldMk cId="1733041969" sldId="320"/>
        </pc:sldMkLst>
      </pc:sldChg>
      <pc:sldChg chg="del">
        <pc:chgData name="Andreas Nebdal" userId="42e38493-8d92-4d26-b6c7-7bd0c4eadf1f" providerId="ADAL" clId="{DB4A8320-3D66-4FE7-8820-8A6334A63C21}" dt="2020-10-25T17:53:45.316" v="13" actId="2696"/>
        <pc:sldMkLst>
          <pc:docMk/>
          <pc:sldMk cId="367132263" sldId="321"/>
        </pc:sldMkLst>
      </pc:sldChg>
      <pc:sldChg chg="del">
        <pc:chgData name="Andreas Nebdal" userId="42e38493-8d92-4d26-b6c7-7bd0c4eadf1f" providerId="ADAL" clId="{DB4A8320-3D66-4FE7-8820-8A6334A63C21}" dt="2020-10-25T17:53:47.322" v="15" actId="2696"/>
        <pc:sldMkLst>
          <pc:docMk/>
          <pc:sldMk cId="3149561328" sldId="322"/>
        </pc:sldMkLst>
      </pc:sldChg>
      <pc:sldChg chg="del">
        <pc:chgData name="Andreas Nebdal" userId="42e38493-8d92-4d26-b6c7-7bd0c4eadf1f" providerId="ADAL" clId="{DB4A8320-3D66-4FE7-8820-8A6334A63C21}" dt="2020-10-25T17:53:46.380" v="14" actId="2696"/>
        <pc:sldMkLst>
          <pc:docMk/>
          <pc:sldMk cId="62233232" sldId="323"/>
        </pc:sldMkLst>
      </pc:sldChg>
    </pc:docChg>
  </pc:docChgLst>
  <pc:docChgLst>
    <pc:chgData name="Andreas Nebdal" userId="42e38493-8d92-4d26-b6c7-7bd0c4eadf1f" providerId="ADAL" clId="{B98857CC-3A13-4EC7-8087-F4ED4A8BA5C3}"/>
    <pc:docChg chg="addSld delSld modSld">
      <pc:chgData name="Andreas Nebdal" userId="42e38493-8d92-4d26-b6c7-7bd0c4eadf1f" providerId="ADAL" clId="{B98857CC-3A13-4EC7-8087-F4ED4A8BA5C3}" dt="2021-02-28T16:10:25.003" v="128"/>
      <pc:docMkLst>
        <pc:docMk/>
      </pc:docMkLst>
      <pc:sldChg chg="modSp mod">
        <pc:chgData name="Andreas Nebdal" userId="42e38493-8d92-4d26-b6c7-7bd0c4eadf1f" providerId="ADAL" clId="{B98857CC-3A13-4EC7-8087-F4ED4A8BA5C3}" dt="2021-02-28T16:02:55.536" v="4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B98857CC-3A13-4EC7-8087-F4ED4A8BA5C3}" dt="2021-02-28T16:02:55.536" v="4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">
        <pc:chgData name="Andreas Nebdal" userId="42e38493-8d92-4d26-b6c7-7bd0c4eadf1f" providerId="ADAL" clId="{B98857CC-3A13-4EC7-8087-F4ED4A8BA5C3}" dt="2021-02-28T16:09:17.011" v="126" actId="207"/>
        <pc:sldMkLst>
          <pc:docMk/>
          <pc:sldMk cId="2299750580" sldId="266"/>
        </pc:sldMkLst>
        <pc:spChg chg="mod">
          <ac:chgData name="Andreas Nebdal" userId="42e38493-8d92-4d26-b6c7-7bd0c4eadf1f" providerId="ADAL" clId="{B98857CC-3A13-4EC7-8087-F4ED4A8BA5C3}" dt="2021-02-28T16:09:17.011" v="126" actId="207"/>
          <ac:spMkLst>
            <pc:docMk/>
            <pc:sldMk cId="2299750580" sldId="266"/>
            <ac:spMk id="3" creationId="{06043EC5-ACE4-4D93-9602-274E8FDDB954}"/>
          </ac:spMkLst>
        </pc:spChg>
      </pc:sldChg>
      <pc:sldChg chg="add">
        <pc:chgData name="Andreas Nebdal" userId="42e38493-8d92-4d26-b6c7-7bd0c4eadf1f" providerId="ADAL" clId="{B98857CC-3A13-4EC7-8087-F4ED4A8BA5C3}" dt="2021-02-28T16:10:25.003" v="128"/>
        <pc:sldMkLst>
          <pc:docMk/>
          <pc:sldMk cId="3017738153" sldId="275"/>
        </pc:sldMkLst>
      </pc:sldChg>
      <pc:sldChg chg="del">
        <pc:chgData name="Andreas Nebdal" userId="42e38493-8d92-4d26-b6c7-7bd0c4eadf1f" providerId="ADAL" clId="{B98857CC-3A13-4EC7-8087-F4ED4A8BA5C3}" dt="2021-02-28T16:09:21.690" v="127" actId="47"/>
        <pc:sldMkLst>
          <pc:docMk/>
          <pc:sldMk cId="1464699366" sldId="279"/>
        </pc:sldMkLst>
      </pc:sldChg>
    </pc:docChg>
  </pc:docChgLst>
  <pc:docChgLst>
    <pc:chgData name="Andreas Nebdal" userId="42e38493-8d92-4d26-b6c7-7bd0c4eadf1f" providerId="ADAL" clId="{1D87A67A-BD45-4A5C-B583-F4F1571D003C}"/>
    <pc:docChg chg="undo custSel mod addSld delSld modSld sldOrd">
      <pc:chgData name="Andreas Nebdal" userId="42e38493-8d92-4d26-b6c7-7bd0c4eadf1f" providerId="ADAL" clId="{1D87A67A-BD45-4A5C-B583-F4F1571D003C}" dt="2021-02-07T21:17:12.479" v="1474" actId="20577"/>
      <pc:docMkLst>
        <pc:docMk/>
      </pc:docMkLst>
      <pc:sldChg chg="modSp mod ord">
        <pc:chgData name="Andreas Nebdal" userId="42e38493-8d92-4d26-b6c7-7bd0c4eadf1f" providerId="ADAL" clId="{1D87A67A-BD45-4A5C-B583-F4F1571D003C}" dt="2021-02-04T18:10:30.263" v="1466"/>
        <pc:sldMkLst>
          <pc:docMk/>
          <pc:sldMk cId="554603714" sldId="261"/>
        </pc:sldMkLst>
        <pc:spChg chg="mod">
          <ac:chgData name="Andreas Nebdal" userId="42e38493-8d92-4d26-b6c7-7bd0c4eadf1f" providerId="ADAL" clId="{1D87A67A-BD45-4A5C-B583-F4F1571D003C}" dt="2021-01-29T07:51:59.228" v="46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1D87A67A-BD45-4A5C-B583-F4F1571D003C}" dt="2021-01-29T07:49:51.409" v="260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1D87A67A-BD45-4A5C-B583-F4F1571D003C}" dt="2021-01-29T07:49:51.409" v="260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1D87A67A-BD45-4A5C-B583-F4F1571D003C}" dt="2021-01-29T07:27:05.065" v="0" actId="47"/>
        <pc:sldMkLst>
          <pc:docMk/>
          <pc:sldMk cId="3134397301" sldId="274"/>
        </pc:sldMkLst>
      </pc:sldChg>
      <pc:sldChg chg="del">
        <pc:chgData name="Andreas Nebdal" userId="42e38493-8d92-4d26-b6c7-7bd0c4eadf1f" providerId="ADAL" clId="{1D87A67A-BD45-4A5C-B583-F4F1571D003C}" dt="2021-01-29T07:27:05.643" v="1" actId="47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1D87A67A-BD45-4A5C-B583-F4F1571D003C}" dt="2021-01-29T07:27:09.679" v="2" actId="47"/>
        <pc:sldMkLst>
          <pc:docMk/>
          <pc:sldMk cId="1734274723" sldId="279"/>
        </pc:sldMkLst>
      </pc:sldChg>
      <pc:sldChg chg="addSp delSp modSp new mod ord modClrScheme modAnim chgLayout">
        <pc:chgData name="Andreas Nebdal" userId="42e38493-8d92-4d26-b6c7-7bd0c4eadf1f" providerId="ADAL" clId="{1D87A67A-BD45-4A5C-B583-F4F1571D003C}" dt="2021-02-04T18:10:41.209" v="1468"/>
        <pc:sldMkLst>
          <pc:docMk/>
          <pc:sldMk cId="3926329318" sldId="279"/>
        </pc:sldMkLst>
        <pc:spChg chg="mod">
          <ac:chgData name="Andreas Nebdal" userId="42e38493-8d92-4d26-b6c7-7bd0c4eadf1f" providerId="ADAL" clId="{1D87A67A-BD45-4A5C-B583-F4F1571D003C}" dt="2021-01-29T07:53:54.923" v="502" actId="26606"/>
          <ac:spMkLst>
            <pc:docMk/>
            <pc:sldMk cId="3926329318" sldId="279"/>
            <ac:spMk id="2" creationId="{BBF949B5-80B0-4992-BB37-1B09F8523E77}"/>
          </ac:spMkLst>
        </pc:spChg>
        <pc:spChg chg="del">
          <ac:chgData name="Andreas Nebdal" userId="42e38493-8d92-4d26-b6c7-7bd0c4eadf1f" providerId="ADAL" clId="{1D87A67A-BD45-4A5C-B583-F4F1571D003C}" dt="2021-01-29T07:53:18.853" v="463"/>
          <ac:spMkLst>
            <pc:docMk/>
            <pc:sldMk cId="3926329318" sldId="279"/>
            <ac:spMk id="3" creationId="{B90FBF7A-B2FD-463B-BE98-DD168F5DF81B}"/>
          </ac:spMkLst>
        </pc:spChg>
        <pc:spChg chg="mod">
          <ac:chgData name="Andreas Nebdal" userId="42e38493-8d92-4d26-b6c7-7bd0c4eadf1f" providerId="ADAL" clId="{1D87A67A-BD45-4A5C-B583-F4F1571D003C}" dt="2021-01-31T06:10:23.899" v="1056" actId="20577"/>
          <ac:spMkLst>
            <pc:docMk/>
            <pc:sldMk cId="3926329318" sldId="279"/>
            <ac:spMk id="4" creationId="{4D0E2EA8-528F-4BE9-A4DD-4D2F8B0A6E26}"/>
          </ac:spMkLst>
        </pc:spChg>
        <pc:spChg chg="add mod">
          <ac:chgData name="Andreas Nebdal" userId="42e38493-8d92-4d26-b6c7-7bd0c4eadf1f" providerId="ADAL" clId="{1D87A67A-BD45-4A5C-B583-F4F1571D003C}" dt="2021-01-31T06:03:27.198" v="931" actId="21"/>
          <ac:spMkLst>
            <pc:docMk/>
            <pc:sldMk cId="3926329318" sldId="279"/>
            <ac:spMk id="5" creationId="{915AD1BD-A344-49A4-A5C6-932E3B11EFDA}"/>
          </ac:spMkLst>
        </pc:spChg>
        <pc:picChg chg="add del mod">
          <ac:chgData name="Andreas Nebdal" userId="42e38493-8d92-4d26-b6c7-7bd0c4eadf1f" providerId="ADAL" clId="{1D87A67A-BD45-4A5C-B583-F4F1571D003C}" dt="2021-01-31T06:03:27.198" v="931" actId="21"/>
          <ac:picMkLst>
            <pc:docMk/>
            <pc:sldMk cId="3926329318" sldId="279"/>
            <ac:picMk id="1026" creationId="{927FC8B0-6B59-4ED8-A088-95700AF4A971}"/>
          </ac:picMkLst>
        </pc:picChg>
      </pc:sldChg>
      <pc:sldChg chg="addSp delSp modSp new mod modAnim">
        <pc:chgData name="Andreas Nebdal" userId="42e38493-8d92-4d26-b6c7-7bd0c4eadf1f" providerId="ADAL" clId="{1D87A67A-BD45-4A5C-B583-F4F1571D003C}" dt="2021-02-01T07:11:25.055" v="1319"/>
        <pc:sldMkLst>
          <pc:docMk/>
          <pc:sldMk cId="1793291180" sldId="280"/>
        </pc:sldMkLst>
        <pc:spChg chg="mod">
          <ac:chgData name="Andreas Nebdal" userId="42e38493-8d92-4d26-b6c7-7bd0c4eadf1f" providerId="ADAL" clId="{1D87A67A-BD45-4A5C-B583-F4F1571D003C}" dt="2021-01-29T07:56:55.478" v="653" actId="20577"/>
          <ac:spMkLst>
            <pc:docMk/>
            <pc:sldMk cId="1793291180" sldId="280"/>
            <ac:spMk id="2" creationId="{4F962D4D-0BCB-4C5B-9B3D-493AAD672F19}"/>
          </ac:spMkLst>
        </pc:spChg>
        <pc:spChg chg="del">
          <ac:chgData name="Andreas Nebdal" userId="42e38493-8d92-4d26-b6c7-7bd0c4eadf1f" providerId="ADAL" clId="{1D87A67A-BD45-4A5C-B583-F4F1571D003C}" dt="2021-01-29T07:56:52.946" v="646"/>
          <ac:spMkLst>
            <pc:docMk/>
            <pc:sldMk cId="1793291180" sldId="280"/>
            <ac:spMk id="3" creationId="{DFF4E0B5-98EA-4390-911E-7082ECB96631}"/>
          </ac:spMkLst>
        </pc:spChg>
        <pc:spChg chg="mod">
          <ac:chgData name="Andreas Nebdal" userId="42e38493-8d92-4d26-b6c7-7bd0c4eadf1f" providerId="ADAL" clId="{1D87A67A-BD45-4A5C-B583-F4F1571D003C}" dt="2021-01-29T08:00:39.038" v="923" actId="20577"/>
          <ac:spMkLst>
            <pc:docMk/>
            <pc:sldMk cId="1793291180" sldId="280"/>
            <ac:spMk id="4" creationId="{18305C8C-585E-4D55-B53B-52E4AF3233B2}"/>
          </ac:spMkLst>
        </pc:spChg>
        <pc:picChg chg="add mod">
          <ac:chgData name="Andreas Nebdal" userId="42e38493-8d92-4d26-b6c7-7bd0c4eadf1f" providerId="ADAL" clId="{1D87A67A-BD45-4A5C-B583-F4F1571D003C}" dt="2021-01-29T07:56:52.946" v="646"/>
          <ac:picMkLst>
            <pc:docMk/>
            <pc:sldMk cId="1793291180" sldId="280"/>
            <ac:picMk id="2050" creationId="{60C3DE91-27F7-4816-A2ED-7F2EFDF9ACC8}"/>
          </ac:picMkLst>
        </pc:picChg>
      </pc:sldChg>
      <pc:sldChg chg="del">
        <pc:chgData name="Andreas Nebdal" userId="42e38493-8d92-4d26-b6c7-7bd0c4eadf1f" providerId="ADAL" clId="{1D87A67A-BD45-4A5C-B583-F4F1571D003C}" dt="2021-01-29T07:27:12.069" v="4" actId="47"/>
        <pc:sldMkLst>
          <pc:docMk/>
          <pc:sldMk cId="1818474836" sldId="280"/>
        </pc:sldMkLst>
      </pc:sldChg>
      <pc:sldChg chg="addSp delSp modSp new mod modAnim">
        <pc:chgData name="Andreas Nebdal" userId="42e38493-8d92-4d26-b6c7-7bd0c4eadf1f" providerId="ADAL" clId="{1D87A67A-BD45-4A5C-B583-F4F1571D003C}" dt="2021-02-01T07:11:31.653" v="1320"/>
        <pc:sldMkLst>
          <pc:docMk/>
          <pc:sldMk cId="1775569051" sldId="281"/>
        </pc:sldMkLst>
        <pc:spChg chg="mod">
          <ac:chgData name="Andreas Nebdal" userId="42e38493-8d92-4d26-b6c7-7bd0c4eadf1f" providerId="ADAL" clId="{1D87A67A-BD45-4A5C-B583-F4F1571D003C}" dt="2021-01-31T06:09:27.188" v="1022" actId="20577"/>
          <ac:spMkLst>
            <pc:docMk/>
            <pc:sldMk cId="1775569051" sldId="281"/>
            <ac:spMk id="2" creationId="{F67262E9-B35A-406D-A6BE-8782581D08E4}"/>
          </ac:spMkLst>
        </pc:spChg>
        <pc:spChg chg="mod">
          <ac:chgData name="Andreas Nebdal" userId="42e38493-8d92-4d26-b6c7-7bd0c4eadf1f" providerId="ADAL" clId="{1D87A67A-BD45-4A5C-B583-F4F1571D003C}" dt="2021-01-31T06:09:30.421" v="1026" actId="6549"/>
          <ac:spMkLst>
            <pc:docMk/>
            <pc:sldMk cId="1775569051" sldId="281"/>
            <ac:spMk id="3" creationId="{5AB05A8F-0F21-4C06-A67F-C7687747B005}"/>
          </ac:spMkLst>
        </pc:spChg>
        <pc:spChg chg="del">
          <ac:chgData name="Andreas Nebdal" userId="42e38493-8d92-4d26-b6c7-7bd0c4eadf1f" providerId="ADAL" clId="{1D87A67A-BD45-4A5C-B583-F4F1571D003C}" dt="2021-01-31T06:03:29.897" v="932"/>
          <ac:spMkLst>
            <pc:docMk/>
            <pc:sldMk cId="1775569051" sldId="281"/>
            <ac:spMk id="4" creationId="{3EABA94B-E50A-414B-9ABD-ADD494EC3165}"/>
          </ac:spMkLst>
        </pc:spChg>
        <pc:picChg chg="add mod">
          <ac:chgData name="Andreas Nebdal" userId="42e38493-8d92-4d26-b6c7-7bd0c4eadf1f" providerId="ADAL" clId="{1D87A67A-BD45-4A5C-B583-F4F1571D003C}" dt="2021-01-31T06:10:00.536" v="1035" actId="1076"/>
          <ac:picMkLst>
            <pc:docMk/>
            <pc:sldMk cId="1775569051" sldId="281"/>
            <ac:picMk id="5" creationId="{0D1300BF-A6AD-4299-823E-92BD28FB9378}"/>
          </ac:picMkLst>
        </pc:picChg>
        <pc:picChg chg="add mod">
          <ac:chgData name="Andreas Nebdal" userId="42e38493-8d92-4d26-b6c7-7bd0c4eadf1f" providerId="ADAL" clId="{1D87A67A-BD45-4A5C-B583-F4F1571D003C}" dt="2021-01-31T06:09:57.596" v="1033" actId="1076"/>
          <ac:picMkLst>
            <pc:docMk/>
            <pc:sldMk cId="1775569051" sldId="281"/>
            <ac:picMk id="1026" creationId="{A8B12E6F-793A-45F1-B893-3EC433CF9865}"/>
          </ac:picMkLst>
        </pc:picChg>
      </pc:sldChg>
      <pc:sldChg chg="del">
        <pc:chgData name="Andreas Nebdal" userId="42e38493-8d92-4d26-b6c7-7bd0c4eadf1f" providerId="ADAL" clId="{1D87A67A-BD45-4A5C-B583-F4F1571D003C}" dt="2021-01-29T07:27:11.585" v="3" actId="47"/>
        <pc:sldMkLst>
          <pc:docMk/>
          <pc:sldMk cId="3089561548" sldId="281"/>
        </pc:sldMkLst>
      </pc:sldChg>
      <pc:sldChg chg="addSp delSp modSp new mod">
        <pc:chgData name="Andreas Nebdal" userId="42e38493-8d92-4d26-b6c7-7bd0c4eadf1f" providerId="ADAL" clId="{1D87A67A-BD45-4A5C-B583-F4F1571D003C}" dt="2021-02-04T18:08:57.669" v="1463" actId="20577"/>
        <pc:sldMkLst>
          <pc:docMk/>
          <pc:sldMk cId="28013781" sldId="282"/>
        </pc:sldMkLst>
        <pc:spChg chg="mod">
          <ac:chgData name="Andreas Nebdal" userId="42e38493-8d92-4d26-b6c7-7bd0c4eadf1f" providerId="ADAL" clId="{1D87A67A-BD45-4A5C-B583-F4F1571D003C}" dt="2021-01-31T06:13:57.440" v="1186" actId="20577"/>
          <ac:spMkLst>
            <pc:docMk/>
            <pc:sldMk cId="28013781" sldId="282"/>
            <ac:spMk id="2" creationId="{194EDFE3-2EB8-4AA0-AC31-6CBCAE6715A8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3" creationId="{1C7962BD-1115-4F48-9410-E76093689106}"/>
          </ac:spMkLst>
        </pc:spChg>
        <pc:spChg chg="del">
          <ac:chgData name="Andreas Nebdal" userId="42e38493-8d92-4d26-b6c7-7bd0c4eadf1f" providerId="ADAL" clId="{1D87A67A-BD45-4A5C-B583-F4F1571D003C}" dt="2021-01-31T06:11:03.814" v="1070"/>
          <ac:spMkLst>
            <pc:docMk/>
            <pc:sldMk cId="28013781" sldId="282"/>
            <ac:spMk id="4" creationId="{30D494AE-F142-4AE0-B4C4-0B51AD211958}"/>
          </ac:spMkLst>
        </pc:spChg>
        <pc:spChg chg="add del mod">
          <ac:chgData name="Andreas Nebdal" userId="42e38493-8d92-4d26-b6c7-7bd0c4eadf1f" providerId="ADAL" clId="{1D87A67A-BD45-4A5C-B583-F4F1571D003C}" dt="2021-01-31T06:11:38.753" v="1071" actId="3680"/>
          <ac:spMkLst>
            <pc:docMk/>
            <pc:sldMk cId="28013781" sldId="282"/>
            <ac:spMk id="5" creationId="{D87DFE1F-726B-42CB-A58F-66E71F018C72}"/>
          </ac:spMkLst>
        </pc:spChg>
        <pc:graphicFrameChg chg="add mod ord modGraphic">
          <ac:chgData name="Andreas Nebdal" userId="42e38493-8d92-4d26-b6c7-7bd0c4eadf1f" providerId="ADAL" clId="{1D87A67A-BD45-4A5C-B583-F4F1571D003C}" dt="2021-02-04T18:08:57.669" v="1463" actId="20577"/>
          <ac:graphicFrameMkLst>
            <pc:docMk/>
            <pc:sldMk cId="28013781" sldId="282"/>
            <ac:graphicFrameMk id="6" creationId="{A26E90DF-F074-435F-9B22-73E7FC1C8010}"/>
          </ac:graphicFrameMkLst>
        </pc:graphicFrameChg>
      </pc:sldChg>
      <pc:sldChg chg="del">
        <pc:chgData name="Andreas Nebdal" userId="42e38493-8d92-4d26-b6c7-7bd0c4eadf1f" providerId="ADAL" clId="{1D87A67A-BD45-4A5C-B583-F4F1571D003C}" dt="2021-01-29T07:27:14.115" v="6" actId="47"/>
        <pc:sldMkLst>
          <pc:docMk/>
          <pc:sldMk cId="3159303561" sldId="282"/>
        </pc:sldMkLst>
      </pc:sldChg>
      <pc:sldChg chg="addSp delSp modSp new mod modAnim">
        <pc:chgData name="Andreas Nebdal" userId="42e38493-8d92-4d26-b6c7-7bd0c4eadf1f" providerId="ADAL" clId="{1D87A67A-BD45-4A5C-B583-F4F1571D003C}" dt="2021-02-07T21:17:12.479" v="1474" actId="20577"/>
        <pc:sldMkLst>
          <pc:docMk/>
          <pc:sldMk cId="3671861613" sldId="283"/>
        </pc:sldMkLst>
        <pc:spChg chg="mod">
          <ac:chgData name="Andreas Nebdal" userId="42e38493-8d92-4d26-b6c7-7bd0c4eadf1f" providerId="ADAL" clId="{1D87A67A-BD45-4A5C-B583-F4F1571D003C}" dt="2021-01-31T06:14:08.178" v="1193" actId="20577"/>
          <ac:spMkLst>
            <pc:docMk/>
            <pc:sldMk cId="3671861613" sldId="283"/>
            <ac:spMk id="2" creationId="{783E8217-66E9-40FB-9661-5FF3A585F376}"/>
          </ac:spMkLst>
        </pc:spChg>
        <pc:spChg chg="mod">
          <ac:chgData name="Andreas Nebdal" userId="42e38493-8d92-4d26-b6c7-7bd0c4eadf1f" providerId="ADAL" clId="{1D87A67A-BD45-4A5C-B583-F4F1571D003C}" dt="2021-02-07T21:17:12.479" v="1474" actId="20577"/>
          <ac:spMkLst>
            <pc:docMk/>
            <pc:sldMk cId="3671861613" sldId="283"/>
            <ac:spMk id="3" creationId="{AFD3D4E1-43B9-49DA-A24D-EAF0877E9835}"/>
          </ac:spMkLst>
        </pc:spChg>
        <pc:spChg chg="del">
          <ac:chgData name="Andreas Nebdal" userId="42e38493-8d92-4d26-b6c7-7bd0c4eadf1f" providerId="ADAL" clId="{1D87A67A-BD45-4A5C-B583-F4F1571D003C}" dt="2021-01-31T06:15:54.267" v="1317"/>
          <ac:spMkLst>
            <pc:docMk/>
            <pc:sldMk cId="3671861613" sldId="283"/>
            <ac:spMk id="4" creationId="{E358FC98-BEA4-4E2B-BA70-CC40B6017532}"/>
          </ac:spMkLst>
        </pc:spChg>
        <pc:picChg chg="add mod">
          <ac:chgData name="Andreas Nebdal" userId="42e38493-8d92-4d26-b6c7-7bd0c4eadf1f" providerId="ADAL" clId="{1D87A67A-BD45-4A5C-B583-F4F1571D003C}" dt="2021-01-31T06:15:54.267" v="1317"/>
          <ac:picMkLst>
            <pc:docMk/>
            <pc:sldMk cId="3671861613" sldId="283"/>
            <ac:picMk id="2050" creationId="{C22312F6-25CB-43DE-91A7-7B8D25536966}"/>
          </ac:picMkLst>
        </pc:picChg>
      </pc:sldChg>
      <pc:sldChg chg="del">
        <pc:chgData name="Andreas Nebdal" userId="42e38493-8d92-4d26-b6c7-7bd0c4eadf1f" providerId="ADAL" clId="{1D87A67A-BD45-4A5C-B583-F4F1571D003C}" dt="2021-01-29T07:27:14.459" v="7" actId="47"/>
        <pc:sldMkLst>
          <pc:docMk/>
          <pc:sldMk cId="4168803734" sldId="283"/>
        </pc:sldMkLst>
      </pc:sldChg>
      <pc:sldChg chg="del">
        <pc:chgData name="Andreas Nebdal" userId="42e38493-8d92-4d26-b6c7-7bd0c4eadf1f" providerId="ADAL" clId="{1D87A67A-BD45-4A5C-B583-F4F1571D003C}" dt="2021-01-29T07:27:14.881" v="8" actId="47"/>
        <pc:sldMkLst>
          <pc:docMk/>
          <pc:sldMk cId="1001454296" sldId="284"/>
        </pc:sldMkLst>
      </pc:sldChg>
      <pc:sldChg chg="addSp delSp modSp new mod ord modAnim">
        <pc:chgData name="Andreas Nebdal" userId="42e38493-8d92-4d26-b6c7-7bd0c4eadf1f" providerId="ADAL" clId="{1D87A67A-BD45-4A5C-B583-F4F1571D003C}" dt="2021-02-04T18:10:43.647" v="1470"/>
        <pc:sldMkLst>
          <pc:docMk/>
          <pc:sldMk cId="1020381548" sldId="284"/>
        </pc:sldMkLst>
        <pc:spChg chg="mod">
          <ac:chgData name="Andreas Nebdal" userId="42e38493-8d92-4d26-b6c7-7bd0c4eadf1f" providerId="ADAL" clId="{1D87A67A-BD45-4A5C-B583-F4F1571D003C}" dt="2021-02-01T08:14:05.504" v="1400" actId="20577"/>
          <ac:spMkLst>
            <pc:docMk/>
            <pc:sldMk cId="1020381548" sldId="284"/>
            <ac:spMk id="2" creationId="{76C593E0-0DF8-460C-8E4A-BE92474FFB79}"/>
          </ac:spMkLst>
        </pc:spChg>
        <pc:spChg chg="add mod">
          <ac:chgData name="Andreas Nebdal" userId="42e38493-8d92-4d26-b6c7-7bd0c4eadf1f" providerId="ADAL" clId="{1D87A67A-BD45-4A5C-B583-F4F1571D003C}" dt="2021-02-01T08:14:38.168" v="1408" actId="1076"/>
          <ac:spMkLst>
            <pc:docMk/>
            <pc:sldMk cId="1020381548" sldId="284"/>
            <ac:spMk id="3" creationId="{2DB5E3C9-4AED-46F7-94E5-344C640C5855}"/>
          </ac:spMkLst>
        </pc:spChg>
        <pc:spChg chg="del">
          <ac:chgData name="Andreas Nebdal" userId="42e38493-8d92-4d26-b6c7-7bd0c4eadf1f" providerId="ADAL" clId="{1D87A67A-BD45-4A5C-B583-F4F1571D003C}" dt="2021-02-01T07:12:36.935" v="1341" actId="478"/>
          <ac:spMkLst>
            <pc:docMk/>
            <pc:sldMk cId="1020381548" sldId="284"/>
            <ac:spMk id="3" creationId="{4E017B10-90C0-4EF2-9032-5135B80FD35A}"/>
          </ac:spMkLst>
        </pc:spChg>
        <pc:spChg chg="del">
          <ac:chgData name="Andreas Nebdal" userId="42e38493-8d92-4d26-b6c7-7bd0c4eadf1f" providerId="ADAL" clId="{1D87A67A-BD45-4A5C-B583-F4F1571D003C}" dt="2021-02-01T07:12:39.523" v="1342" actId="478"/>
          <ac:spMkLst>
            <pc:docMk/>
            <pc:sldMk cId="1020381548" sldId="284"/>
            <ac:spMk id="4" creationId="{36EAD7AC-1699-49BE-882E-B31EDDAB63C3}"/>
          </ac:spMkLst>
        </pc:spChg>
        <pc:spChg chg="add mod">
          <ac:chgData name="Andreas Nebdal" userId="42e38493-8d92-4d26-b6c7-7bd0c4eadf1f" providerId="ADAL" clId="{1D87A67A-BD45-4A5C-B583-F4F1571D003C}" dt="2021-02-01T08:14:56.525" v="1428" actId="1076"/>
          <ac:spMkLst>
            <pc:docMk/>
            <pc:sldMk cId="1020381548" sldId="284"/>
            <ac:spMk id="5" creationId="{68058F55-F8DA-4CD8-81C6-507E985B1182}"/>
          </ac:spMkLst>
        </pc:spChg>
        <pc:picChg chg="add mod">
          <ac:chgData name="Andreas Nebdal" userId="42e38493-8d92-4d26-b6c7-7bd0c4eadf1f" providerId="ADAL" clId="{1D87A67A-BD45-4A5C-B583-F4F1571D003C}" dt="2021-02-01T08:14:26.482" v="1402" actId="1076"/>
          <ac:picMkLst>
            <pc:docMk/>
            <pc:sldMk cId="1020381548" sldId="284"/>
            <ac:picMk id="4" creationId="{1964C154-DFDF-48D4-8DA3-D833C9A3719A}"/>
          </ac:picMkLst>
        </pc:picChg>
      </pc:sldChg>
      <pc:sldChg chg="del">
        <pc:chgData name="Andreas Nebdal" userId="42e38493-8d92-4d26-b6c7-7bd0c4eadf1f" providerId="ADAL" clId="{1D87A67A-BD45-4A5C-B583-F4F1571D003C}" dt="2021-01-29T07:27:26.175" v="12" actId="47"/>
        <pc:sldMkLst>
          <pc:docMk/>
          <pc:sldMk cId="959723173" sldId="285"/>
        </pc:sldMkLst>
      </pc:sldChg>
      <pc:sldChg chg="modSp new mod">
        <pc:chgData name="Andreas Nebdal" userId="42e38493-8d92-4d26-b6c7-7bd0c4eadf1f" providerId="ADAL" clId="{1D87A67A-BD45-4A5C-B583-F4F1571D003C}" dt="2021-02-01T08:09:02.638" v="1374" actId="20577"/>
        <pc:sldMkLst>
          <pc:docMk/>
          <pc:sldMk cId="2816776438" sldId="285"/>
        </pc:sldMkLst>
        <pc:spChg chg="mod">
          <ac:chgData name="Andreas Nebdal" userId="42e38493-8d92-4d26-b6c7-7bd0c4eadf1f" providerId="ADAL" clId="{1D87A67A-BD45-4A5C-B583-F4F1571D003C}" dt="2021-02-01T08:08:57.716" v="1361" actId="20577"/>
          <ac:spMkLst>
            <pc:docMk/>
            <pc:sldMk cId="2816776438" sldId="285"/>
            <ac:spMk id="2" creationId="{1B5F405B-132A-4102-90F3-881D0016E5A0}"/>
          </ac:spMkLst>
        </pc:spChg>
        <pc:spChg chg="mod">
          <ac:chgData name="Andreas Nebdal" userId="42e38493-8d92-4d26-b6c7-7bd0c4eadf1f" providerId="ADAL" clId="{1D87A67A-BD45-4A5C-B583-F4F1571D003C}" dt="2021-02-01T08:09:02.638" v="1374" actId="20577"/>
          <ac:spMkLst>
            <pc:docMk/>
            <pc:sldMk cId="2816776438" sldId="285"/>
            <ac:spMk id="3" creationId="{1387E942-EA4D-4740-BC71-3308E9D0BEEE}"/>
          </ac:spMkLst>
        </pc:spChg>
      </pc:sldChg>
      <pc:sldChg chg="del">
        <pc:chgData name="Andreas Nebdal" userId="42e38493-8d92-4d26-b6c7-7bd0c4eadf1f" providerId="ADAL" clId="{1D87A67A-BD45-4A5C-B583-F4F1571D003C}" dt="2021-01-29T07:27:18.692" v="10" actId="47"/>
        <pc:sldMkLst>
          <pc:docMk/>
          <pc:sldMk cId="3583077739" sldId="286"/>
        </pc:sldMkLst>
      </pc:sldChg>
      <pc:sldChg chg="modSp add mod modTransition">
        <pc:chgData name="Andreas Nebdal" userId="42e38493-8d92-4d26-b6c7-7bd0c4eadf1f" providerId="ADAL" clId="{1D87A67A-BD45-4A5C-B583-F4F1571D003C}" dt="2021-02-04T18:10:55.983" v="1473" actId="14100"/>
        <pc:sldMkLst>
          <pc:docMk/>
          <pc:sldMk cId="3652972957" sldId="286"/>
        </pc:sldMkLst>
        <pc:spChg chg="mod">
          <ac:chgData name="Andreas Nebdal" userId="42e38493-8d92-4d26-b6c7-7bd0c4eadf1f" providerId="ADAL" clId="{1D87A67A-BD45-4A5C-B583-F4F1571D003C}" dt="2021-02-04T18:10:52.815" v="1472" actId="14100"/>
          <ac:spMkLst>
            <pc:docMk/>
            <pc:sldMk cId="3652972957" sldId="286"/>
            <ac:spMk id="26" creationId="{267170FF-38A3-4FAD-B825-72B03B792FA3}"/>
          </ac:spMkLst>
        </pc:spChg>
        <pc:spChg chg="mod">
          <ac:chgData name="Andreas Nebdal" userId="42e38493-8d92-4d26-b6c7-7bd0c4eadf1f" providerId="ADAL" clId="{1D87A67A-BD45-4A5C-B583-F4F1571D003C}" dt="2021-02-04T18:10:55.983" v="1473" actId="14100"/>
          <ac:spMkLst>
            <pc:docMk/>
            <pc:sldMk cId="3652972957" sldId="286"/>
            <ac:spMk id="27" creationId="{85E85E99-B1BF-4844-AD11-51887CC523E2}"/>
          </ac:spMkLst>
        </pc:spChg>
      </pc:sldChg>
      <pc:sldChg chg="del">
        <pc:chgData name="Andreas Nebdal" userId="42e38493-8d92-4d26-b6c7-7bd0c4eadf1f" providerId="ADAL" clId="{1D87A67A-BD45-4A5C-B583-F4F1571D003C}" dt="2021-01-29T07:27:17.021" v="9" actId="47"/>
        <pc:sldMkLst>
          <pc:docMk/>
          <pc:sldMk cId="4207148896" sldId="287"/>
        </pc:sldMkLst>
      </pc:sldChg>
      <pc:sldChg chg="del">
        <pc:chgData name="Andreas Nebdal" userId="42e38493-8d92-4d26-b6c7-7bd0c4eadf1f" providerId="ADAL" clId="{1D87A67A-BD45-4A5C-B583-F4F1571D003C}" dt="2021-01-29T07:27:21.114" v="11" actId="47"/>
        <pc:sldMkLst>
          <pc:docMk/>
          <pc:sldMk cId="997449454" sldId="288"/>
        </pc:sldMkLst>
      </pc:sldChg>
      <pc:sldChg chg="del">
        <pc:chgData name="Andreas Nebdal" userId="42e38493-8d92-4d26-b6c7-7bd0c4eadf1f" providerId="ADAL" clId="{1D87A67A-BD45-4A5C-B583-F4F1571D003C}" dt="2021-01-29T07:27:29.751" v="13" actId="47"/>
        <pc:sldMkLst>
          <pc:docMk/>
          <pc:sldMk cId="1156735141" sldId="289"/>
        </pc:sldMkLst>
      </pc:sldChg>
      <pc:sldChg chg="del">
        <pc:chgData name="Andreas Nebdal" userId="42e38493-8d92-4d26-b6c7-7bd0c4eadf1f" providerId="ADAL" clId="{1D87A67A-BD45-4A5C-B583-F4F1571D003C}" dt="2021-01-29T07:27:12.850" v="5" actId="47"/>
        <pc:sldMkLst>
          <pc:docMk/>
          <pc:sldMk cId="262767695" sldId="290"/>
        </pc:sldMkLst>
      </pc:sldChg>
    </pc:docChg>
  </pc:docChgLst>
  <pc:docChgLst>
    <pc:chgData name="Andreas Nebdal" userId="42e38493-8d92-4d26-b6c7-7bd0c4eadf1f" providerId="ADAL" clId="{828A220F-A55B-433D-8306-9B1B889FA643}"/>
    <pc:docChg chg="undo custSel mod addSld delSld modSld sldOrd">
      <pc:chgData name="Andreas Nebdal" userId="42e38493-8d92-4d26-b6c7-7bd0c4eadf1f" providerId="ADAL" clId="{828A220F-A55B-433D-8306-9B1B889FA643}" dt="2020-09-11T04:25:50.918" v="3998" actId="20577"/>
      <pc:docMkLst>
        <pc:docMk/>
      </pc:docMkLst>
      <pc:sldChg chg="modSp">
        <pc:chgData name="Andreas Nebdal" userId="42e38493-8d92-4d26-b6c7-7bd0c4eadf1f" providerId="ADAL" clId="{828A220F-A55B-433D-8306-9B1B889FA643}" dt="2020-09-03T20:25:50.575" v="1815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828A220F-A55B-433D-8306-9B1B889FA643}" dt="2020-09-03T20:25:50.575" v="1815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">
        <pc:chgData name="Andreas Nebdal" userId="42e38493-8d92-4d26-b6c7-7bd0c4eadf1f" providerId="ADAL" clId="{828A220F-A55B-433D-8306-9B1B889FA643}" dt="2020-09-04T03:02:27.333" v="2376" actId="113"/>
        <pc:sldMkLst>
          <pc:docMk/>
          <pc:sldMk cId="1087991708" sldId="260"/>
        </pc:sldMkLst>
        <pc:spChg chg="mod">
          <ac:chgData name="Andreas Nebdal" userId="42e38493-8d92-4d26-b6c7-7bd0c4eadf1f" providerId="ADAL" clId="{828A220F-A55B-433D-8306-9B1B889FA643}" dt="2020-09-04T03:02:27.333" v="2376" actId="113"/>
          <ac:spMkLst>
            <pc:docMk/>
            <pc:sldMk cId="1087991708" sldId="260"/>
            <ac:spMk id="2" creationId="{8D428F7B-8E5B-40A3-9FED-3B4AEAFBE6A3}"/>
          </ac:spMkLst>
        </pc:spChg>
        <pc:spChg chg="mod">
          <ac:chgData name="Andreas Nebdal" userId="42e38493-8d92-4d26-b6c7-7bd0c4eadf1f" providerId="ADAL" clId="{828A220F-A55B-433D-8306-9B1B889FA643}" dt="2020-09-04T03:02:24.151" v="2375" actId="403"/>
          <ac:spMkLst>
            <pc:docMk/>
            <pc:sldMk cId="1087991708" sldId="260"/>
            <ac:spMk id="3" creationId="{A0D0E6F1-40C8-46E8-A412-EDF228B5A100}"/>
          </ac:spMkLst>
        </pc:spChg>
      </pc:sldChg>
      <pc:sldChg chg="modSp modAnim">
        <pc:chgData name="Andreas Nebdal" userId="42e38493-8d92-4d26-b6c7-7bd0c4eadf1f" providerId="ADAL" clId="{828A220F-A55B-433D-8306-9B1B889FA643}" dt="2020-09-04T02:46:48.206" v="2023" actId="207"/>
        <pc:sldMkLst>
          <pc:docMk/>
          <pc:sldMk cId="554603714" sldId="261"/>
        </pc:sldMkLst>
        <pc:spChg chg="mod">
          <ac:chgData name="Andreas Nebdal" userId="42e38493-8d92-4d26-b6c7-7bd0c4eadf1f" providerId="ADAL" clId="{828A220F-A55B-433D-8306-9B1B889FA643}" dt="2020-09-04T02:46:48.206" v="2023" actId="207"/>
          <ac:spMkLst>
            <pc:docMk/>
            <pc:sldMk cId="554603714" sldId="261"/>
            <ac:spMk id="8" creationId="{E9D17233-7EC3-4D31-9664-272A7E86FA03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4T02:59:57.279" v="2338"/>
        <pc:sldMkLst>
          <pc:docMk/>
          <pc:sldMk cId="661169414" sldId="262"/>
        </pc:sldMkLst>
        <pc:spChg chg="mod">
          <ac:chgData name="Andreas Nebdal" userId="42e38493-8d92-4d26-b6c7-7bd0c4eadf1f" providerId="ADAL" clId="{828A220F-A55B-433D-8306-9B1B889FA643}" dt="2020-08-28T03:28:42.424" v="254" actId="20577"/>
          <ac:spMkLst>
            <pc:docMk/>
            <pc:sldMk cId="661169414" sldId="262"/>
            <ac:spMk id="2" creationId="{09740C6A-1CDB-4781-A942-B8CBEA3CE38F}"/>
          </ac:spMkLst>
        </pc:spChg>
        <pc:spChg chg="add del mod">
          <ac:chgData name="Andreas Nebdal" userId="42e38493-8d92-4d26-b6c7-7bd0c4eadf1f" providerId="ADAL" clId="{828A220F-A55B-433D-8306-9B1B889FA643}" dt="2020-09-04T02:57:01.751" v="2184"/>
          <ac:spMkLst>
            <pc:docMk/>
            <pc:sldMk cId="661169414" sldId="262"/>
            <ac:spMk id="3" creationId="{75FBC3E9-D029-41BE-8B52-9E89B5C57026}"/>
          </ac:spMkLst>
        </pc:spChg>
        <pc:spChg chg="add mod">
          <ac:chgData name="Andreas Nebdal" userId="42e38493-8d92-4d26-b6c7-7bd0c4eadf1f" providerId="ADAL" clId="{828A220F-A55B-433D-8306-9B1B889FA643}" dt="2020-09-04T02:59:32.096" v="2336" actId="14100"/>
          <ac:spMkLst>
            <pc:docMk/>
            <pc:sldMk cId="661169414" sldId="262"/>
            <ac:spMk id="4" creationId="{44D7BFEC-E417-4E58-9F33-9C8533792B13}"/>
          </ac:spMkLst>
        </pc:spChg>
        <pc:picChg chg="add">
          <ac:chgData name="Andreas Nebdal" userId="42e38493-8d92-4d26-b6c7-7bd0c4eadf1f" providerId="ADAL" clId="{828A220F-A55B-433D-8306-9B1B889FA643}" dt="2020-08-28T03:06:10.554" v="220"/>
          <ac:picMkLst>
            <pc:docMk/>
            <pc:sldMk cId="661169414" sldId="262"/>
            <ac:picMk id="4" creationId="{CC3C6F48-890E-4C6B-BEA5-98CFC23A8074}"/>
          </ac:picMkLst>
        </pc:picChg>
        <pc:picChg chg="add">
          <ac:chgData name="Andreas Nebdal" userId="42e38493-8d92-4d26-b6c7-7bd0c4eadf1f" providerId="ADAL" clId="{828A220F-A55B-433D-8306-9B1B889FA643}" dt="2020-09-04T02:57:01.751" v="2184"/>
          <ac:picMkLst>
            <pc:docMk/>
            <pc:sldMk cId="661169414" sldId="262"/>
            <ac:picMk id="6" creationId="{2EE512D0-98E2-4501-BB6F-7013969495C6}"/>
          </ac:picMkLst>
        </pc:picChg>
        <pc:picChg chg="del">
          <ac:chgData name="Andreas Nebdal" userId="42e38493-8d92-4d26-b6c7-7bd0c4eadf1f" providerId="ADAL" clId="{828A220F-A55B-433D-8306-9B1B889FA643}" dt="2020-09-04T02:57:00.695" v="2183"/>
          <ac:picMkLst>
            <pc:docMk/>
            <pc:sldMk cId="661169414" sldId="262"/>
            <ac:picMk id="7" creationId="{AD8B28FE-D85F-418F-A0A7-5245AF03DD3F}"/>
          </ac:picMkLst>
        </pc:picChg>
      </pc:sldChg>
      <pc:sldChg chg="del ord">
        <pc:chgData name="Andreas Nebdal" userId="42e38493-8d92-4d26-b6c7-7bd0c4eadf1f" providerId="ADAL" clId="{828A220F-A55B-433D-8306-9B1B889FA643}" dt="2020-09-03T20:28:49.024" v="1898" actId="2696"/>
        <pc:sldMkLst>
          <pc:docMk/>
          <pc:sldMk cId="1464335611" sldId="263"/>
        </pc:sldMkLst>
      </pc:sldChg>
      <pc:sldChg chg="addSp delSp modSp del mod ord modClrScheme modAnim chgLayout">
        <pc:chgData name="Andreas Nebdal" userId="42e38493-8d92-4d26-b6c7-7bd0c4eadf1f" providerId="ADAL" clId="{828A220F-A55B-433D-8306-9B1B889FA643}" dt="2020-09-03T20:27:05.788" v="1895" actId="2696"/>
        <pc:sldMkLst>
          <pc:docMk/>
          <pc:sldMk cId="3552975784" sldId="264"/>
        </pc:sldMkLst>
        <pc:spChg chg="del mod">
          <ac:chgData name="Andreas Nebdal" userId="42e38493-8d92-4d26-b6c7-7bd0c4eadf1f" providerId="ADAL" clId="{828A220F-A55B-433D-8306-9B1B889FA643}" dt="2020-08-28T03:55:50.338" v="1123" actId="478"/>
          <ac:spMkLst>
            <pc:docMk/>
            <pc:sldMk cId="3552975784" sldId="264"/>
            <ac:spMk id="2" creationId="{30AB6B48-50DD-405F-AD17-981FF9B8E3E0}"/>
          </ac:spMkLst>
        </pc:spChg>
        <pc:spChg chg="mod ord">
          <ac:chgData name="Andreas Nebdal" userId="42e38493-8d92-4d26-b6c7-7bd0c4eadf1f" providerId="ADAL" clId="{828A220F-A55B-433D-8306-9B1B889FA643}" dt="2020-08-28T03:56:00.493" v="1126" actId="122"/>
          <ac:spMkLst>
            <pc:docMk/>
            <pc:sldMk cId="3552975784" sldId="264"/>
            <ac:spMk id="3" creationId="{7124D8E1-D5DA-4FC5-9221-15BBCC49E89D}"/>
          </ac:spMkLst>
        </pc:spChg>
        <pc:spChg chg="add del mod">
          <ac:chgData name="Andreas Nebdal" userId="42e38493-8d92-4d26-b6c7-7bd0c4eadf1f" providerId="ADAL" clId="{828A220F-A55B-433D-8306-9B1B889FA643}" dt="2020-08-28T03:55:52.432" v="1124" actId="478"/>
          <ac:spMkLst>
            <pc:docMk/>
            <pc:sldMk cId="3552975784" sldId="264"/>
            <ac:spMk id="7" creationId="{DF76F8F1-462C-4526-AC8E-B1F453D3933F}"/>
          </ac:spMkLst>
        </pc:spChg>
        <pc:picChg chg="del mod">
          <ac:chgData name="Andreas Nebdal" userId="42e38493-8d92-4d26-b6c7-7bd0c4eadf1f" providerId="ADAL" clId="{828A220F-A55B-433D-8306-9B1B889FA643}" dt="2020-08-28T03:54:56.304" v="1108"/>
          <ac:picMkLst>
            <pc:docMk/>
            <pc:sldMk cId="3552975784" sldId="264"/>
            <ac:picMk id="5" creationId="{CB401B67-B024-4CCF-A222-E728AF637265}"/>
          </ac:picMkLst>
        </pc:picChg>
        <pc:picChg chg="add mod">
          <ac:chgData name="Andreas Nebdal" userId="42e38493-8d92-4d26-b6c7-7bd0c4eadf1f" providerId="ADAL" clId="{828A220F-A55B-433D-8306-9B1B889FA643}" dt="2020-08-28T03:55:16.610" v="1112" actId="1076"/>
          <ac:picMkLst>
            <pc:docMk/>
            <pc:sldMk cId="3552975784" sldId="264"/>
            <ac:picMk id="6" creationId="{262E857D-CE48-495E-912A-A116E688E010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38.720" v="1896" actId="2696"/>
        <pc:sldMkLst>
          <pc:docMk/>
          <pc:sldMk cId="3590443161" sldId="265"/>
        </pc:sldMkLst>
        <pc:spChg chg="mod">
          <ac:chgData name="Andreas Nebdal" userId="42e38493-8d92-4d26-b6c7-7bd0c4eadf1f" providerId="ADAL" clId="{828A220F-A55B-433D-8306-9B1B889FA643}" dt="2020-08-28T03:57:15.843" v="1143" actId="14100"/>
          <ac:spMkLst>
            <pc:docMk/>
            <pc:sldMk cId="3590443161" sldId="265"/>
            <ac:spMk id="3" creationId="{53396448-45AD-4E64-A03F-C9673B36A490}"/>
          </ac:spMkLst>
        </pc:spChg>
        <pc:spChg chg="add del mod">
          <ac:chgData name="Andreas Nebdal" userId="42e38493-8d92-4d26-b6c7-7bd0c4eadf1f" providerId="ADAL" clId="{828A220F-A55B-433D-8306-9B1B889FA643}" dt="2020-08-28T03:57:03.924" v="1137" actId="478"/>
          <ac:spMkLst>
            <pc:docMk/>
            <pc:sldMk cId="3590443161" sldId="265"/>
            <ac:spMk id="4" creationId="{9C5733A8-21EE-4C06-A954-0B4EF4B73CFD}"/>
          </ac:spMkLst>
        </pc:spChg>
        <pc:picChg chg="del">
          <ac:chgData name="Andreas Nebdal" userId="42e38493-8d92-4d26-b6c7-7bd0c4eadf1f" providerId="ADAL" clId="{828A220F-A55B-433D-8306-9B1B889FA643}" dt="2020-08-28T03:06:07.228" v="219"/>
          <ac:picMkLst>
            <pc:docMk/>
            <pc:sldMk cId="3590443161" sldId="265"/>
            <ac:picMk id="2050" creationId="{5E4F0865-F76F-46FC-9D4D-199E9DE7DA18}"/>
          </ac:picMkLst>
        </pc:picChg>
      </pc:sldChg>
      <pc:sldChg chg="addSp modSp del ord">
        <pc:chgData name="Andreas Nebdal" userId="42e38493-8d92-4d26-b6c7-7bd0c4eadf1f" providerId="ADAL" clId="{828A220F-A55B-433D-8306-9B1B889FA643}" dt="2020-08-28T03:44:52.166" v="722" actId="2696"/>
        <pc:sldMkLst>
          <pc:docMk/>
          <pc:sldMk cId="2359387909" sldId="266"/>
        </pc:sldMkLst>
        <pc:spChg chg="mod">
          <ac:chgData name="Andreas Nebdal" userId="42e38493-8d92-4d26-b6c7-7bd0c4eadf1f" providerId="ADAL" clId="{828A220F-A55B-433D-8306-9B1B889FA643}" dt="2020-08-28T03:07:35.858" v="239" actId="20577"/>
          <ac:spMkLst>
            <pc:docMk/>
            <pc:sldMk cId="2359387909" sldId="266"/>
            <ac:spMk id="2" creationId="{09740C6A-1CDB-4781-A942-B8CBEA3CE38F}"/>
          </ac:spMkLst>
        </pc:spChg>
        <pc:picChg chg="add mod">
          <ac:chgData name="Andreas Nebdal" userId="42e38493-8d92-4d26-b6c7-7bd0c4eadf1f" providerId="ADAL" clId="{828A220F-A55B-433D-8306-9B1B889FA643}" dt="2020-08-28T03:07:13.687" v="224" actId="14100"/>
          <ac:picMkLst>
            <pc:docMk/>
            <pc:sldMk cId="2359387909" sldId="266"/>
            <ac:picMk id="1026" creationId="{F4734D25-6DA1-4125-9D2D-2843A8B7EC3C}"/>
          </ac:picMkLst>
        </pc:picChg>
      </pc:sldChg>
      <pc:sldChg chg="addSp delSp modSp del ord">
        <pc:chgData name="Andreas Nebdal" userId="42e38493-8d92-4d26-b6c7-7bd0c4eadf1f" providerId="ADAL" clId="{828A220F-A55B-433D-8306-9B1B889FA643}" dt="2020-09-03T20:27:01.648" v="1893" actId="2696"/>
        <pc:sldMkLst>
          <pc:docMk/>
          <pc:sldMk cId="2892825551" sldId="267"/>
        </pc:sldMkLst>
        <pc:spChg chg="add del mod">
          <ac:chgData name="Andreas Nebdal" userId="42e38493-8d92-4d26-b6c7-7bd0c4eadf1f" providerId="ADAL" clId="{828A220F-A55B-433D-8306-9B1B889FA643}" dt="2020-08-28T03:27:17.011" v="242"/>
          <ac:spMkLst>
            <pc:docMk/>
            <pc:sldMk cId="2892825551" sldId="267"/>
            <ac:spMk id="4" creationId="{9E83C833-F642-4506-9440-86C244D6AAE9}"/>
          </ac:spMkLst>
        </pc:spChg>
        <pc:picChg chg="del">
          <ac:chgData name="Andreas Nebdal" userId="42e38493-8d92-4d26-b6c7-7bd0c4eadf1f" providerId="ADAL" clId="{828A220F-A55B-433D-8306-9B1B889FA643}" dt="2020-08-28T03:27:14.607" v="241" actId="478"/>
          <ac:picMkLst>
            <pc:docMk/>
            <pc:sldMk cId="2892825551" sldId="267"/>
            <ac:picMk id="5" creationId="{C95FB658-E40B-4F33-B53B-F990048491D6}"/>
          </ac:picMkLst>
        </pc:picChg>
        <pc:picChg chg="add mod">
          <ac:chgData name="Andreas Nebdal" userId="42e38493-8d92-4d26-b6c7-7bd0c4eadf1f" providerId="ADAL" clId="{828A220F-A55B-433D-8306-9B1B889FA643}" dt="2020-08-28T03:27:24.336" v="244" actId="1076"/>
          <ac:picMkLst>
            <pc:docMk/>
            <pc:sldMk cId="2892825551" sldId="267"/>
            <ac:picMk id="2050" creationId="{402883DF-F3A2-48E7-B9DE-28A6F6FAB312}"/>
          </ac:picMkLst>
        </pc:picChg>
      </pc:sldChg>
      <pc:sldChg chg="addSp delSp modSp add del mod modClrScheme chgLayout">
        <pc:chgData name="Andreas Nebdal" userId="42e38493-8d92-4d26-b6c7-7bd0c4eadf1f" providerId="ADAL" clId="{828A220F-A55B-433D-8306-9B1B889FA643}" dt="2020-09-03T20:28:48.480" v="1897" actId="2696"/>
        <pc:sldMkLst>
          <pc:docMk/>
          <pc:sldMk cId="2420252617" sldId="268"/>
        </pc:sldMkLst>
        <pc:spChg chg="mod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2" creationId="{3C58A0A4-B965-4985-8301-15CB69886C6B}"/>
          </ac:spMkLst>
        </pc:spChg>
        <pc:spChg chg="del">
          <ac:chgData name="Andreas Nebdal" userId="42e38493-8d92-4d26-b6c7-7bd0c4eadf1f" providerId="ADAL" clId="{828A220F-A55B-433D-8306-9B1B889FA643}" dt="2020-08-28T03:29:54.356" v="256"/>
          <ac:spMkLst>
            <pc:docMk/>
            <pc:sldMk cId="2420252617" sldId="268"/>
            <ac:spMk id="3" creationId="{A066C424-2B6D-40BF-B438-03C5A6B4A580}"/>
          </ac:spMkLst>
        </pc:spChg>
        <pc:spChg chg="del">
          <ac:chgData name="Andreas Nebdal" userId="42e38493-8d92-4d26-b6c7-7bd0c4eadf1f" providerId="ADAL" clId="{828A220F-A55B-433D-8306-9B1B889FA643}" dt="2020-08-28T03:30:16.508" v="275" actId="26606"/>
          <ac:spMkLst>
            <pc:docMk/>
            <pc:sldMk cId="2420252617" sldId="268"/>
            <ac:spMk id="4" creationId="{D9BFECB3-1A52-4030-8948-70F5A43C0965}"/>
          </ac:spMkLst>
        </pc:spChg>
        <pc:picChg chg="add mod">
          <ac:chgData name="Andreas Nebdal" userId="42e38493-8d92-4d26-b6c7-7bd0c4eadf1f" providerId="ADAL" clId="{828A220F-A55B-433D-8306-9B1B889FA643}" dt="2020-08-28T03:30:16.508" v="275" actId="26606"/>
          <ac:picMkLst>
            <pc:docMk/>
            <pc:sldMk cId="2420252617" sldId="268"/>
            <ac:picMk id="3074" creationId="{704DC19E-D1CA-4C9F-9C19-85B87F1BE536}"/>
          </ac:picMkLst>
        </pc:picChg>
      </pc:sldChg>
      <pc:sldChg chg="addSp delSp modSp add del modAnim">
        <pc:chgData name="Andreas Nebdal" userId="42e38493-8d92-4d26-b6c7-7bd0c4eadf1f" providerId="ADAL" clId="{828A220F-A55B-433D-8306-9B1B889FA643}" dt="2020-09-03T20:28:50.267" v="1899" actId="2696"/>
        <pc:sldMkLst>
          <pc:docMk/>
          <pc:sldMk cId="3125902483" sldId="269"/>
        </pc:sldMkLst>
        <pc:spChg chg="mod">
          <ac:chgData name="Andreas Nebdal" userId="42e38493-8d92-4d26-b6c7-7bd0c4eadf1f" providerId="ADAL" clId="{828A220F-A55B-433D-8306-9B1B889FA643}" dt="2020-08-28T03:38:46.777" v="465" actId="20577"/>
          <ac:spMkLst>
            <pc:docMk/>
            <pc:sldMk cId="3125902483" sldId="269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28T07:45:06.822" v="1281" actId="20577"/>
          <ac:spMkLst>
            <pc:docMk/>
            <pc:sldMk cId="3125902483" sldId="269"/>
            <ac:spMk id="3" creationId="{E9F4AE1B-4F14-4401-84B7-DEE48B36E2E3}"/>
          </ac:spMkLst>
        </pc:spChg>
        <pc:picChg chg="add del">
          <ac:chgData name="Andreas Nebdal" userId="42e38493-8d92-4d26-b6c7-7bd0c4eadf1f" providerId="ADAL" clId="{828A220F-A55B-433D-8306-9B1B889FA643}" dt="2020-08-28T03:41:35.667" v="528"/>
          <ac:picMkLst>
            <pc:docMk/>
            <pc:sldMk cId="3125902483" sldId="269"/>
            <ac:picMk id="4" creationId="{7CEB8793-ED4B-4447-8E3B-0004D9454963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0.740" v="1900" actId="2696"/>
        <pc:sldMkLst>
          <pc:docMk/>
          <pc:sldMk cId="1020089047" sldId="270"/>
        </pc:sldMkLst>
        <pc:spChg chg="del">
          <ac:chgData name="Andreas Nebdal" userId="42e38493-8d92-4d26-b6c7-7bd0c4eadf1f" providerId="ADAL" clId="{828A220F-A55B-433D-8306-9B1B889FA643}" dt="2020-08-28T03:37:38.575" v="431" actId="26606"/>
          <ac:spMkLst>
            <pc:docMk/>
            <pc:sldMk cId="1020089047" sldId="270"/>
            <ac:spMk id="2" creationId="{FE02DA68-A61E-45A9-99F8-57CF7E486C3F}"/>
          </ac:spMkLst>
        </pc:spChg>
        <pc:spChg chg="del">
          <ac:chgData name="Andreas Nebdal" userId="42e38493-8d92-4d26-b6c7-7bd0c4eadf1f" providerId="ADAL" clId="{828A220F-A55B-433D-8306-9B1B889FA643}" dt="2020-08-28T03:37:33.204" v="429"/>
          <ac:spMkLst>
            <pc:docMk/>
            <pc:sldMk cId="1020089047" sldId="270"/>
            <ac:spMk id="3" creationId="{8736A355-05C8-46BF-98E6-98A9D58C8766}"/>
          </ac:spMkLst>
        </pc:spChg>
        <pc:picChg chg="add mod">
          <ac:chgData name="Andreas Nebdal" userId="42e38493-8d92-4d26-b6c7-7bd0c4eadf1f" providerId="ADAL" clId="{828A220F-A55B-433D-8306-9B1B889FA643}" dt="2020-08-28T03:37:47.807" v="433" actId="27614"/>
          <ac:picMkLst>
            <pc:docMk/>
            <pc:sldMk cId="1020089047" sldId="270"/>
            <ac:picMk id="4" creationId="{61CAEAFA-1DFB-4578-A5B0-E4154CCD7659}"/>
          </ac:picMkLst>
        </pc:picChg>
      </pc:sldChg>
      <pc:sldChg chg="modSp add del modAnim">
        <pc:chgData name="Andreas Nebdal" userId="42e38493-8d92-4d26-b6c7-7bd0c4eadf1f" providerId="ADAL" clId="{828A220F-A55B-433D-8306-9B1B889FA643}" dt="2020-09-03T20:28:51.125" v="1901" actId="2696"/>
        <pc:sldMkLst>
          <pc:docMk/>
          <pc:sldMk cId="1542813383" sldId="271"/>
        </pc:sldMkLst>
        <pc:spChg chg="mod">
          <ac:chgData name="Andreas Nebdal" userId="42e38493-8d92-4d26-b6c7-7bd0c4eadf1f" providerId="ADAL" clId="{828A220F-A55B-433D-8306-9B1B889FA643}" dt="2020-08-28T03:45:40.540" v="730" actId="20577"/>
          <ac:spMkLst>
            <pc:docMk/>
            <pc:sldMk cId="1542813383" sldId="271"/>
            <ac:spMk id="2" creationId="{EDF128DC-2007-4090-87E9-275B0A23F7E1}"/>
          </ac:spMkLst>
        </pc:spChg>
        <pc:spChg chg="mod">
          <ac:chgData name="Andreas Nebdal" userId="42e38493-8d92-4d26-b6c7-7bd0c4eadf1f" providerId="ADAL" clId="{828A220F-A55B-433D-8306-9B1B889FA643}" dt="2020-08-28T03:51:45.210" v="1097" actId="20577"/>
          <ac:spMkLst>
            <pc:docMk/>
            <pc:sldMk cId="1542813383" sldId="271"/>
            <ac:spMk id="3" creationId="{3AEFD1B4-84FF-4C4B-85CE-8CE542732B2C}"/>
          </ac:spMkLst>
        </pc:spChg>
      </pc:sldChg>
      <pc:sldChg chg="addSp delSp modSp add del ord modAnim">
        <pc:chgData name="Andreas Nebdal" userId="42e38493-8d92-4d26-b6c7-7bd0c4eadf1f" providerId="ADAL" clId="{828A220F-A55B-433D-8306-9B1B889FA643}" dt="2020-09-03T20:28:54.469" v="1905" actId="2696"/>
        <pc:sldMkLst>
          <pc:docMk/>
          <pc:sldMk cId="18255760" sldId="272"/>
        </pc:sldMkLst>
        <pc:spChg chg="mod">
          <ac:chgData name="Andreas Nebdal" userId="42e38493-8d92-4d26-b6c7-7bd0c4eadf1f" providerId="ADAL" clId="{828A220F-A55B-433D-8306-9B1B889FA643}" dt="2020-08-28T03:49:01.438" v="926" actId="20577"/>
          <ac:spMkLst>
            <pc:docMk/>
            <pc:sldMk cId="18255760" sldId="272"/>
            <ac:spMk id="2" creationId="{18970794-4856-4FE5-8EAA-93032DDBC581}"/>
          </ac:spMkLst>
        </pc:spChg>
        <pc:spChg chg="mod">
          <ac:chgData name="Andreas Nebdal" userId="42e38493-8d92-4d26-b6c7-7bd0c4eadf1f" providerId="ADAL" clId="{828A220F-A55B-433D-8306-9B1B889FA643}" dt="2020-08-31T05:32:35.083" v="1349" actId="113"/>
          <ac:spMkLst>
            <pc:docMk/>
            <pc:sldMk cId="18255760" sldId="272"/>
            <ac:spMk id="3" creationId="{E9F4AE1B-4F14-4401-84B7-DEE48B36E2E3}"/>
          </ac:spMkLst>
        </pc:spChg>
        <pc:picChg chg="add del mod">
          <ac:chgData name="Andreas Nebdal" userId="42e38493-8d92-4d26-b6c7-7bd0c4eadf1f" providerId="ADAL" clId="{828A220F-A55B-433D-8306-9B1B889FA643}" dt="2020-08-31T05:40:10.683" v="1351"/>
          <ac:picMkLst>
            <pc:docMk/>
            <pc:sldMk cId="18255760" sldId="272"/>
            <ac:picMk id="5" creationId="{81B7BEF8-B389-42C7-B9F3-05C0C0177417}"/>
          </ac:picMkLst>
        </pc:picChg>
      </pc:sldChg>
      <pc:sldChg chg="add del">
        <pc:chgData name="Andreas Nebdal" userId="42e38493-8d92-4d26-b6c7-7bd0c4eadf1f" providerId="ADAL" clId="{828A220F-A55B-433D-8306-9B1B889FA643}" dt="2020-09-03T20:28:53.628" v="1904" actId="2696"/>
        <pc:sldMkLst>
          <pc:docMk/>
          <pc:sldMk cId="3455687743" sldId="273"/>
        </pc:sldMkLst>
      </pc:sldChg>
      <pc:sldChg chg="addSp delSp modSp add del mod ord modClrScheme chgLayout">
        <pc:chgData name="Andreas Nebdal" userId="42e38493-8d92-4d26-b6c7-7bd0c4eadf1f" providerId="ADAL" clId="{828A220F-A55B-433D-8306-9B1B889FA643}" dt="2020-09-03T20:28:51.744" v="1902" actId="2696"/>
        <pc:sldMkLst>
          <pc:docMk/>
          <pc:sldMk cId="4138855801" sldId="274"/>
        </pc:sldMkLst>
        <pc:spChg chg="del mod">
          <ac:chgData name="Andreas Nebdal" userId="42e38493-8d92-4d26-b6c7-7bd0c4eadf1f" providerId="ADAL" clId="{828A220F-A55B-433D-8306-9B1B889FA643}" dt="2020-08-28T04:08:53.299" v="1213"/>
          <ac:spMkLst>
            <pc:docMk/>
            <pc:sldMk cId="4138855801" sldId="274"/>
            <ac:spMk id="2" creationId="{ADE0533B-FA9D-497E-B01B-FCDB3A592EB7}"/>
          </ac:spMkLst>
        </pc:spChg>
        <pc:spChg chg="del">
          <ac:chgData name="Andreas Nebdal" userId="42e38493-8d92-4d26-b6c7-7bd0c4eadf1f" providerId="ADAL" clId="{828A220F-A55B-433D-8306-9B1B889FA643}" dt="2020-08-28T04:08:46.192" v="1210"/>
          <ac:spMkLst>
            <pc:docMk/>
            <pc:sldMk cId="4138855801" sldId="274"/>
            <ac:spMk id="3" creationId="{7F690A67-C9B6-414E-8335-321E72001EBA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6" creationId="{0429FFCE-2ED0-497F-96CC-0ABADCF8AC5B}"/>
          </ac:spMkLst>
        </pc:spChg>
        <pc:spChg chg="add mod">
          <ac:chgData name="Andreas Nebdal" userId="42e38493-8d92-4d26-b6c7-7bd0c4eadf1f" providerId="ADAL" clId="{828A220F-A55B-433D-8306-9B1B889FA643}" dt="2020-08-28T04:09:35.322" v="1251" actId="26606"/>
          <ac:spMkLst>
            <pc:docMk/>
            <pc:sldMk cId="4138855801" sldId="274"/>
            <ac:spMk id="7" creationId="{1DDC8231-B105-4EA1-B477-09A43AEB0B79}"/>
          </ac:spMkLst>
        </pc:spChg>
        <pc:picChg chg="add mod">
          <ac:chgData name="Andreas Nebdal" userId="42e38493-8d92-4d26-b6c7-7bd0c4eadf1f" providerId="ADAL" clId="{828A220F-A55B-433D-8306-9B1B889FA643}" dt="2020-08-28T04:09:35.322" v="1251" actId="26606"/>
          <ac:picMkLst>
            <pc:docMk/>
            <pc:sldMk cId="4138855801" sldId="274"/>
            <ac:picMk id="5" creationId="{84BD875E-2D48-4BF4-A2B1-0F629F9831BB}"/>
          </ac:picMkLst>
        </pc:picChg>
      </pc:sldChg>
      <pc:sldChg chg="modSp add del">
        <pc:chgData name="Andreas Nebdal" userId="42e38493-8d92-4d26-b6c7-7bd0c4eadf1f" providerId="ADAL" clId="{828A220F-A55B-433D-8306-9B1B889FA643}" dt="2020-09-03T20:28:52.490" v="1903" actId="2696"/>
        <pc:sldMkLst>
          <pc:docMk/>
          <pc:sldMk cId="1237653876" sldId="275"/>
        </pc:sldMkLst>
        <pc:spChg chg="mod">
          <ac:chgData name="Andreas Nebdal" userId="42e38493-8d92-4d26-b6c7-7bd0c4eadf1f" providerId="ADAL" clId="{828A220F-A55B-433D-8306-9B1B889FA643}" dt="2020-08-31T05:31:51.593" v="1341" actId="20577"/>
          <ac:spMkLst>
            <pc:docMk/>
            <pc:sldMk cId="1237653876" sldId="275"/>
            <ac:spMk id="3" creationId="{3AEFD1B4-84FF-4C4B-85CE-8CE542732B2C}"/>
          </ac:spMkLst>
        </pc:spChg>
      </pc:sldChg>
      <pc:sldChg chg="addSp delSp modSp add del mod modClrScheme modAnim chgLayout">
        <pc:chgData name="Andreas Nebdal" userId="42e38493-8d92-4d26-b6c7-7bd0c4eadf1f" providerId="ADAL" clId="{828A220F-A55B-433D-8306-9B1B889FA643}" dt="2020-09-03T20:28:58.286" v="1908" actId="2696"/>
        <pc:sldMkLst>
          <pc:docMk/>
          <pc:sldMk cId="136121073" sldId="276"/>
        </pc:sldMkLst>
        <pc:spChg chg="add mod">
          <ac:chgData name="Andreas Nebdal" userId="42e38493-8d92-4d26-b6c7-7bd0c4eadf1f" providerId="ADAL" clId="{828A220F-A55B-433D-8306-9B1B889FA643}" dt="2020-08-31T05:49:03.013" v="1412" actId="1038"/>
          <ac:spMkLst>
            <pc:docMk/>
            <pc:sldMk cId="136121073" sldId="276"/>
            <ac:spMk id="5" creationId="{DD028C6B-E932-48F3-B8CC-AA49F7C72352}"/>
          </ac:spMkLst>
        </pc:spChg>
        <pc:spChg chg="add mod">
          <ac:chgData name="Andreas Nebdal" userId="42e38493-8d92-4d26-b6c7-7bd0c4eadf1f" providerId="ADAL" clId="{828A220F-A55B-433D-8306-9B1B889FA643}" dt="2020-08-31T05:49:00.807" v="1410" actId="1036"/>
          <ac:spMkLst>
            <pc:docMk/>
            <pc:sldMk cId="136121073" sldId="276"/>
            <ac:spMk id="6" creationId="{D0D68165-578D-4A5F-9F32-C02BFA25CFD6}"/>
          </ac:spMkLst>
        </pc:spChg>
        <pc:spChg chg="add mod">
          <ac:chgData name="Andreas Nebdal" userId="42e38493-8d92-4d26-b6c7-7bd0c4eadf1f" providerId="ADAL" clId="{828A220F-A55B-433D-8306-9B1B889FA643}" dt="2020-08-31T05:51:43.119" v="1525" actId="14100"/>
          <ac:spMkLst>
            <pc:docMk/>
            <pc:sldMk cId="136121073" sldId="276"/>
            <ac:spMk id="7" creationId="{AC8B575B-8AFA-46A9-B772-D9B239FA8A7F}"/>
          </ac:spMkLst>
        </pc:spChg>
        <pc:picChg chg="add mod">
          <ac:chgData name="Andreas Nebdal" userId="42e38493-8d92-4d26-b6c7-7bd0c4eadf1f" providerId="ADAL" clId="{828A220F-A55B-433D-8306-9B1B889FA643}" dt="2020-08-31T05:40:27.963" v="1356" actId="26606"/>
          <ac:picMkLst>
            <pc:docMk/>
            <pc:sldMk cId="136121073" sldId="276"/>
            <ac:picMk id="2" creationId="{88A2B62C-4FF6-4EF7-B7A0-A95B7666989E}"/>
          </ac:picMkLst>
        </pc:picChg>
        <pc:picChg chg="add del mod">
          <ac:chgData name="Andreas Nebdal" userId="42e38493-8d92-4d26-b6c7-7bd0c4eadf1f" providerId="ADAL" clId="{828A220F-A55B-433D-8306-9B1B889FA643}" dt="2020-08-31T05:41:16.885" v="1358"/>
          <ac:picMkLst>
            <pc:docMk/>
            <pc:sldMk cId="136121073" sldId="276"/>
            <ac:picMk id="4" creationId="{65C26F18-7ECD-4A80-B6DF-882DCBAF0E7C}"/>
          </ac:picMkLst>
        </pc:picChg>
      </pc:sldChg>
      <pc:sldChg chg="addSp delSp modSp add del ord">
        <pc:chgData name="Andreas Nebdal" userId="42e38493-8d92-4d26-b6c7-7bd0c4eadf1f" providerId="ADAL" clId="{828A220F-A55B-433D-8306-9B1B889FA643}" dt="2020-09-03T20:28:57.612" v="1907" actId="2696"/>
        <pc:sldMkLst>
          <pc:docMk/>
          <pc:sldMk cId="1725822814" sldId="277"/>
        </pc:sldMkLst>
        <pc:spChg chg="del">
          <ac:chgData name="Andreas Nebdal" userId="42e38493-8d92-4d26-b6c7-7bd0c4eadf1f" providerId="ADAL" clId="{828A220F-A55B-433D-8306-9B1B889FA643}" dt="2020-08-31T05:41:25.066" v="1361" actId="26606"/>
          <ac:spMkLst>
            <pc:docMk/>
            <pc:sldMk cId="1725822814" sldId="277"/>
            <ac:spMk id="2" creationId="{7AA34194-2E99-4ACD-92B5-1922A8F87A94}"/>
          </ac:spMkLst>
        </pc:spChg>
        <pc:spChg chg="del">
          <ac:chgData name="Andreas Nebdal" userId="42e38493-8d92-4d26-b6c7-7bd0c4eadf1f" providerId="ADAL" clId="{828A220F-A55B-433D-8306-9B1B889FA643}" dt="2020-08-31T05:41:22.969" v="1360"/>
          <ac:spMkLst>
            <pc:docMk/>
            <pc:sldMk cId="1725822814" sldId="277"/>
            <ac:spMk id="3" creationId="{CE846474-2794-4372-9282-3D6541658041}"/>
          </ac:spMkLst>
        </pc:spChg>
        <pc:spChg chg="add mod">
          <ac:chgData name="Andreas Nebdal" userId="42e38493-8d92-4d26-b6c7-7bd0c4eadf1f" providerId="ADAL" clId="{828A220F-A55B-433D-8306-9B1B889FA643}" dt="2020-08-31T05:46:22.116" v="1375" actId="14861"/>
          <ac:spMkLst>
            <pc:docMk/>
            <pc:sldMk cId="1725822814" sldId="277"/>
            <ac:spMk id="5" creationId="{7015EE3B-DDE2-4D35-A8F6-935732499AA5}"/>
          </ac:spMkLst>
        </pc:spChg>
        <pc:picChg chg="add mod">
          <ac:chgData name="Andreas Nebdal" userId="42e38493-8d92-4d26-b6c7-7bd0c4eadf1f" providerId="ADAL" clId="{828A220F-A55B-433D-8306-9B1B889FA643}" dt="2020-08-31T05:41:25.066" v="1361" actId="26606"/>
          <ac:picMkLst>
            <pc:docMk/>
            <pc:sldMk cId="1725822814" sldId="277"/>
            <ac:picMk id="4" creationId="{EBB0A92F-FDF7-49E9-ADBA-A9DF96B84EDF}"/>
          </ac:picMkLst>
        </pc:picChg>
      </pc:sldChg>
      <pc:sldChg chg="modSp add ord">
        <pc:chgData name="Andreas Nebdal" userId="42e38493-8d92-4d26-b6c7-7bd0c4eadf1f" providerId="ADAL" clId="{828A220F-A55B-433D-8306-9B1B889FA643}" dt="2020-09-03T20:29:06.185" v="1910"/>
        <pc:sldMkLst>
          <pc:docMk/>
          <pc:sldMk cId="4185200142" sldId="278"/>
        </pc:sldMkLst>
        <pc:spChg chg="mod">
          <ac:chgData name="Andreas Nebdal" userId="42e38493-8d92-4d26-b6c7-7bd0c4eadf1f" providerId="ADAL" clId="{828A220F-A55B-433D-8306-9B1B889FA643}" dt="2020-08-31T05:44:53.024" v="1365" actId="20577"/>
          <ac:spMkLst>
            <pc:docMk/>
            <pc:sldMk cId="4185200142" sldId="278"/>
            <ac:spMk id="7" creationId="{1DDC8231-B105-4EA1-B477-09A43AEB0B79}"/>
          </ac:spMkLst>
        </pc:spChg>
      </pc:sldChg>
      <pc:sldChg chg="modSp add del">
        <pc:chgData name="Andreas Nebdal" userId="42e38493-8d92-4d26-b6c7-7bd0c4eadf1f" providerId="ADAL" clId="{828A220F-A55B-433D-8306-9B1B889FA643}" dt="2020-09-03T20:28:56.236" v="1906" actId="2696"/>
        <pc:sldMkLst>
          <pc:docMk/>
          <pc:sldMk cId="8342437" sldId="279"/>
        </pc:sldMkLst>
        <pc:spChg chg="mod">
          <ac:chgData name="Andreas Nebdal" userId="42e38493-8d92-4d26-b6c7-7bd0c4eadf1f" providerId="ADAL" clId="{828A220F-A55B-433D-8306-9B1B889FA643}" dt="2020-08-31T05:47:56.212" v="1398" actId="5793"/>
          <ac:spMkLst>
            <pc:docMk/>
            <pc:sldMk cId="8342437" sldId="279"/>
            <ac:spMk id="2" creationId="{180FD6B0-5AAA-4D2E-8EDA-A06F2FC7DCE4}"/>
          </ac:spMkLst>
        </pc:spChg>
        <pc:spChg chg="mod">
          <ac:chgData name="Andreas Nebdal" userId="42e38493-8d92-4d26-b6c7-7bd0c4eadf1f" providerId="ADAL" clId="{828A220F-A55B-433D-8306-9B1B889FA643}" dt="2020-08-31T05:47:46.229" v="1378" actId="20577"/>
          <ac:spMkLst>
            <pc:docMk/>
            <pc:sldMk cId="8342437" sldId="279"/>
            <ac:spMk id="3" creationId="{DD93D17A-71DD-48F8-8832-89BDC30A558F}"/>
          </ac:spMkLst>
        </pc:spChg>
      </pc:sldChg>
      <pc:sldChg chg="addSp delSp modSp add mod ord modClrScheme modAnim addCm delCm chgLayout">
        <pc:chgData name="Andreas Nebdal" userId="42e38493-8d92-4d26-b6c7-7bd0c4eadf1f" providerId="ADAL" clId="{828A220F-A55B-433D-8306-9B1B889FA643}" dt="2020-09-04T03:00:45.221" v="2343" actId="20577"/>
        <pc:sldMkLst>
          <pc:docMk/>
          <pc:sldMk cId="2929095736" sldId="280"/>
        </pc:sldMkLst>
        <pc:spChg chg="mod">
          <ac:chgData name="Andreas Nebdal" userId="42e38493-8d92-4d26-b6c7-7bd0c4eadf1f" providerId="ADAL" clId="{828A220F-A55B-433D-8306-9B1B889FA643}" dt="2020-09-04T03:00:21.015" v="2339" actId="14100"/>
          <ac:spMkLst>
            <pc:docMk/>
            <pc:sldMk cId="2929095736" sldId="280"/>
            <ac:spMk id="2" creationId="{9F3AFD96-1108-4EAE-B616-B0636A6CD293}"/>
          </ac:spMkLst>
        </pc:spChg>
        <pc:spChg chg="del">
          <ac:chgData name="Andreas Nebdal" userId="42e38493-8d92-4d26-b6c7-7bd0c4eadf1f" providerId="ADAL" clId="{828A220F-A55B-433D-8306-9B1B889FA643}" dt="2020-08-31T05:52:35.642" v="1540"/>
          <ac:spMkLst>
            <pc:docMk/>
            <pc:sldMk cId="2929095736" sldId="280"/>
            <ac:spMk id="3" creationId="{AC18C504-6613-429C-B005-201F08306F4F}"/>
          </ac:spMkLst>
        </pc:spChg>
        <pc:spChg chg="add mod">
          <ac:chgData name="Andreas Nebdal" userId="42e38493-8d92-4d26-b6c7-7bd0c4eadf1f" providerId="ADAL" clId="{828A220F-A55B-433D-8306-9B1B889FA643}" dt="2020-09-04T03:00:45.221" v="2343" actId="20577"/>
          <ac:spMkLst>
            <pc:docMk/>
            <pc:sldMk cId="2929095736" sldId="280"/>
            <ac:spMk id="9" creationId="{B59BD226-9629-4162-84E9-8E90B85CF693}"/>
          </ac:spMkLst>
        </pc:spChg>
        <pc:picChg chg="add mod">
          <ac:chgData name="Andreas Nebdal" userId="42e38493-8d92-4d26-b6c7-7bd0c4eadf1f" providerId="ADAL" clId="{828A220F-A55B-433D-8306-9B1B889FA643}" dt="2020-08-31T05:52:38.951" v="1541" actId="26606"/>
          <ac:picMkLst>
            <pc:docMk/>
            <pc:sldMk cId="2929095736" sldId="280"/>
            <ac:picMk id="4" creationId="{6086446C-8505-4E92-A65F-52290C6F9876}"/>
          </ac:picMkLst>
        </pc:picChg>
      </pc:sldChg>
      <pc:sldChg chg="addSp delSp modSp add ord">
        <pc:chgData name="Andreas Nebdal" userId="42e38493-8d92-4d26-b6c7-7bd0c4eadf1f" providerId="ADAL" clId="{828A220F-A55B-433D-8306-9B1B889FA643}" dt="2020-09-04T03:01:08.428" v="2344"/>
        <pc:sldMkLst>
          <pc:docMk/>
          <pc:sldMk cId="436188073" sldId="281"/>
        </pc:sldMkLst>
        <pc:spChg chg="mod">
          <ac:chgData name="Andreas Nebdal" userId="42e38493-8d92-4d26-b6c7-7bd0c4eadf1f" providerId="ADAL" clId="{828A220F-A55B-433D-8306-9B1B889FA643}" dt="2020-09-04T02:33:03.154" v="1934" actId="6549"/>
          <ac:spMkLst>
            <pc:docMk/>
            <pc:sldMk cId="436188073" sldId="281"/>
            <ac:spMk id="2" creationId="{B4F06014-7D01-4C71-BBB7-11357276FC73}"/>
          </ac:spMkLst>
        </pc:spChg>
        <pc:spChg chg="del">
          <ac:chgData name="Andreas Nebdal" userId="42e38493-8d92-4d26-b6c7-7bd0c4eadf1f" providerId="ADAL" clId="{828A220F-A55B-433D-8306-9B1B889FA643}" dt="2020-09-03T20:30:25.809" v="1920"/>
          <ac:spMkLst>
            <pc:docMk/>
            <pc:sldMk cId="436188073" sldId="281"/>
            <ac:spMk id="3" creationId="{F2A9391D-56A4-40FF-80F2-16B87F4FB533}"/>
          </ac:spMkLst>
        </pc:spChg>
        <pc:spChg chg="mod">
          <ac:chgData name="Andreas Nebdal" userId="42e38493-8d92-4d26-b6c7-7bd0c4eadf1f" providerId="ADAL" clId="{828A220F-A55B-433D-8306-9B1B889FA643}" dt="2020-09-04T02:33:37.852" v="1983" actId="403"/>
          <ac:spMkLst>
            <pc:docMk/>
            <pc:sldMk cId="436188073" sldId="281"/>
            <ac:spMk id="4" creationId="{4EF0B967-23C5-41C9-A647-CF90DEF39922}"/>
          </ac:spMkLst>
        </pc:spChg>
        <pc:picChg chg="add mod">
          <ac:chgData name="Andreas Nebdal" userId="42e38493-8d92-4d26-b6c7-7bd0c4eadf1f" providerId="ADAL" clId="{828A220F-A55B-433D-8306-9B1B889FA643}" dt="2020-09-03T20:30:26.898" v="1922" actId="962"/>
          <ac:picMkLst>
            <pc:docMk/>
            <pc:sldMk cId="436188073" sldId="281"/>
            <ac:picMk id="6" creationId="{AB0130B2-1707-4040-A132-F3CF2E3F3549}"/>
          </ac:picMkLst>
        </pc:picChg>
      </pc:sldChg>
      <pc:sldChg chg="addSp delSp modSp add mod ord modClrScheme modAnim chgLayout">
        <pc:chgData name="Andreas Nebdal" userId="42e38493-8d92-4d26-b6c7-7bd0c4eadf1f" providerId="ADAL" clId="{828A220F-A55B-433D-8306-9B1B889FA643}" dt="2020-09-07T06:02:52.336" v="2776"/>
        <pc:sldMkLst>
          <pc:docMk/>
          <pc:sldMk cId="945550695" sldId="282"/>
        </pc:sldMkLst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2" creationId="{3D97F888-39E1-465F-9FE0-BA847BDBC711}"/>
          </ac:spMkLst>
        </pc:spChg>
        <pc:spChg chg="del">
          <ac:chgData name="Andreas Nebdal" userId="42e38493-8d92-4d26-b6c7-7bd0c4eadf1f" providerId="ADAL" clId="{828A220F-A55B-433D-8306-9B1B889FA643}" dt="2020-09-04T02:47:46.725" v="2024"/>
          <ac:spMkLst>
            <pc:docMk/>
            <pc:sldMk cId="945550695" sldId="282"/>
            <ac:spMk id="3" creationId="{ECBDE189-E4C3-4206-B35B-9A7C31F2CF91}"/>
          </ac:spMkLst>
        </pc:spChg>
        <pc:spChg chg="del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4" creationId="{CF333A6A-7A57-4C61-B1E3-09BF3547D0DB}"/>
          </ac:spMkLst>
        </pc:spChg>
        <pc:spChg chg="add del mod">
          <ac:chgData name="Andreas Nebdal" userId="42e38493-8d92-4d26-b6c7-7bd0c4eadf1f" providerId="ADAL" clId="{828A220F-A55B-433D-8306-9B1B889FA643}" dt="2020-09-04T02:51:24.180" v="2030" actId="26606"/>
          <ac:spMkLst>
            <pc:docMk/>
            <pc:sldMk cId="945550695" sldId="282"/>
            <ac:spMk id="7" creationId="{F23A95F7-E62C-4E97-919A-B3A55F21B538}"/>
          </ac:spMkLst>
        </pc:spChg>
        <pc:spChg chg="add del mod">
          <ac:chgData name="Andreas Nebdal" userId="42e38493-8d92-4d26-b6c7-7bd0c4eadf1f" providerId="ADAL" clId="{828A220F-A55B-433D-8306-9B1B889FA643}" dt="2020-09-04T02:54:00.041" v="2119" actId="478"/>
          <ac:spMkLst>
            <pc:docMk/>
            <pc:sldMk cId="945550695" sldId="282"/>
            <ac:spMk id="8" creationId="{643A5E54-8599-4E6F-ADDF-5E20B8E31CB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9" creationId="{A95027FD-25D2-4F9D-9A6E-BC60666FCE46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2" creationId="{FA3130E6-91AE-44E4-8123-27E0DD5777A7}"/>
          </ac:spMkLst>
        </pc:spChg>
        <pc:spChg chg="add del mod">
          <ac:chgData name="Andreas Nebdal" userId="42e38493-8d92-4d26-b6c7-7bd0c4eadf1f" providerId="ADAL" clId="{828A220F-A55B-433D-8306-9B1B889FA643}" dt="2020-09-04T02:54:02.231" v="2120" actId="478"/>
          <ac:spMkLst>
            <pc:docMk/>
            <pc:sldMk cId="945550695" sldId="282"/>
            <ac:spMk id="13" creationId="{1EA0B695-DF84-49DF-9E53-2652402656A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5" creationId="{D0FA1E1F-40FA-4106-8961-C114A92A62B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6" creationId="{84BA785A-5833-4D29-B8D7-F338BD3D8553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7" creationId="{E389FD58-2BFA-4FC5-8427-167713C9608E}"/>
          </ac:spMkLst>
        </pc:spChg>
        <pc:spChg chg="add mod ord">
          <ac:chgData name="Andreas Nebdal" userId="42e38493-8d92-4d26-b6c7-7bd0c4eadf1f" providerId="ADAL" clId="{828A220F-A55B-433D-8306-9B1B889FA643}" dt="2020-09-04T03:06:02.181" v="2532" actId="167"/>
          <ac:spMkLst>
            <pc:docMk/>
            <pc:sldMk cId="945550695" sldId="282"/>
            <ac:spMk id="18" creationId="{0C7DB610-55EA-41B0-9192-2E5E88A2245B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19" creationId="{85F60821-0D01-4C31-BC7C-22AE2ACC865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0" creationId="{C68B24B2-CC00-4995-840D-B9213C52D5A1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1" creationId="{25FC67CA-A33C-42F8-A541-A16A1C57560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2" creationId="{2B5466FA-252B-45F5-A8E7-6852C6024B4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3" creationId="{0DA7B1D5-CA23-4968-936B-6B89098C07A5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4" creationId="{D627DD38-2260-4D51-AFCF-7F6BFBE400A4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5" creationId="{7F64A5B3-4009-4C39-AFB7-1BBB575B961F}"/>
          </ac:spMkLst>
        </pc:spChg>
        <pc:spChg chg="add mod">
          <ac:chgData name="Andreas Nebdal" userId="42e38493-8d92-4d26-b6c7-7bd0c4eadf1f" providerId="ADAL" clId="{828A220F-A55B-433D-8306-9B1B889FA643}" dt="2020-09-04T02:55:33.785" v="2150" actId="1036"/>
          <ac:spMkLst>
            <pc:docMk/>
            <pc:sldMk cId="945550695" sldId="282"/>
            <ac:spMk id="26" creationId="{F492DCDC-7874-42BF-80A3-4E692E5DA831}"/>
          </ac:spMkLst>
        </pc:spChg>
        <pc:spChg chg="add mod">
          <ac:chgData name="Andreas Nebdal" userId="42e38493-8d92-4d26-b6c7-7bd0c4eadf1f" providerId="ADAL" clId="{828A220F-A55B-433D-8306-9B1B889FA643}" dt="2020-09-04T03:06:29.587" v="2542" actId="1076"/>
          <ac:spMkLst>
            <pc:docMk/>
            <pc:sldMk cId="945550695" sldId="282"/>
            <ac:spMk id="73" creationId="{AEC540E1-EEFD-4A0D-AE4B-159AC4DA5446}"/>
          </ac:spMkLst>
        </pc:spChg>
        <pc:picChg chg="add del mod">
          <ac:chgData name="Andreas Nebdal" userId="42e38493-8d92-4d26-b6c7-7bd0c4eadf1f" providerId="ADAL" clId="{828A220F-A55B-433D-8306-9B1B889FA643}" dt="2020-09-04T02:51:16.825" v="2027" actId="478"/>
          <ac:picMkLst>
            <pc:docMk/>
            <pc:sldMk cId="945550695" sldId="282"/>
            <ac:picMk id="5" creationId="{49B6F81C-935B-4575-8057-B561A15FD178}"/>
          </ac:picMkLst>
        </pc:picChg>
        <pc:picChg chg="add del">
          <ac:chgData name="Andreas Nebdal" userId="42e38493-8d92-4d26-b6c7-7bd0c4eadf1f" providerId="ADAL" clId="{828A220F-A55B-433D-8306-9B1B889FA643}" dt="2020-09-04T02:50:48.142" v="2026" actId="478"/>
          <ac:picMkLst>
            <pc:docMk/>
            <pc:sldMk cId="945550695" sldId="282"/>
            <ac:picMk id="1026" creationId="{633B2500-9C54-419D-9CF4-6AAABEA59567}"/>
          </ac:picMkLst>
        </pc:picChg>
        <pc:picChg chg="add mod">
          <ac:chgData name="Andreas Nebdal" userId="42e38493-8d92-4d26-b6c7-7bd0c4eadf1f" providerId="ADAL" clId="{828A220F-A55B-433D-8306-9B1B889FA643}" dt="2020-09-04T03:06:23.260" v="2540" actId="1076"/>
          <ac:picMkLst>
            <pc:docMk/>
            <pc:sldMk cId="945550695" sldId="282"/>
            <ac:picMk id="1028" creationId="{722D7B76-D2C6-4790-B5C0-DB76E968B954}"/>
          </ac:picMkLst>
        </pc:picChg>
      </pc:sldChg>
      <pc:sldChg chg="delSp modSp add">
        <pc:chgData name="Andreas Nebdal" userId="42e38493-8d92-4d26-b6c7-7bd0c4eadf1f" providerId="ADAL" clId="{828A220F-A55B-433D-8306-9B1B889FA643}" dt="2020-09-11T04:23:43.970" v="3868" actId="20577"/>
        <pc:sldMkLst>
          <pc:docMk/>
          <pc:sldMk cId="3766368163" sldId="283"/>
        </pc:sldMkLst>
        <pc:spChg chg="mod">
          <ac:chgData name="Andreas Nebdal" userId="42e38493-8d92-4d26-b6c7-7bd0c4eadf1f" providerId="ADAL" clId="{828A220F-A55B-433D-8306-9B1B889FA643}" dt="2020-09-11T04:23:43.970" v="3868" actId="20577"/>
          <ac:spMkLst>
            <pc:docMk/>
            <pc:sldMk cId="3766368163" sldId="283"/>
            <ac:spMk id="2" creationId="{BEC05F9F-FB09-4882-9722-4652AC95BFEC}"/>
          </ac:spMkLst>
        </pc:spChg>
        <pc:spChg chg="mod">
          <ac:chgData name="Andreas Nebdal" userId="42e38493-8d92-4d26-b6c7-7bd0c4eadf1f" providerId="ADAL" clId="{828A220F-A55B-433D-8306-9B1B889FA643}" dt="2020-09-07T05:42:00.886" v="2634"/>
          <ac:spMkLst>
            <pc:docMk/>
            <pc:sldMk cId="3766368163" sldId="283"/>
            <ac:spMk id="3" creationId="{839811F1-C2AD-406D-9A5E-EEC65D62DE0E}"/>
          </ac:spMkLst>
        </pc:spChg>
        <pc:spChg chg="del">
          <ac:chgData name="Andreas Nebdal" userId="42e38493-8d92-4d26-b6c7-7bd0c4eadf1f" providerId="ADAL" clId="{828A220F-A55B-433D-8306-9B1B889FA643}" dt="2020-09-04T03:04:09.706" v="2417"/>
          <ac:spMkLst>
            <pc:docMk/>
            <pc:sldMk cId="3766368163" sldId="283"/>
            <ac:spMk id="4" creationId="{B7761EA5-1705-4DB3-9995-90A74FE45711}"/>
          </ac:spMkLst>
        </pc:spChg>
      </pc:sldChg>
      <pc:sldChg chg="modSp add ord">
        <pc:chgData name="Andreas Nebdal" userId="42e38493-8d92-4d26-b6c7-7bd0c4eadf1f" providerId="ADAL" clId="{828A220F-A55B-433D-8306-9B1B889FA643}" dt="2020-09-07T05:46:22.687" v="2691"/>
        <pc:sldMkLst>
          <pc:docMk/>
          <pc:sldMk cId="914610706" sldId="284"/>
        </pc:sldMkLst>
        <pc:spChg chg="mod">
          <ac:chgData name="Andreas Nebdal" userId="42e38493-8d92-4d26-b6c7-7bd0c4eadf1f" providerId="ADAL" clId="{828A220F-A55B-433D-8306-9B1B889FA643}" dt="2020-09-04T03:10:44.768" v="2548" actId="20577"/>
          <ac:spMkLst>
            <pc:docMk/>
            <pc:sldMk cId="914610706" sldId="284"/>
            <ac:spMk id="7" creationId="{1DDC8231-B105-4EA1-B477-09A43AEB0B79}"/>
          </ac:spMkLst>
        </pc:spChg>
      </pc:sldChg>
      <pc:sldChg chg="addSp delSp modSp add modAnim">
        <pc:chgData name="Andreas Nebdal" userId="42e38493-8d92-4d26-b6c7-7bd0c4eadf1f" providerId="ADAL" clId="{828A220F-A55B-433D-8306-9B1B889FA643}" dt="2020-09-07T05:45:47.761" v="2688" actId="255"/>
        <pc:sldMkLst>
          <pc:docMk/>
          <pc:sldMk cId="200140881" sldId="285"/>
        </pc:sldMkLst>
        <pc:spChg chg="mod">
          <ac:chgData name="Andreas Nebdal" userId="42e38493-8d92-4d26-b6c7-7bd0c4eadf1f" providerId="ADAL" clId="{828A220F-A55B-433D-8306-9B1B889FA643}" dt="2020-09-07T05:43:46.412" v="2670" actId="1076"/>
          <ac:spMkLst>
            <pc:docMk/>
            <pc:sldMk cId="200140881" sldId="285"/>
            <ac:spMk id="2" creationId="{BD79540A-28BC-4A12-A80B-16832EBF9F9B}"/>
          </ac:spMkLst>
        </pc:spChg>
        <pc:spChg chg="mod">
          <ac:chgData name="Andreas Nebdal" userId="42e38493-8d92-4d26-b6c7-7bd0c4eadf1f" providerId="ADAL" clId="{828A220F-A55B-433D-8306-9B1B889FA643}" dt="2020-09-07T05:45:47.761" v="2688" actId="255"/>
          <ac:spMkLst>
            <pc:docMk/>
            <pc:sldMk cId="200140881" sldId="285"/>
            <ac:spMk id="3" creationId="{7EDD3F16-CAAC-4F55-9151-4B7017B3D644}"/>
          </ac:spMkLst>
        </pc:spChg>
        <pc:spChg chg="del mod">
          <ac:chgData name="Andreas Nebdal" userId="42e38493-8d92-4d26-b6c7-7bd0c4eadf1f" providerId="ADAL" clId="{828A220F-A55B-433D-8306-9B1B889FA643}" dt="2020-09-07T05:38:18.381" v="2559" actId="478"/>
          <ac:spMkLst>
            <pc:docMk/>
            <pc:sldMk cId="200140881" sldId="285"/>
            <ac:spMk id="4" creationId="{661C6B43-D58F-4B8D-8C5C-48D9CE5C0BA3}"/>
          </ac:spMkLst>
        </pc:spChg>
        <pc:spChg chg="add mod">
          <ac:chgData name="Andreas Nebdal" userId="42e38493-8d92-4d26-b6c7-7bd0c4eadf1f" providerId="ADAL" clId="{828A220F-A55B-433D-8306-9B1B889FA643}" dt="2020-09-07T05:44:12.462" v="2678" actId="207"/>
          <ac:spMkLst>
            <pc:docMk/>
            <pc:sldMk cId="200140881" sldId="285"/>
            <ac:spMk id="5" creationId="{B048F2D2-18CF-4463-8FCA-165EB5A69911}"/>
          </ac:spMkLst>
        </pc:spChg>
        <pc:picChg chg="add mod">
          <ac:chgData name="Andreas Nebdal" userId="42e38493-8d92-4d26-b6c7-7bd0c4eadf1f" providerId="ADAL" clId="{828A220F-A55B-433D-8306-9B1B889FA643}" dt="2020-09-07T05:44:05.696" v="2676" actId="1076"/>
          <ac:picMkLst>
            <pc:docMk/>
            <pc:sldMk cId="200140881" sldId="285"/>
            <ac:picMk id="1026" creationId="{B02E029F-C6EA-4688-8D70-061D6A7A26DB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07T05:49:31.506" v="2703"/>
        <pc:sldMkLst>
          <pc:docMk/>
          <pc:sldMk cId="3473977814" sldId="286"/>
        </pc:sldMkLst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2" creationId="{F29A6EEF-6E95-4AE8-9337-7D435432BFBB}"/>
          </ac:spMkLst>
        </pc:spChg>
        <pc:spChg chg="del">
          <ac:chgData name="Andreas Nebdal" userId="42e38493-8d92-4d26-b6c7-7bd0c4eadf1f" providerId="ADAL" clId="{828A220F-A55B-433D-8306-9B1B889FA643}" dt="2020-09-07T05:47:57.383" v="2693"/>
          <ac:spMkLst>
            <pc:docMk/>
            <pc:sldMk cId="3473977814" sldId="286"/>
            <ac:spMk id="3" creationId="{AF5BCA5D-E78E-4951-99E3-39E36B7252C3}"/>
          </ac:spMkLst>
        </pc:spChg>
        <pc:spChg chg="del">
          <ac:chgData name="Andreas Nebdal" userId="42e38493-8d92-4d26-b6c7-7bd0c4eadf1f" providerId="ADAL" clId="{828A220F-A55B-433D-8306-9B1B889FA643}" dt="2020-09-07T05:47:59.860" v="2694" actId="26606"/>
          <ac:spMkLst>
            <pc:docMk/>
            <pc:sldMk cId="3473977814" sldId="286"/>
            <ac:spMk id="4" creationId="{F7FB3B36-C37B-4C66-BE7C-3399A781FAB1}"/>
          </ac:spMkLst>
        </pc:spChg>
        <pc:spChg chg="add mod">
          <ac:chgData name="Andreas Nebdal" userId="42e38493-8d92-4d26-b6c7-7bd0c4eadf1f" providerId="ADAL" clId="{828A220F-A55B-433D-8306-9B1B889FA643}" dt="2020-09-07T05:49:20.482" v="2702" actId="207"/>
          <ac:spMkLst>
            <pc:docMk/>
            <pc:sldMk cId="3473977814" sldId="286"/>
            <ac:spMk id="6" creationId="{552F8D99-7930-478F-95AC-0A6DA65FFE5F}"/>
          </ac:spMkLst>
        </pc:spChg>
        <pc:picChg chg="add mod">
          <ac:chgData name="Andreas Nebdal" userId="42e38493-8d92-4d26-b6c7-7bd0c4eadf1f" providerId="ADAL" clId="{828A220F-A55B-433D-8306-9B1B889FA643}" dt="2020-09-07T05:48:27.163" v="2695" actId="27614"/>
          <ac:picMkLst>
            <pc:docMk/>
            <pc:sldMk cId="3473977814" sldId="286"/>
            <ac:picMk id="5" creationId="{CEE8E0B2-A3A0-4EBD-8AC7-98B3D16804DB}"/>
          </ac:picMkLst>
        </pc:picChg>
      </pc:sldChg>
      <pc:sldChg chg="addSp delSp modSp add modAnim">
        <pc:chgData name="Andreas Nebdal" userId="42e38493-8d92-4d26-b6c7-7bd0c4eadf1f" providerId="ADAL" clId="{828A220F-A55B-433D-8306-9B1B889FA643}" dt="2020-09-07T05:49:38.705" v="2706" actId="1035"/>
        <pc:sldMkLst>
          <pc:docMk/>
          <pc:sldMk cId="2378405179" sldId="287"/>
        </pc:sldMkLst>
        <pc:spChg chg="del">
          <ac:chgData name="Andreas Nebdal" userId="42e38493-8d92-4d26-b6c7-7bd0c4eadf1f" providerId="ADAL" clId="{828A220F-A55B-433D-8306-9B1B889FA643}" dt="2020-09-07T05:48:54.419" v="2698" actId="26606"/>
          <ac:spMkLst>
            <pc:docMk/>
            <pc:sldMk cId="2378405179" sldId="287"/>
            <ac:spMk id="2" creationId="{2554D007-F5E3-428D-80F1-C592CD0560F7}"/>
          </ac:spMkLst>
        </pc:spChg>
        <pc:spChg chg="del">
          <ac:chgData name="Andreas Nebdal" userId="42e38493-8d92-4d26-b6c7-7bd0c4eadf1f" providerId="ADAL" clId="{828A220F-A55B-433D-8306-9B1B889FA643}" dt="2020-09-07T05:48:52.174" v="2697"/>
          <ac:spMkLst>
            <pc:docMk/>
            <pc:sldMk cId="2378405179" sldId="287"/>
            <ac:spMk id="3" creationId="{B784E88F-BEF3-428A-8D28-02959142D7C7}"/>
          </ac:spMkLst>
        </pc:spChg>
        <pc:spChg chg="add mod">
          <ac:chgData name="Andreas Nebdal" userId="42e38493-8d92-4d26-b6c7-7bd0c4eadf1f" providerId="ADAL" clId="{828A220F-A55B-433D-8306-9B1B889FA643}" dt="2020-09-07T05:49:38.705" v="2706" actId="1035"/>
          <ac:spMkLst>
            <pc:docMk/>
            <pc:sldMk cId="2378405179" sldId="287"/>
            <ac:spMk id="5" creationId="{B0080AE7-8F84-4DB8-B649-BB3331257A62}"/>
          </ac:spMkLst>
        </pc:spChg>
        <pc:picChg chg="add mod">
          <ac:chgData name="Andreas Nebdal" userId="42e38493-8d92-4d26-b6c7-7bd0c4eadf1f" providerId="ADAL" clId="{828A220F-A55B-433D-8306-9B1B889FA643}" dt="2020-09-07T05:48:58.687" v="2700" actId="962"/>
          <ac:picMkLst>
            <pc:docMk/>
            <pc:sldMk cId="2378405179" sldId="287"/>
            <ac:picMk id="4" creationId="{301337E1-F06C-4139-9D8A-45118EFA0E96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07T06:02:47.311" v="2775"/>
        <pc:sldMkLst>
          <pc:docMk/>
          <pc:sldMk cId="3844935354" sldId="288"/>
        </pc:sldMkLst>
        <pc:spChg chg="mod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2" creationId="{68150B7C-DF15-4EB9-8308-0041BF1AB03E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3" creationId="{57FCDFB9-4669-4D95-A410-F182F612F095}"/>
          </ac:spMkLst>
        </pc:spChg>
        <pc:spChg chg="del">
          <ac:chgData name="Andreas Nebdal" userId="42e38493-8d92-4d26-b6c7-7bd0c4eadf1f" providerId="ADAL" clId="{828A220F-A55B-433D-8306-9B1B889FA643}" dt="2020-09-07T06:02:39.020" v="2774" actId="26606"/>
          <ac:spMkLst>
            <pc:docMk/>
            <pc:sldMk cId="3844935354" sldId="288"/>
            <ac:spMk id="4" creationId="{F7C61CF4-9266-4C39-BB72-CACADC269662}"/>
          </ac:spMkLst>
        </pc:spChg>
        <pc:picChg chg="add mod">
          <ac:chgData name="Andreas Nebdal" userId="42e38493-8d92-4d26-b6c7-7bd0c4eadf1f" providerId="ADAL" clId="{828A220F-A55B-433D-8306-9B1B889FA643}" dt="2020-09-07T06:02:47.311" v="2775"/>
          <ac:picMkLst>
            <pc:docMk/>
            <pc:sldMk cId="3844935354" sldId="288"/>
            <ac:picMk id="5" creationId="{5222D974-DDA4-4F70-8481-7E30DE26948E}"/>
          </ac:picMkLst>
        </pc:picChg>
      </pc:sldChg>
      <pc:sldChg chg="addSp delSp modSp add del">
        <pc:chgData name="Andreas Nebdal" userId="42e38493-8d92-4d26-b6c7-7bd0c4eadf1f" providerId="ADAL" clId="{828A220F-A55B-433D-8306-9B1B889FA643}" dt="2020-09-07T06:09:15.702" v="2777" actId="2696"/>
        <pc:sldMkLst>
          <pc:docMk/>
          <pc:sldMk cId="230747870" sldId="289"/>
        </pc:sldMkLst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2" creationId="{D7D96F98-E25D-482E-9FBF-738EA4787B32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3" creationId="{24BF465C-9B6C-4D9D-B8CE-C013A046FADE}"/>
          </ac:spMkLst>
        </pc:spChg>
        <pc:spChg chg="del">
          <ac:chgData name="Andreas Nebdal" userId="42e38493-8d92-4d26-b6c7-7bd0c4eadf1f" providerId="ADAL" clId="{828A220F-A55B-433D-8306-9B1B889FA643}" dt="2020-09-07T05:58:47.203" v="2757"/>
          <ac:spMkLst>
            <pc:docMk/>
            <pc:sldMk cId="230747870" sldId="289"/>
            <ac:spMk id="4" creationId="{F275C27F-D111-4D50-83EA-212E6768380E}"/>
          </ac:spMkLst>
        </pc:spChg>
        <pc:spChg chg="add del mod">
          <ac:chgData name="Andreas Nebdal" userId="42e38493-8d92-4d26-b6c7-7bd0c4eadf1f" providerId="ADAL" clId="{828A220F-A55B-433D-8306-9B1B889FA643}" dt="2020-09-07T05:59:09.379" v="2761" actId="26606"/>
          <ac:spMkLst>
            <pc:docMk/>
            <pc:sldMk cId="230747870" sldId="289"/>
            <ac:spMk id="5" creationId="{630932AF-78FD-48F9-B01A-8698A32B5003}"/>
          </ac:spMkLst>
        </pc:spChg>
        <pc:spChg chg="add del mod">
          <ac:chgData name="Andreas Nebdal" userId="42e38493-8d92-4d26-b6c7-7bd0c4eadf1f" providerId="ADAL" clId="{828A220F-A55B-433D-8306-9B1B889FA643}" dt="2020-09-07T05:58:48.901" v="2758"/>
          <ac:spMkLst>
            <pc:docMk/>
            <pc:sldMk cId="230747870" sldId="289"/>
            <ac:spMk id="6" creationId="{FA66C2C2-4009-4809-8CED-6D2A3282A480}"/>
          </ac:spMkLst>
        </pc:spChg>
        <pc:spChg chg="add mod">
          <ac:chgData name="Andreas Nebdal" userId="42e38493-8d92-4d26-b6c7-7bd0c4eadf1f" providerId="ADAL" clId="{828A220F-A55B-433D-8306-9B1B889FA643}" dt="2020-09-07T06:00:18.219" v="2762" actId="478"/>
          <ac:spMkLst>
            <pc:docMk/>
            <pc:sldMk cId="230747870" sldId="289"/>
            <ac:spMk id="9" creationId="{B7CA74FE-46F1-4F54-906C-DDB1D160C91B}"/>
          </ac:spMkLst>
        </pc:spChg>
        <pc:picChg chg="add del mod modCrop">
          <ac:chgData name="Andreas Nebdal" userId="42e38493-8d92-4d26-b6c7-7bd0c4eadf1f" providerId="ADAL" clId="{828A220F-A55B-433D-8306-9B1B889FA643}" dt="2020-09-07T06:00:18.219" v="2762" actId="478"/>
          <ac:picMkLst>
            <pc:docMk/>
            <pc:sldMk cId="230747870" sldId="289"/>
            <ac:picMk id="7" creationId="{ADC7F510-3075-4DC8-8B59-00056C1E7EEC}"/>
          </ac:picMkLst>
        </pc:picChg>
        <pc:picChg chg="add del mod modCrop">
          <ac:chgData name="Andreas Nebdal" userId="42e38493-8d92-4d26-b6c7-7bd0c4eadf1f" providerId="ADAL" clId="{828A220F-A55B-433D-8306-9B1B889FA643}" dt="2020-09-07T06:02:33.673" v="2771"/>
          <ac:picMkLst>
            <pc:docMk/>
            <pc:sldMk cId="230747870" sldId="289"/>
            <ac:picMk id="10" creationId="{CE0503EE-D1C9-428C-92B9-DDE674E4F70B}"/>
          </ac:picMkLst>
        </pc:picChg>
      </pc:sldChg>
      <pc:sldChg chg="addSp delSp modSp add mod modClrScheme chgLayout">
        <pc:chgData name="Andreas Nebdal" userId="42e38493-8d92-4d26-b6c7-7bd0c4eadf1f" providerId="ADAL" clId="{828A220F-A55B-433D-8306-9B1B889FA643}" dt="2020-09-11T04:21:27.874" v="3851" actId="20577"/>
        <pc:sldMkLst>
          <pc:docMk/>
          <pc:sldMk cId="1561579749" sldId="289"/>
        </pc:sldMkLst>
        <pc:spChg chg="mod">
          <ac:chgData name="Andreas Nebdal" userId="42e38493-8d92-4d26-b6c7-7bd0c4eadf1f" providerId="ADAL" clId="{828A220F-A55B-433D-8306-9B1B889FA643}" dt="2020-09-11T04:07:56.204" v="3695" actId="26606"/>
          <ac:spMkLst>
            <pc:docMk/>
            <pc:sldMk cId="1561579749" sldId="289"/>
            <ac:spMk id="2" creationId="{24B07043-1B52-4489-9E75-4E8CC776F3B8}"/>
          </ac:spMkLst>
        </pc:spChg>
        <pc:spChg chg="del">
          <ac:chgData name="Andreas Nebdal" userId="42e38493-8d92-4d26-b6c7-7bd0c4eadf1f" providerId="ADAL" clId="{828A220F-A55B-433D-8306-9B1B889FA643}" dt="2020-09-11T04:07:47.399" v="3694"/>
          <ac:spMkLst>
            <pc:docMk/>
            <pc:sldMk cId="1561579749" sldId="289"/>
            <ac:spMk id="3" creationId="{558B2050-B757-4207-93FE-146398AD4791}"/>
          </ac:spMkLst>
        </pc:spChg>
        <pc:spChg chg="add mod">
          <ac:chgData name="Andreas Nebdal" userId="42e38493-8d92-4d26-b6c7-7bd0c4eadf1f" providerId="ADAL" clId="{828A220F-A55B-433D-8306-9B1B889FA643}" dt="2020-09-11T04:21:27.874" v="3851" actId="20577"/>
          <ac:spMkLst>
            <pc:docMk/>
            <pc:sldMk cId="1561579749" sldId="289"/>
            <ac:spMk id="9" creationId="{9D830365-B849-41BB-A969-276F33F452AA}"/>
          </ac:spMkLst>
        </pc:spChg>
        <pc:picChg chg="add mod">
          <ac:chgData name="Andreas Nebdal" userId="42e38493-8d92-4d26-b6c7-7bd0c4eadf1f" providerId="ADAL" clId="{828A220F-A55B-433D-8306-9B1B889FA643}" dt="2020-09-11T04:07:56.204" v="3695" actId="26606"/>
          <ac:picMkLst>
            <pc:docMk/>
            <pc:sldMk cId="1561579749" sldId="289"/>
            <ac:picMk id="4" creationId="{CA01ADB0-C650-4AD1-8108-0438A8DEBC96}"/>
          </ac:picMkLst>
        </pc:picChg>
      </pc:sldChg>
      <pc:sldChg chg="addSp modSp add mod modClrScheme modAnim chgLayout">
        <pc:chgData name="Andreas Nebdal" userId="42e38493-8d92-4d26-b6c7-7bd0c4eadf1f" providerId="ADAL" clId="{828A220F-A55B-433D-8306-9B1B889FA643}" dt="2020-09-11T04:21:58.932" v="3853"/>
        <pc:sldMkLst>
          <pc:docMk/>
          <pc:sldMk cId="4006403407" sldId="290"/>
        </pc:sldMkLst>
        <pc:spChg chg="mod">
          <ac:chgData name="Andreas Nebdal" userId="42e38493-8d92-4d26-b6c7-7bd0c4eadf1f" providerId="ADAL" clId="{828A220F-A55B-433D-8306-9B1B889FA643}" dt="2020-09-11T04:01:53.834" v="3660" actId="26606"/>
          <ac:spMkLst>
            <pc:docMk/>
            <pc:sldMk cId="4006403407" sldId="290"/>
            <ac:spMk id="2" creationId="{CBA262F2-6181-49BE-A40A-D759BC51B80E}"/>
          </ac:spMkLst>
        </pc:spChg>
        <pc:spChg chg="mod">
          <ac:chgData name="Andreas Nebdal" userId="42e38493-8d92-4d26-b6c7-7bd0c4eadf1f" providerId="ADAL" clId="{828A220F-A55B-433D-8306-9B1B889FA643}" dt="2020-09-11T04:03:40.949" v="3685" actId="5793"/>
          <ac:spMkLst>
            <pc:docMk/>
            <pc:sldMk cId="4006403407" sldId="290"/>
            <ac:spMk id="3" creationId="{283550B8-B77E-4062-BCF4-CA6FC5620969}"/>
          </ac:spMkLst>
        </pc:spChg>
        <pc:picChg chg="add mod">
          <ac:chgData name="Andreas Nebdal" userId="42e38493-8d92-4d26-b6c7-7bd0c4eadf1f" providerId="ADAL" clId="{828A220F-A55B-433D-8306-9B1B889FA643}" dt="2020-09-11T04:01:53.834" v="3660" actId="26606"/>
          <ac:picMkLst>
            <pc:docMk/>
            <pc:sldMk cId="4006403407" sldId="290"/>
            <ac:picMk id="1026" creationId="{24875382-2080-4B60-AAB1-9DFC550A9F9E}"/>
          </ac:picMkLst>
        </pc:picChg>
      </pc:sldChg>
      <pc:sldChg chg="addSp delSp modSp add mod modClrScheme modAnim chgLayout">
        <pc:chgData name="Andreas Nebdal" userId="42e38493-8d92-4d26-b6c7-7bd0c4eadf1f" providerId="ADAL" clId="{828A220F-A55B-433D-8306-9B1B889FA643}" dt="2020-09-11T04:22:45.222" v="3855"/>
        <pc:sldMkLst>
          <pc:docMk/>
          <pc:sldMk cId="3050979468" sldId="291"/>
        </pc:sldMkLst>
        <pc:spChg chg="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2" creationId="{C3A22721-2BC7-42CB-9AA0-B4D04E4216A3}"/>
          </ac:spMkLst>
        </pc:spChg>
        <pc:spChg chg="mod">
          <ac:chgData name="Andreas Nebdal" userId="42e38493-8d92-4d26-b6c7-7bd0c4eadf1f" providerId="ADAL" clId="{828A220F-A55B-433D-8306-9B1B889FA643}" dt="2020-09-11T04:03:06.090" v="3670" actId="14100"/>
          <ac:spMkLst>
            <pc:docMk/>
            <pc:sldMk cId="3050979468" sldId="291"/>
            <ac:spMk id="3" creationId="{859C46FD-C824-4F98-A30B-3ACADF22A437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1" creationId="{AD7F9C40-769B-467A-9D10-2CEC8348EF06}"/>
          </ac:spMkLst>
        </pc:spChg>
        <pc:spChg chg="add del mod">
          <ac:chgData name="Andreas Nebdal" userId="42e38493-8d92-4d26-b6c7-7bd0c4eadf1f" providerId="ADAL" clId="{828A220F-A55B-433D-8306-9B1B889FA643}" dt="2020-09-11T04:02:45.550" v="3664" actId="26606"/>
          <ac:spMkLst>
            <pc:docMk/>
            <pc:sldMk cId="3050979468" sldId="291"/>
            <ac:spMk id="73" creationId="{FCA417A3-F05A-459B-AB17-8E64F1040B93}"/>
          </ac:spMkLst>
        </pc:spChg>
        <pc:picChg chg="add mod">
          <ac:chgData name="Andreas Nebdal" userId="42e38493-8d92-4d26-b6c7-7bd0c4eadf1f" providerId="ADAL" clId="{828A220F-A55B-433D-8306-9B1B889FA643}" dt="2020-09-11T04:03:10.606" v="3671" actId="1076"/>
          <ac:picMkLst>
            <pc:docMk/>
            <pc:sldMk cId="3050979468" sldId="291"/>
            <ac:picMk id="2050" creationId="{C0DB0626-4270-4321-9BCF-F0B6948F437B}"/>
          </ac:picMkLst>
        </pc:picChg>
      </pc:sldChg>
      <pc:sldChg chg="addSp delSp modSp add">
        <pc:chgData name="Andreas Nebdal" userId="42e38493-8d92-4d26-b6c7-7bd0c4eadf1f" providerId="ADAL" clId="{828A220F-A55B-433D-8306-9B1B889FA643}" dt="2020-09-07T07:20:12.241" v="3645" actId="20577"/>
        <pc:sldMkLst>
          <pc:docMk/>
          <pc:sldMk cId="3376444859" sldId="292"/>
        </pc:sldMkLst>
        <pc:spChg chg="mod">
          <ac:chgData name="Andreas Nebdal" userId="42e38493-8d92-4d26-b6c7-7bd0c4eadf1f" providerId="ADAL" clId="{828A220F-A55B-433D-8306-9B1B889FA643}" dt="2020-09-07T07:19:03.008" v="3447" actId="20577"/>
          <ac:spMkLst>
            <pc:docMk/>
            <pc:sldMk cId="3376444859" sldId="292"/>
            <ac:spMk id="2" creationId="{8B7C2D53-9D18-432F-92C3-AB1BBEC1482C}"/>
          </ac:spMkLst>
        </pc:spChg>
        <pc:spChg chg="mod">
          <ac:chgData name="Andreas Nebdal" userId="42e38493-8d92-4d26-b6c7-7bd0c4eadf1f" providerId="ADAL" clId="{828A220F-A55B-433D-8306-9B1B889FA643}" dt="2020-09-07T07:20:12.241" v="3645" actId="20577"/>
          <ac:spMkLst>
            <pc:docMk/>
            <pc:sldMk cId="3376444859" sldId="292"/>
            <ac:spMk id="3" creationId="{DFA31F61-0648-406C-A539-5A9A964D6B1E}"/>
          </ac:spMkLst>
        </pc:spChg>
        <pc:spChg chg="del">
          <ac:chgData name="Andreas Nebdal" userId="42e38493-8d92-4d26-b6c7-7bd0c4eadf1f" providerId="ADAL" clId="{828A220F-A55B-433D-8306-9B1B889FA643}" dt="2020-09-07T07:17:25.801" v="3367"/>
          <ac:spMkLst>
            <pc:docMk/>
            <pc:sldMk cId="3376444859" sldId="292"/>
            <ac:spMk id="4" creationId="{70384CF5-671A-40FD-8613-3EC3563DBDA0}"/>
          </ac:spMkLst>
        </pc:spChg>
        <pc:picChg chg="add">
          <ac:chgData name="Andreas Nebdal" userId="42e38493-8d92-4d26-b6c7-7bd0c4eadf1f" providerId="ADAL" clId="{828A220F-A55B-433D-8306-9B1B889FA643}" dt="2020-09-07T07:17:25.801" v="3367"/>
          <ac:picMkLst>
            <pc:docMk/>
            <pc:sldMk cId="3376444859" sldId="292"/>
            <ac:picMk id="5" creationId="{2A2C8097-696E-4504-AAE5-CADA9982513D}"/>
          </ac:picMkLst>
        </pc:picChg>
      </pc:sldChg>
      <pc:sldChg chg="modSp add ord">
        <pc:chgData name="Andreas Nebdal" userId="42e38493-8d92-4d26-b6c7-7bd0c4eadf1f" providerId="ADAL" clId="{828A220F-A55B-433D-8306-9B1B889FA643}" dt="2020-09-11T04:23:53.887" v="3869"/>
        <pc:sldMkLst>
          <pc:docMk/>
          <pc:sldMk cId="2758107207" sldId="293"/>
        </pc:sldMkLst>
        <pc:spChg chg="mod">
          <ac:chgData name="Andreas Nebdal" userId="42e38493-8d92-4d26-b6c7-7bd0c4eadf1f" providerId="ADAL" clId="{828A220F-A55B-433D-8306-9B1B889FA643}" dt="2020-09-07T07:21:39.823" v="3657" actId="20577"/>
          <ac:spMkLst>
            <pc:docMk/>
            <pc:sldMk cId="2758107207" sldId="293"/>
            <ac:spMk id="7" creationId="{1DDC8231-B105-4EA1-B477-09A43AEB0B79}"/>
          </ac:spMkLst>
        </pc:spChg>
      </pc:sldChg>
      <pc:sldChg chg="modSp add modTransition modAnim">
        <pc:chgData name="Andreas Nebdal" userId="42e38493-8d92-4d26-b6c7-7bd0c4eadf1f" providerId="ADAL" clId="{828A220F-A55B-433D-8306-9B1B889FA643}" dt="2020-09-11T04:22:39.111" v="3854"/>
        <pc:sldMkLst>
          <pc:docMk/>
          <pc:sldMk cId="3815257526" sldId="294"/>
        </pc:sldMkLst>
        <pc:spChg chg="mod">
          <ac:chgData name="Andreas Nebdal" userId="42e38493-8d92-4d26-b6c7-7bd0c4eadf1f" providerId="ADAL" clId="{828A220F-A55B-433D-8306-9B1B889FA643}" dt="2020-09-11T04:05:48.858" v="3693" actId="6549"/>
          <ac:spMkLst>
            <pc:docMk/>
            <pc:sldMk cId="3815257526" sldId="294"/>
            <ac:spMk id="4" creationId="{BD7E462E-7D1A-4A93-9ABF-123A4963C7C8}"/>
          </ac:spMkLst>
        </pc:spChg>
        <pc:spChg chg="mod">
          <ac:chgData name="Andreas Nebdal" userId="42e38493-8d92-4d26-b6c7-7bd0c4eadf1f" providerId="ADAL" clId="{828A220F-A55B-433D-8306-9B1B889FA643}" dt="2020-09-11T04:05:22.149" v="3687" actId="13926"/>
          <ac:spMkLst>
            <pc:docMk/>
            <pc:sldMk cId="3815257526" sldId="294"/>
            <ac:spMk id="16" creationId="{6C5746DB-6618-43FA-979F-2E8673E83DFC}"/>
          </ac:spMkLst>
        </pc:spChg>
        <pc:spChg chg="mod">
          <ac:chgData name="Andreas Nebdal" userId="42e38493-8d92-4d26-b6c7-7bd0c4eadf1f" providerId="ADAL" clId="{828A220F-A55B-433D-8306-9B1B889FA643}" dt="2020-09-11T04:05:24.114" v="3688" actId="13926"/>
          <ac:spMkLst>
            <pc:docMk/>
            <pc:sldMk cId="3815257526" sldId="294"/>
            <ac:spMk id="17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26.460" v="3689" actId="13926"/>
          <ac:spMkLst>
            <pc:docMk/>
            <pc:sldMk cId="3815257526" sldId="294"/>
            <ac:spMk id="19" creationId="{31C1BB21-9F67-473B-AA11-49DB0700164B}"/>
          </ac:spMkLst>
        </pc:spChg>
        <pc:spChg chg="mod">
          <ac:chgData name="Andreas Nebdal" userId="42e38493-8d92-4d26-b6c7-7bd0c4eadf1f" providerId="ADAL" clId="{828A220F-A55B-433D-8306-9B1B889FA643}" dt="2020-09-11T04:05:31.181" v="3692" actId="13926"/>
          <ac:spMkLst>
            <pc:docMk/>
            <pc:sldMk cId="3815257526" sldId="294"/>
            <ac:spMk id="20" creationId="{31C1BB21-9F67-473B-AA11-49DB0700164B}"/>
          </ac:spMkLst>
        </pc:spChg>
      </pc:sldChg>
      <pc:sldChg chg="modSp add">
        <pc:chgData name="Andreas Nebdal" userId="42e38493-8d92-4d26-b6c7-7bd0c4eadf1f" providerId="ADAL" clId="{828A220F-A55B-433D-8306-9B1B889FA643}" dt="2020-09-11T04:16:02.232" v="3775" actId="27636"/>
        <pc:sldMkLst>
          <pc:docMk/>
          <pc:sldMk cId="1565111014" sldId="295"/>
        </pc:sldMkLst>
        <pc:spChg chg="mod">
          <ac:chgData name="Andreas Nebdal" userId="42e38493-8d92-4d26-b6c7-7bd0c4eadf1f" providerId="ADAL" clId="{828A220F-A55B-433D-8306-9B1B889FA643}" dt="2020-09-11T04:15:52.883" v="3770" actId="14100"/>
          <ac:spMkLst>
            <pc:docMk/>
            <pc:sldMk cId="1565111014" sldId="295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16:02.232" v="3775" actId="27636"/>
          <ac:spMkLst>
            <pc:docMk/>
            <pc:sldMk cId="1565111014" sldId="295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0:10.249" v="3821" actId="20577"/>
        <pc:sldMkLst>
          <pc:docMk/>
          <pc:sldMk cId="312990604" sldId="296"/>
        </pc:sldMkLst>
        <pc:spChg chg="mod">
          <ac:chgData name="Andreas Nebdal" userId="42e38493-8d92-4d26-b6c7-7bd0c4eadf1f" providerId="ADAL" clId="{828A220F-A55B-433D-8306-9B1B889FA643}" dt="2020-09-11T04:16:50.752" v="3777" actId="20577"/>
          <ac:spMkLst>
            <pc:docMk/>
            <pc:sldMk cId="312990604" sldId="296"/>
            <ac:spMk id="2" creationId="{594EE56E-26D0-4984-9995-E90A5F7C67AC}"/>
          </ac:spMkLst>
        </pc:spChg>
        <pc:spChg chg="mod">
          <ac:chgData name="Andreas Nebdal" userId="42e38493-8d92-4d26-b6c7-7bd0c4eadf1f" providerId="ADAL" clId="{828A220F-A55B-433D-8306-9B1B889FA643}" dt="2020-09-11T04:20:10.249" v="3821" actId="20577"/>
          <ac:spMkLst>
            <pc:docMk/>
            <pc:sldMk cId="312990604" sldId="296"/>
            <ac:spMk id="3" creationId="{C228E253-D087-43F6-BA93-46841F12FEEE}"/>
          </ac:spMkLst>
        </pc:spChg>
      </pc:sldChg>
      <pc:sldChg chg="modSp add">
        <pc:chgData name="Andreas Nebdal" userId="42e38493-8d92-4d26-b6c7-7bd0c4eadf1f" providerId="ADAL" clId="{828A220F-A55B-433D-8306-9B1B889FA643}" dt="2020-09-11T04:25:50.918" v="3998" actId="20577"/>
        <pc:sldMkLst>
          <pc:docMk/>
          <pc:sldMk cId="1761969101" sldId="297"/>
        </pc:sldMkLst>
        <pc:spChg chg="mod">
          <ac:chgData name="Andreas Nebdal" userId="42e38493-8d92-4d26-b6c7-7bd0c4eadf1f" providerId="ADAL" clId="{828A220F-A55B-433D-8306-9B1B889FA643}" dt="2020-09-11T04:25:50.918" v="3998" actId="20577"/>
          <ac:spMkLst>
            <pc:docMk/>
            <pc:sldMk cId="1761969101" sldId="297"/>
            <ac:spMk id="8" creationId="{E9D17233-7EC3-4D31-9664-272A7E86FA03}"/>
          </ac:spMkLst>
        </pc:spChg>
      </pc:sldChg>
    </pc:docChg>
  </pc:docChgLst>
  <pc:docChgLst>
    <pc:chgData name="Andreas Nebdal" userId="42e38493-8d92-4d26-b6c7-7bd0c4eadf1f" providerId="ADAL" clId="{ABD1051F-D1DB-49DC-8191-CBB30CDD4B11}"/>
    <pc:docChg chg="undo custSel addSld delSld modSld modSection">
      <pc:chgData name="Andreas Nebdal" userId="42e38493-8d92-4d26-b6c7-7bd0c4eadf1f" providerId="ADAL" clId="{ABD1051F-D1DB-49DC-8191-CBB30CDD4B11}" dt="2021-05-06T21:11:55.621" v="1222" actId="20577"/>
      <pc:docMkLst>
        <pc:docMk/>
      </pc:docMkLst>
      <pc:sldChg chg="modSp mod">
        <pc:chgData name="Andreas Nebdal" userId="42e38493-8d92-4d26-b6c7-7bd0c4eadf1f" providerId="ADAL" clId="{ABD1051F-D1DB-49DC-8191-CBB30CDD4B11}" dt="2021-05-06T21:11:55.621" v="1222" actId="20577"/>
        <pc:sldMkLst>
          <pc:docMk/>
          <pc:sldMk cId="1269587900" sldId="292"/>
        </pc:sldMkLst>
        <pc:spChg chg="mod">
          <ac:chgData name="Andreas Nebdal" userId="42e38493-8d92-4d26-b6c7-7bd0c4eadf1f" providerId="ADAL" clId="{ABD1051F-D1DB-49DC-8191-CBB30CDD4B11}" dt="2021-05-06T21:11:55.621" v="1222" actId="20577"/>
          <ac:spMkLst>
            <pc:docMk/>
            <pc:sldMk cId="1269587900" sldId="292"/>
            <ac:spMk id="2" creationId="{48C2F2E6-1EDC-44B1-A4C3-D60CE84F8156}"/>
          </ac:spMkLst>
        </pc:spChg>
        <pc:spChg chg="mod">
          <ac:chgData name="Andreas Nebdal" userId="42e38493-8d92-4d26-b6c7-7bd0c4eadf1f" providerId="ADAL" clId="{ABD1051F-D1DB-49DC-8191-CBB30CDD4B11}" dt="2021-05-06T21:11:39.157" v="1216" actId="20577"/>
          <ac:spMkLst>
            <pc:docMk/>
            <pc:sldMk cId="1269587900" sldId="292"/>
            <ac:spMk id="8" creationId="{E9D17233-7EC3-4D31-9664-272A7E86FA03}"/>
          </ac:spMkLst>
        </pc:spChg>
      </pc:sldChg>
      <pc:sldChg chg="addSp modSp mod modAnim">
        <pc:chgData name="Andreas Nebdal" userId="42e38493-8d92-4d26-b6c7-7bd0c4eadf1f" providerId="ADAL" clId="{ABD1051F-D1DB-49DC-8191-CBB30CDD4B11}" dt="2021-05-06T20:57:24.967" v="699" actId="1076"/>
        <pc:sldMkLst>
          <pc:docMk/>
          <pc:sldMk cId="2326699596" sldId="295"/>
        </pc:sldMkLst>
        <pc:spChg chg="add mod">
          <ac:chgData name="Andreas Nebdal" userId="42e38493-8d92-4d26-b6c7-7bd0c4eadf1f" providerId="ADAL" clId="{ABD1051F-D1DB-49DC-8191-CBB30CDD4B11}" dt="2021-05-06T20:38:17.454" v="632" actId="1035"/>
          <ac:spMkLst>
            <pc:docMk/>
            <pc:sldMk cId="2326699596" sldId="295"/>
            <ac:spMk id="2" creationId="{6983916D-70A0-4E47-ABE6-4295248062BE}"/>
          </ac:spMkLst>
        </pc:spChg>
        <pc:spChg chg="mod">
          <ac:chgData name="Andreas Nebdal" userId="42e38493-8d92-4d26-b6c7-7bd0c4eadf1f" providerId="ADAL" clId="{ABD1051F-D1DB-49DC-8191-CBB30CDD4B11}" dt="2021-05-06T20:38:04.397" v="625" actId="1076"/>
          <ac:spMkLst>
            <pc:docMk/>
            <pc:sldMk cId="2326699596" sldId="295"/>
            <ac:spMk id="5" creationId="{A185224C-6BFD-4E4B-B62D-171F8E7A1E8B}"/>
          </ac:spMkLst>
        </pc:spChg>
        <pc:spChg chg="mod">
          <ac:chgData name="Andreas Nebdal" userId="42e38493-8d92-4d26-b6c7-7bd0c4eadf1f" providerId="ADAL" clId="{ABD1051F-D1DB-49DC-8191-CBB30CDD4B11}" dt="2021-05-06T20:57:24.967" v="699" actId="1076"/>
          <ac:spMkLst>
            <pc:docMk/>
            <pc:sldMk cId="2326699596" sldId="295"/>
            <ac:spMk id="6" creationId="{598909ED-DF5B-439E-A6A6-AAE24B609913}"/>
          </ac:spMkLst>
        </pc:spChg>
        <pc:picChg chg="mod">
          <ac:chgData name="Andreas Nebdal" userId="42e38493-8d92-4d26-b6c7-7bd0c4eadf1f" providerId="ADAL" clId="{ABD1051F-D1DB-49DC-8191-CBB30CDD4B11}" dt="2021-05-06T20:37:17.580" v="613" actId="1076"/>
          <ac:picMkLst>
            <pc:docMk/>
            <pc:sldMk cId="2326699596" sldId="295"/>
            <ac:picMk id="2050" creationId="{00000000-0000-0000-0000-000000000000}"/>
          </ac:picMkLst>
        </pc:picChg>
      </pc:sldChg>
      <pc:sldChg chg="addSp delSp modSp new mod modClrScheme chgLayout">
        <pc:chgData name="Andreas Nebdal" userId="42e38493-8d92-4d26-b6c7-7bd0c4eadf1f" providerId="ADAL" clId="{ABD1051F-D1DB-49DC-8191-CBB30CDD4B11}" dt="2021-05-06T20:35:05.369" v="611" actId="27614"/>
        <pc:sldMkLst>
          <pc:docMk/>
          <pc:sldMk cId="4182606006" sldId="296"/>
        </pc:sldMkLst>
        <pc:spChg chg="del mod ord">
          <ac:chgData name="Andreas Nebdal" userId="42e38493-8d92-4d26-b6c7-7bd0c4eadf1f" providerId="ADAL" clId="{ABD1051F-D1DB-49DC-8191-CBB30CDD4B11}" dt="2021-05-06T20:34:38.526" v="606" actId="700"/>
          <ac:spMkLst>
            <pc:docMk/>
            <pc:sldMk cId="4182606006" sldId="296"/>
            <ac:spMk id="2" creationId="{2303DC6A-DCE0-41D2-90C1-D4A395FD480E}"/>
          </ac:spMkLst>
        </pc:spChg>
        <pc:spChg chg="del mod ord">
          <ac:chgData name="Andreas Nebdal" userId="42e38493-8d92-4d26-b6c7-7bd0c4eadf1f" providerId="ADAL" clId="{ABD1051F-D1DB-49DC-8191-CBB30CDD4B11}" dt="2021-05-06T20:34:38.526" v="606" actId="700"/>
          <ac:spMkLst>
            <pc:docMk/>
            <pc:sldMk cId="4182606006" sldId="296"/>
            <ac:spMk id="3" creationId="{FA583720-C37E-4029-A411-B724CDF569CA}"/>
          </ac:spMkLst>
        </pc:spChg>
        <pc:spChg chg="del">
          <ac:chgData name="Andreas Nebdal" userId="42e38493-8d92-4d26-b6c7-7bd0c4eadf1f" providerId="ADAL" clId="{ABD1051F-D1DB-49DC-8191-CBB30CDD4B11}" dt="2021-05-06T20:34:38.526" v="606" actId="700"/>
          <ac:spMkLst>
            <pc:docMk/>
            <pc:sldMk cId="4182606006" sldId="296"/>
            <ac:spMk id="4" creationId="{9511BB2F-A8AD-4243-81D8-5504F6E08F75}"/>
          </ac:spMkLst>
        </pc:spChg>
        <pc:spChg chg="add del mod ord">
          <ac:chgData name="Andreas Nebdal" userId="42e38493-8d92-4d26-b6c7-7bd0c4eadf1f" providerId="ADAL" clId="{ABD1051F-D1DB-49DC-8191-CBB30CDD4B11}" dt="2021-05-06T20:34:59.526" v="610" actId="26606"/>
          <ac:spMkLst>
            <pc:docMk/>
            <pc:sldMk cId="4182606006" sldId="296"/>
            <ac:spMk id="5" creationId="{0D97E471-F79D-4B34-A800-C532DFA992FF}"/>
          </ac:spMkLst>
        </pc:spChg>
        <pc:spChg chg="add del mod ord">
          <ac:chgData name="Andreas Nebdal" userId="42e38493-8d92-4d26-b6c7-7bd0c4eadf1f" providerId="ADAL" clId="{ABD1051F-D1DB-49DC-8191-CBB30CDD4B11}" dt="2021-05-06T20:34:42.267" v="607"/>
          <ac:spMkLst>
            <pc:docMk/>
            <pc:sldMk cId="4182606006" sldId="296"/>
            <ac:spMk id="6" creationId="{AC91C634-38CF-4F0D-978A-6A01B7184735}"/>
          </ac:spMkLst>
        </pc:spChg>
        <pc:spChg chg="add del mod">
          <ac:chgData name="Andreas Nebdal" userId="42e38493-8d92-4d26-b6c7-7bd0c4eadf1f" providerId="ADAL" clId="{ABD1051F-D1DB-49DC-8191-CBB30CDD4B11}" dt="2021-05-06T20:34:50.931" v="608"/>
          <ac:spMkLst>
            <pc:docMk/>
            <pc:sldMk cId="4182606006" sldId="296"/>
            <ac:spMk id="7" creationId="{7FFC078E-7787-4BA6-8F40-42FC93DD0B79}"/>
          </ac:spMkLst>
        </pc:spChg>
        <pc:spChg chg="add del mod">
          <ac:chgData name="Andreas Nebdal" userId="42e38493-8d92-4d26-b6c7-7bd0c4eadf1f" providerId="ADAL" clId="{ABD1051F-D1DB-49DC-8191-CBB30CDD4B11}" dt="2021-05-06T20:34:54.475" v="609"/>
          <ac:spMkLst>
            <pc:docMk/>
            <pc:sldMk cId="4182606006" sldId="296"/>
            <ac:spMk id="8" creationId="{16163414-9BAE-4C2E-9BA7-A03BA52D03EC}"/>
          </ac:spMkLst>
        </pc:spChg>
        <pc:picChg chg="add mod">
          <ac:chgData name="Andreas Nebdal" userId="42e38493-8d92-4d26-b6c7-7bd0c4eadf1f" providerId="ADAL" clId="{ABD1051F-D1DB-49DC-8191-CBB30CDD4B11}" dt="2021-05-06T20:35:05.369" v="611" actId="27614"/>
          <ac:picMkLst>
            <pc:docMk/>
            <pc:sldMk cId="4182606006" sldId="296"/>
            <ac:picMk id="9" creationId="{0815E470-CB03-4FF3-B167-C3F991AFE0CB}"/>
          </ac:picMkLst>
        </pc:picChg>
      </pc:sldChg>
      <pc:sldChg chg="addSp delSp modSp new mod modAnim">
        <pc:chgData name="Andreas Nebdal" userId="42e38493-8d92-4d26-b6c7-7bd0c4eadf1f" providerId="ADAL" clId="{ABD1051F-D1DB-49DC-8191-CBB30CDD4B11}" dt="2021-05-06T20:45:27.777" v="671"/>
        <pc:sldMkLst>
          <pc:docMk/>
          <pc:sldMk cId="974463759" sldId="297"/>
        </pc:sldMkLst>
        <pc:spChg chg="mod">
          <ac:chgData name="Andreas Nebdal" userId="42e38493-8d92-4d26-b6c7-7bd0c4eadf1f" providerId="ADAL" clId="{ABD1051F-D1DB-49DC-8191-CBB30CDD4B11}" dt="2021-05-06T20:40:40.580" v="665" actId="20577"/>
          <ac:spMkLst>
            <pc:docMk/>
            <pc:sldMk cId="974463759" sldId="297"/>
            <ac:spMk id="2" creationId="{B2B99C4E-39B9-4B9B-991B-9761C3A8D079}"/>
          </ac:spMkLst>
        </pc:spChg>
        <pc:spChg chg="del">
          <ac:chgData name="Andreas Nebdal" userId="42e38493-8d92-4d26-b6c7-7bd0c4eadf1f" providerId="ADAL" clId="{ABD1051F-D1DB-49DC-8191-CBB30CDD4B11}" dt="2021-05-06T20:40:31.976" v="636"/>
          <ac:spMkLst>
            <pc:docMk/>
            <pc:sldMk cId="974463759" sldId="297"/>
            <ac:spMk id="3" creationId="{30DB6B90-EF46-4FD3-99CC-DB2CA274D405}"/>
          </ac:spMkLst>
        </pc:spChg>
        <pc:spChg chg="add mod">
          <ac:chgData name="Andreas Nebdal" userId="42e38493-8d92-4d26-b6c7-7bd0c4eadf1f" providerId="ADAL" clId="{ABD1051F-D1DB-49DC-8191-CBB30CDD4B11}" dt="2021-05-06T20:44:51.465" v="670" actId="1582"/>
          <ac:spMkLst>
            <pc:docMk/>
            <pc:sldMk cId="974463759" sldId="297"/>
            <ac:spMk id="5" creationId="{23B36186-18E6-4D1F-8DBD-0D2FA53C8924}"/>
          </ac:spMkLst>
        </pc:spChg>
        <pc:picChg chg="add mod">
          <ac:chgData name="Andreas Nebdal" userId="42e38493-8d92-4d26-b6c7-7bd0c4eadf1f" providerId="ADAL" clId="{ABD1051F-D1DB-49DC-8191-CBB30CDD4B11}" dt="2021-05-06T20:40:31.976" v="636"/>
          <ac:picMkLst>
            <pc:docMk/>
            <pc:sldMk cId="974463759" sldId="297"/>
            <ac:picMk id="4" creationId="{A3F9EC93-A01E-466C-AA49-B199FAD53E00}"/>
          </ac:picMkLst>
        </pc:picChg>
      </pc:sldChg>
      <pc:sldChg chg="addSp delSp modSp new mod modAnim">
        <pc:chgData name="Andreas Nebdal" userId="42e38493-8d92-4d26-b6c7-7bd0c4eadf1f" providerId="ADAL" clId="{ABD1051F-D1DB-49DC-8191-CBB30CDD4B11}" dt="2021-05-06T21:02:00.542" v="935" actId="20577"/>
        <pc:sldMkLst>
          <pc:docMk/>
          <pc:sldMk cId="835100826" sldId="298"/>
        </pc:sldMkLst>
        <pc:spChg chg="mod">
          <ac:chgData name="Andreas Nebdal" userId="42e38493-8d92-4d26-b6c7-7bd0c4eadf1f" providerId="ADAL" clId="{ABD1051F-D1DB-49DC-8191-CBB30CDD4B11}" dt="2021-05-06T21:02:00.542" v="935" actId="20577"/>
          <ac:spMkLst>
            <pc:docMk/>
            <pc:sldMk cId="835100826" sldId="298"/>
            <ac:spMk id="2" creationId="{DC8BF6CC-624D-4C4E-AB4A-358463669429}"/>
          </ac:spMkLst>
        </pc:spChg>
        <pc:spChg chg="del">
          <ac:chgData name="Andreas Nebdal" userId="42e38493-8d92-4d26-b6c7-7bd0c4eadf1f" providerId="ADAL" clId="{ABD1051F-D1DB-49DC-8191-CBB30CDD4B11}" dt="2021-05-06T20:56:27.564" v="686"/>
          <ac:spMkLst>
            <pc:docMk/>
            <pc:sldMk cId="835100826" sldId="298"/>
            <ac:spMk id="3" creationId="{EF4553BD-D58C-4937-84D2-9EEFEFC69972}"/>
          </ac:spMkLst>
        </pc:spChg>
        <pc:spChg chg="add del mod">
          <ac:chgData name="Andreas Nebdal" userId="42e38493-8d92-4d26-b6c7-7bd0c4eadf1f" providerId="ADAL" clId="{ABD1051F-D1DB-49DC-8191-CBB30CDD4B11}" dt="2021-05-06T20:57:21.313" v="698" actId="478"/>
          <ac:spMkLst>
            <pc:docMk/>
            <pc:sldMk cId="835100826" sldId="298"/>
            <ac:spMk id="5" creationId="{8519D223-90E0-4E1A-9F3F-330457A21BB6}"/>
          </ac:spMkLst>
        </pc:spChg>
        <pc:spChg chg="add mod">
          <ac:chgData name="Andreas Nebdal" userId="42e38493-8d92-4d26-b6c7-7bd0c4eadf1f" providerId="ADAL" clId="{ABD1051F-D1DB-49DC-8191-CBB30CDD4B11}" dt="2021-05-06T21:01:52.889" v="925" actId="27636"/>
          <ac:spMkLst>
            <pc:docMk/>
            <pc:sldMk cId="835100826" sldId="298"/>
            <ac:spMk id="6" creationId="{2968B076-F52D-45C8-B092-A42B4F92F70E}"/>
          </ac:spMkLst>
        </pc:spChg>
        <pc:picChg chg="add mod modCrop">
          <ac:chgData name="Andreas Nebdal" userId="42e38493-8d92-4d26-b6c7-7bd0c4eadf1f" providerId="ADAL" clId="{ABD1051F-D1DB-49DC-8191-CBB30CDD4B11}" dt="2021-05-06T20:56:56.061" v="691" actId="1076"/>
          <ac:picMkLst>
            <pc:docMk/>
            <pc:sldMk cId="835100826" sldId="298"/>
            <ac:picMk id="2050" creationId="{68796766-905A-4C2B-BC5F-88700E15DD04}"/>
          </ac:picMkLst>
        </pc:picChg>
      </pc:sldChg>
      <pc:sldChg chg="modSp">
        <pc:chgData name="Andreas Nebdal" userId="42e38493-8d92-4d26-b6c7-7bd0c4eadf1f" providerId="ADAL" clId="{ABD1051F-D1DB-49DC-8191-CBB30CDD4B11}" dt="2021-04-29T17:44:41.436" v="0" actId="20577"/>
        <pc:sldMkLst>
          <pc:docMk/>
          <pc:sldMk cId="5979676" sldId="299"/>
        </pc:sldMkLst>
        <pc:spChg chg="mod">
          <ac:chgData name="Andreas Nebdal" userId="42e38493-8d92-4d26-b6c7-7bd0c4eadf1f" providerId="ADAL" clId="{ABD1051F-D1DB-49DC-8191-CBB30CDD4B11}" dt="2021-04-29T17:44:41.436" v="0" actId="20577"/>
          <ac:spMkLst>
            <pc:docMk/>
            <pc:sldMk cId="5979676" sldId="299"/>
            <ac:spMk id="4" creationId="{879FEBAD-01E5-43AE-8509-9EE4B3E43A7E}"/>
          </ac:spMkLst>
        </pc:spChg>
      </pc:sldChg>
      <pc:sldChg chg="addSp delSp modSp new del mod modClrScheme chgLayout">
        <pc:chgData name="Andreas Nebdal" userId="42e38493-8d92-4d26-b6c7-7bd0c4eadf1f" providerId="ADAL" clId="{ABD1051F-D1DB-49DC-8191-CBB30CDD4B11}" dt="2021-05-06T21:08:18.350" v="955" actId="47"/>
        <pc:sldMkLst>
          <pc:docMk/>
          <pc:sldMk cId="179898811" sldId="299"/>
        </pc:sldMkLst>
        <pc:spChg chg="del">
          <ac:chgData name="Andreas Nebdal" userId="42e38493-8d92-4d26-b6c7-7bd0c4eadf1f" providerId="ADAL" clId="{ABD1051F-D1DB-49DC-8191-CBB30CDD4B11}" dt="2021-05-06T21:04:44.626" v="938" actId="26606"/>
          <ac:spMkLst>
            <pc:docMk/>
            <pc:sldMk cId="179898811" sldId="299"/>
            <ac:spMk id="2" creationId="{24590000-834F-4D58-9090-B6AFF8383CFB}"/>
          </ac:spMkLst>
        </pc:spChg>
        <pc:spChg chg="del">
          <ac:chgData name="Andreas Nebdal" userId="42e38493-8d92-4d26-b6c7-7bd0c4eadf1f" providerId="ADAL" clId="{ABD1051F-D1DB-49DC-8191-CBB30CDD4B11}" dt="2021-05-06T21:04:41.336" v="937"/>
          <ac:spMkLst>
            <pc:docMk/>
            <pc:sldMk cId="179898811" sldId="299"/>
            <ac:spMk id="3" creationId="{C3CAAE79-F194-43CF-88BB-57D1A49B6D98}"/>
          </ac:spMkLst>
        </pc:spChg>
        <pc:spChg chg="add mod">
          <ac:chgData name="Andreas Nebdal" userId="42e38493-8d92-4d26-b6c7-7bd0c4eadf1f" providerId="ADAL" clId="{ABD1051F-D1DB-49DC-8191-CBB30CDD4B11}" dt="2021-05-06T21:04:50.556" v="954" actId="20577"/>
          <ac:spMkLst>
            <pc:docMk/>
            <pc:sldMk cId="179898811" sldId="299"/>
            <ac:spMk id="71" creationId="{0FB63ECF-EB9F-412E-AB49-C253B5AD3DAB}"/>
          </ac:spMkLst>
        </pc:spChg>
        <pc:spChg chg="add mod">
          <ac:chgData name="Andreas Nebdal" userId="42e38493-8d92-4d26-b6c7-7bd0c4eadf1f" providerId="ADAL" clId="{ABD1051F-D1DB-49DC-8191-CBB30CDD4B11}" dt="2021-05-06T21:04:44.626" v="938" actId="26606"/>
          <ac:spMkLst>
            <pc:docMk/>
            <pc:sldMk cId="179898811" sldId="299"/>
            <ac:spMk id="73" creationId="{A6ACAD66-3937-4440-817B-96A857A33543}"/>
          </ac:spMkLst>
        </pc:spChg>
        <pc:picChg chg="add mod">
          <ac:chgData name="Andreas Nebdal" userId="42e38493-8d92-4d26-b6c7-7bd0c4eadf1f" providerId="ADAL" clId="{ABD1051F-D1DB-49DC-8191-CBB30CDD4B11}" dt="2021-05-06T21:04:44.626" v="938" actId="26606"/>
          <ac:picMkLst>
            <pc:docMk/>
            <pc:sldMk cId="179898811" sldId="299"/>
            <ac:picMk id="3074" creationId="{395A51B5-B131-43B5-8524-932E7715611B}"/>
          </ac:picMkLst>
        </pc:picChg>
      </pc:sldChg>
      <pc:sldChg chg="modSp new mod">
        <pc:chgData name="Andreas Nebdal" userId="42e38493-8d92-4d26-b6c7-7bd0c4eadf1f" providerId="ADAL" clId="{ABD1051F-D1DB-49DC-8191-CBB30CDD4B11}" dt="2021-05-03T06:06:55.126" v="27" actId="20577"/>
        <pc:sldMkLst>
          <pc:docMk/>
          <pc:sldMk cId="2232102687" sldId="300"/>
        </pc:sldMkLst>
        <pc:spChg chg="mod">
          <ac:chgData name="Andreas Nebdal" userId="42e38493-8d92-4d26-b6c7-7bd0c4eadf1f" providerId="ADAL" clId="{ABD1051F-D1DB-49DC-8191-CBB30CDD4B11}" dt="2021-05-03T06:06:55.126" v="27" actId="20577"/>
          <ac:spMkLst>
            <pc:docMk/>
            <pc:sldMk cId="2232102687" sldId="300"/>
            <ac:spMk id="2" creationId="{92C397F0-70C6-4A0D-8CA2-F49AA83BF578}"/>
          </ac:spMkLst>
        </pc:spChg>
      </pc:sldChg>
      <pc:sldChg chg="new">
        <pc:chgData name="Andreas Nebdal" userId="42e38493-8d92-4d26-b6c7-7bd0c4eadf1f" providerId="ADAL" clId="{ABD1051F-D1DB-49DC-8191-CBB30CDD4B11}" dt="2021-05-03T06:06:39.969" v="2" actId="680"/>
        <pc:sldMkLst>
          <pc:docMk/>
          <pc:sldMk cId="337619974" sldId="301"/>
        </pc:sldMkLst>
      </pc:sldChg>
      <pc:sldChg chg="modSp add mod">
        <pc:chgData name="Andreas Nebdal" userId="42e38493-8d92-4d26-b6c7-7bd0c4eadf1f" providerId="ADAL" clId="{ABD1051F-D1DB-49DC-8191-CBB30CDD4B11}" dt="2021-05-03T06:10:34.988" v="268" actId="20577"/>
        <pc:sldMkLst>
          <pc:docMk/>
          <pc:sldMk cId="4228793811" sldId="302"/>
        </pc:sldMkLst>
        <pc:spChg chg="mod">
          <ac:chgData name="Andreas Nebdal" userId="42e38493-8d92-4d26-b6c7-7bd0c4eadf1f" providerId="ADAL" clId="{ABD1051F-D1DB-49DC-8191-CBB30CDD4B11}" dt="2021-05-03T06:10:34.988" v="268" actId="20577"/>
          <ac:spMkLst>
            <pc:docMk/>
            <pc:sldMk cId="4228793811" sldId="302"/>
            <ac:spMk id="8" creationId="{E9D17233-7EC3-4D31-9664-272A7E86FA03}"/>
          </ac:spMkLst>
        </pc:spChg>
      </pc:sldChg>
      <pc:sldChg chg="addSp delSp modSp new mod modClrScheme chgLayout">
        <pc:chgData name="Andreas Nebdal" userId="42e38493-8d92-4d26-b6c7-7bd0c4eadf1f" providerId="ADAL" clId="{ABD1051F-D1DB-49DC-8191-CBB30CDD4B11}" dt="2021-05-03T06:15:25.647" v="569" actId="20577"/>
        <pc:sldMkLst>
          <pc:docMk/>
          <pc:sldMk cId="2992397266" sldId="303"/>
        </pc:sldMkLst>
        <pc:spChg chg="del mod ord">
          <ac:chgData name="Andreas Nebdal" userId="42e38493-8d92-4d26-b6c7-7bd0c4eadf1f" providerId="ADAL" clId="{ABD1051F-D1DB-49DC-8191-CBB30CDD4B11}" dt="2021-05-03T06:10:46.109" v="270" actId="700"/>
          <ac:spMkLst>
            <pc:docMk/>
            <pc:sldMk cId="2992397266" sldId="303"/>
            <ac:spMk id="2" creationId="{F41ED139-EDAC-4DF6-BDB3-A382312F3DBB}"/>
          </ac:spMkLst>
        </pc:spChg>
        <pc:spChg chg="del mod ord">
          <ac:chgData name="Andreas Nebdal" userId="42e38493-8d92-4d26-b6c7-7bd0c4eadf1f" providerId="ADAL" clId="{ABD1051F-D1DB-49DC-8191-CBB30CDD4B11}" dt="2021-05-03T06:10:46.109" v="270" actId="700"/>
          <ac:spMkLst>
            <pc:docMk/>
            <pc:sldMk cId="2992397266" sldId="303"/>
            <ac:spMk id="3" creationId="{ECB324CF-F1B7-46F6-BD05-0C6741F3FE0D}"/>
          </ac:spMkLst>
        </pc:spChg>
        <pc:spChg chg="del mod ord">
          <ac:chgData name="Andreas Nebdal" userId="42e38493-8d92-4d26-b6c7-7bd0c4eadf1f" providerId="ADAL" clId="{ABD1051F-D1DB-49DC-8191-CBB30CDD4B11}" dt="2021-05-03T06:10:46.109" v="270" actId="700"/>
          <ac:spMkLst>
            <pc:docMk/>
            <pc:sldMk cId="2992397266" sldId="303"/>
            <ac:spMk id="4" creationId="{68A96028-4766-4D62-BFCD-EC5D5821F4D4}"/>
          </ac:spMkLst>
        </pc:spChg>
        <pc:spChg chg="add del mod ord">
          <ac:chgData name="Andreas Nebdal" userId="42e38493-8d92-4d26-b6c7-7bd0c4eadf1f" providerId="ADAL" clId="{ABD1051F-D1DB-49DC-8191-CBB30CDD4B11}" dt="2021-05-03T06:12:06.446" v="271" actId="700"/>
          <ac:spMkLst>
            <pc:docMk/>
            <pc:sldMk cId="2992397266" sldId="303"/>
            <ac:spMk id="5" creationId="{D173DC6B-FC15-4527-8AA8-2B7F991633CE}"/>
          </ac:spMkLst>
        </pc:spChg>
        <pc:spChg chg="add del mod ord">
          <ac:chgData name="Andreas Nebdal" userId="42e38493-8d92-4d26-b6c7-7bd0c4eadf1f" providerId="ADAL" clId="{ABD1051F-D1DB-49DC-8191-CBB30CDD4B11}" dt="2021-05-03T06:12:06.446" v="271" actId="700"/>
          <ac:spMkLst>
            <pc:docMk/>
            <pc:sldMk cId="2992397266" sldId="303"/>
            <ac:spMk id="6" creationId="{AC1FDC06-31FE-4E84-AFED-EBCE55C9DDE0}"/>
          </ac:spMkLst>
        </pc:spChg>
        <pc:spChg chg="add del mod ord">
          <ac:chgData name="Andreas Nebdal" userId="42e38493-8d92-4d26-b6c7-7bd0c4eadf1f" providerId="ADAL" clId="{ABD1051F-D1DB-49DC-8191-CBB30CDD4B11}" dt="2021-05-03T06:12:06.446" v="271" actId="700"/>
          <ac:spMkLst>
            <pc:docMk/>
            <pc:sldMk cId="2992397266" sldId="303"/>
            <ac:spMk id="7" creationId="{E126DD13-E9D6-46EE-97E9-7B0722498474}"/>
          </ac:spMkLst>
        </pc:spChg>
        <pc:spChg chg="add mod ord">
          <ac:chgData name="Andreas Nebdal" userId="42e38493-8d92-4d26-b6c7-7bd0c4eadf1f" providerId="ADAL" clId="{ABD1051F-D1DB-49DC-8191-CBB30CDD4B11}" dt="2021-05-03T06:12:11.183" v="285" actId="20577"/>
          <ac:spMkLst>
            <pc:docMk/>
            <pc:sldMk cId="2992397266" sldId="303"/>
            <ac:spMk id="8" creationId="{EBDDAD0D-9001-451F-BE44-C08D3C990355}"/>
          </ac:spMkLst>
        </pc:spChg>
        <pc:spChg chg="add mod ord">
          <ac:chgData name="Andreas Nebdal" userId="42e38493-8d92-4d26-b6c7-7bd0c4eadf1f" providerId="ADAL" clId="{ABD1051F-D1DB-49DC-8191-CBB30CDD4B11}" dt="2021-05-03T06:12:18.533" v="296" actId="20577"/>
          <ac:spMkLst>
            <pc:docMk/>
            <pc:sldMk cId="2992397266" sldId="303"/>
            <ac:spMk id="9" creationId="{55E60F24-4C38-4FCE-BA63-7CA0663445B7}"/>
          </ac:spMkLst>
        </pc:spChg>
        <pc:spChg chg="add mod ord">
          <ac:chgData name="Andreas Nebdal" userId="42e38493-8d92-4d26-b6c7-7bd0c4eadf1f" providerId="ADAL" clId="{ABD1051F-D1DB-49DC-8191-CBB30CDD4B11}" dt="2021-05-03T06:15:17.422" v="546" actId="20577"/>
          <ac:spMkLst>
            <pc:docMk/>
            <pc:sldMk cId="2992397266" sldId="303"/>
            <ac:spMk id="10" creationId="{4DE14478-14A2-4C9C-9406-78C71E9BB976}"/>
          </ac:spMkLst>
        </pc:spChg>
        <pc:spChg chg="add mod ord">
          <ac:chgData name="Andreas Nebdal" userId="42e38493-8d92-4d26-b6c7-7bd0c4eadf1f" providerId="ADAL" clId="{ABD1051F-D1DB-49DC-8191-CBB30CDD4B11}" dt="2021-05-03T06:12:22.049" v="306" actId="20577"/>
          <ac:spMkLst>
            <pc:docMk/>
            <pc:sldMk cId="2992397266" sldId="303"/>
            <ac:spMk id="11" creationId="{F6D14FED-1D81-4F4E-83F1-5423D2D3D6D6}"/>
          </ac:spMkLst>
        </pc:spChg>
        <pc:spChg chg="add mod ord">
          <ac:chgData name="Andreas Nebdal" userId="42e38493-8d92-4d26-b6c7-7bd0c4eadf1f" providerId="ADAL" clId="{ABD1051F-D1DB-49DC-8191-CBB30CDD4B11}" dt="2021-05-03T06:15:25.647" v="569" actId="20577"/>
          <ac:spMkLst>
            <pc:docMk/>
            <pc:sldMk cId="2992397266" sldId="303"/>
            <ac:spMk id="12" creationId="{E01D3B3F-7F30-4935-9178-C7255901575B}"/>
          </ac:spMkLst>
        </pc:spChg>
      </pc:sldChg>
    </pc:docChg>
  </pc:docChgLst>
  <pc:docChgLst>
    <pc:chgData name="Andreas Nebdal" userId="42e38493-8d92-4d26-b6c7-7bd0c4eadf1f" providerId="ADAL" clId="{CA83C103-0B1B-409D-8F0E-28BC2A8854D0}"/>
    <pc:docChg chg="undo custSel mod addSld delSld modSld sldOrd">
      <pc:chgData name="Andreas Nebdal" userId="42e38493-8d92-4d26-b6c7-7bd0c4eadf1f" providerId="ADAL" clId="{CA83C103-0B1B-409D-8F0E-28BC2A8854D0}" dt="2021-01-24T21:45:00.831" v="1506" actId="20577"/>
      <pc:docMkLst>
        <pc:docMk/>
      </pc:docMkLst>
      <pc:sldChg chg="modSp mod">
        <pc:chgData name="Andreas Nebdal" userId="42e38493-8d92-4d26-b6c7-7bd0c4eadf1f" providerId="ADAL" clId="{CA83C103-0B1B-409D-8F0E-28BC2A8854D0}" dt="2021-01-22T06:39:30.609" v="33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CA83C103-0B1B-409D-8F0E-28BC2A8854D0}" dt="2021-01-22T06:39:30.609" v="33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 ord">
        <pc:chgData name="Andreas Nebdal" userId="42e38493-8d92-4d26-b6c7-7bd0c4eadf1f" providerId="ADAL" clId="{CA83C103-0B1B-409D-8F0E-28BC2A8854D0}" dt="2021-01-22T06:41:59.430" v="130" actId="20577"/>
        <pc:sldMkLst>
          <pc:docMk/>
          <pc:sldMk cId="554603714" sldId="261"/>
        </pc:sldMkLst>
        <pc:spChg chg="mod">
          <ac:chgData name="Andreas Nebdal" userId="42e38493-8d92-4d26-b6c7-7bd0c4eadf1f" providerId="ADAL" clId="{CA83C103-0B1B-409D-8F0E-28BC2A8854D0}" dt="2021-01-22T06:41:59.430" v="130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CA83C103-0B1B-409D-8F0E-28BC2A8854D0}" dt="2021-01-22T06:43:57.001" v="244" actId="47"/>
        <pc:sldMkLst>
          <pc:docMk/>
          <pc:sldMk cId="3001378410" sldId="262"/>
        </pc:sldMkLst>
      </pc:sldChg>
      <pc:sldChg chg="del">
        <pc:chgData name="Andreas Nebdal" userId="42e38493-8d92-4d26-b6c7-7bd0c4eadf1f" providerId="ADAL" clId="{CA83C103-0B1B-409D-8F0E-28BC2A8854D0}" dt="2021-01-22T06:44:59.386" v="248" actId="47"/>
        <pc:sldMkLst>
          <pc:docMk/>
          <pc:sldMk cId="1556858608" sldId="263"/>
        </pc:sldMkLst>
      </pc:sldChg>
      <pc:sldChg chg="del">
        <pc:chgData name="Andreas Nebdal" userId="42e38493-8d92-4d26-b6c7-7bd0c4eadf1f" providerId="ADAL" clId="{CA83C103-0B1B-409D-8F0E-28BC2A8854D0}" dt="2021-01-22T06:44:59.989" v="249" actId="47"/>
        <pc:sldMkLst>
          <pc:docMk/>
          <pc:sldMk cId="3455069182" sldId="264"/>
        </pc:sldMkLst>
      </pc:sldChg>
      <pc:sldChg chg="del">
        <pc:chgData name="Andreas Nebdal" userId="42e38493-8d92-4d26-b6c7-7bd0c4eadf1f" providerId="ADAL" clId="{CA83C103-0B1B-409D-8F0E-28BC2A8854D0}" dt="2021-01-22T06:44:03.975" v="246" actId="47"/>
        <pc:sldMkLst>
          <pc:docMk/>
          <pc:sldMk cId="1778700658" sldId="265"/>
        </pc:sldMkLst>
      </pc:sldChg>
      <pc:sldChg chg="modSp mod ord">
        <pc:chgData name="Andreas Nebdal" userId="42e38493-8d92-4d26-b6c7-7bd0c4eadf1f" providerId="ADAL" clId="{CA83C103-0B1B-409D-8F0E-28BC2A8854D0}" dt="2021-01-22T06:43:44.421" v="243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CA83C103-0B1B-409D-8F0E-28BC2A8854D0}" dt="2021-01-22T06:42:16.051" v="150" actId="20577"/>
          <ac:spMkLst>
            <pc:docMk/>
            <pc:sldMk cId="2299750580" sldId="266"/>
            <ac:spMk id="2" creationId="{F1443A49-09D0-4E98-BE00-B913252AE42A}"/>
          </ac:spMkLst>
        </pc:spChg>
        <pc:spChg chg="mod">
          <ac:chgData name="Andreas Nebdal" userId="42e38493-8d92-4d26-b6c7-7bd0c4eadf1f" providerId="ADAL" clId="{CA83C103-0B1B-409D-8F0E-28BC2A8854D0}" dt="2021-01-22T06:43:44.421" v="243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del">
        <pc:chgData name="Andreas Nebdal" userId="42e38493-8d92-4d26-b6c7-7bd0c4eadf1f" providerId="ADAL" clId="{CA83C103-0B1B-409D-8F0E-28BC2A8854D0}" dt="2021-01-22T06:44:00.031" v="245" actId="47"/>
        <pc:sldMkLst>
          <pc:docMk/>
          <pc:sldMk cId="470415181" sldId="267"/>
        </pc:sldMkLst>
      </pc:sldChg>
      <pc:sldChg chg="del">
        <pc:chgData name="Andreas Nebdal" userId="42e38493-8d92-4d26-b6c7-7bd0c4eadf1f" providerId="ADAL" clId="{CA83C103-0B1B-409D-8F0E-28BC2A8854D0}" dt="2021-01-22T06:44:58.878" v="247" actId="47"/>
        <pc:sldMkLst>
          <pc:docMk/>
          <pc:sldMk cId="1616608082" sldId="268"/>
        </pc:sldMkLst>
      </pc:sldChg>
      <pc:sldChg chg="del">
        <pc:chgData name="Andreas Nebdal" userId="42e38493-8d92-4d26-b6c7-7bd0c4eadf1f" providerId="ADAL" clId="{CA83C103-0B1B-409D-8F0E-28BC2A8854D0}" dt="2021-01-22T06:45:01.197" v="250" actId="47"/>
        <pc:sldMkLst>
          <pc:docMk/>
          <pc:sldMk cId="2166458535" sldId="269"/>
        </pc:sldMkLst>
      </pc:sldChg>
      <pc:sldChg chg="del modAnim">
        <pc:chgData name="Andreas Nebdal" userId="42e38493-8d92-4d26-b6c7-7bd0c4eadf1f" providerId="ADAL" clId="{CA83C103-0B1B-409D-8F0E-28BC2A8854D0}" dt="2021-01-22T07:05:19.901" v="616" actId="47"/>
        <pc:sldMkLst>
          <pc:docMk/>
          <pc:sldMk cId="1824603199" sldId="270"/>
        </pc:sldMkLst>
      </pc:sldChg>
      <pc:sldChg chg="del">
        <pc:chgData name="Andreas Nebdal" userId="42e38493-8d92-4d26-b6c7-7bd0c4eadf1f" providerId="ADAL" clId="{CA83C103-0B1B-409D-8F0E-28BC2A8854D0}" dt="2021-01-22T06:45:22.382" v="252" actId="47"/>
        <pc:sldMkLst>
          <pc:docMk/>
          <pc:sldMk cId="1906486638" sldId="271"/>
        </pc:sldMkLst>
      </pc:sldChg>
      <pc:sldChg chg="del">
        <pc:chgData name="Andreas Nebdal" userId="42e38493-8d92-4d26-b6c7-7bd0c4eadf1f" providerId="ADAL" clId="{CA83C103-0B1B-409D-8F0E-28BC2A8854D0}" dt="2021-01-22T06:45:23.875" v="253" actId="47"/>
        <pc:sldMkLst>
          <pc:docMk/>
          <pc:sldMk cId="850887554" sldId="272"/>
        </pc:sldMkLst>
      </pc:sldChg>
      <pc:sldChg chg="del">
        <pc:chgData name="Andreas Nebdal" userId="42e38493-8d92-4d26-b6c7-7bd0c4eadf1f" providerId="ADAL" clId="{CA83C103-0B1B-409D-8F0E-28BC2A8854D0}" dt="2021-01-22T06:45:55.131" v="277" actId="47"/>
        <pc:sldMkLst>
          <pc:docMk/>
          <pc:sldMk cId="2399587616" sldId="273"/>
        </pc:sldMkLst>
      </pc:sldChg>
      <pc:sldChg chg="modSp mod ord">
        <pc:chgData name="Andreas Nebdal" userId="42e38493-8d92-4d26-b6c7-7bd0c4eadf1f" providerId="ADAL" clId="{CA83C103-0B1B-409D-8F0E-28BC2A8854D0}" dt="2021-01-22T06:45:41.753" v="276" actId="20577"/>
        <pc:sldMkLst>
          <pc:docMk/>
          <pc:sldMk cId="3134397301" sldId="274"/>
        </pc:sldMkLst>
        <pc:spChg chg="mod">
          <ac:chgData name="Andreas Nebdal" userId="42e38493-8d92-4d26-b6c7-7bd0c4eadf1f" providerId="ADAL" clId="{CA83C103-0B1B-409D-8F0E-28BC2A8854D0}" dt="2021-01-22T06:45:41.753" v="276" actId="20577"/>
          <ac:spMkLst>
            <pc:docMk/>
            <pc:sldMk cId="3134397301" sldId="274"/>
            <ac:spMk id="2" creationId="{5136E31E-8397-4AE8-BB28-F76E54B6D6E0}"/>
          </ac:spMkLst>
        </pc:spChg>
      </pc:sldChg>
      <pc:sldChg chg="del">
        <pc:chgData name="Andreas Nebdal" userId="42e38493-8d92-4d26-b6c7-7bd0c4eadf1f" providerId="ADAL" clId="{CA83C103-0B1B-409D-8F0E-28BC2A8854D0}" dt="2021-01-22T06:46:39.805" v="285" actId="47"/>
        <pc:sldMkLst>
          <pc:docMk/>
          <pc:sldMk cId="1206948306" sldId="275"/>
        </pc:sldMkLst>
      </pc:sldChg>
      <pc:sldChg chg="ord modAnim">
        <pc:chgData name="Andreas Nebdal" userId="42e38493-8d92-4d26-b6c7-7bd0c4eadf1f" providerId="ADAL" clId="{CA83C103-0B1B-409D-8F0E-28BC2A8854D0}" dt="2021-01-22T06:46:58.358" v="293"/>
        <pc:sldMkLst>
          <pc:docMk/>
          <pc:sldMk cId="563934697" sldId="276"/>
        </pc:sldMkLst>
      </pc:sldChg>
      <pc:sldChg chg="del">
        <pc:chgData name="Andreas Nebdal" userId="42e38493-8d92-4d26-b6c7-7bd0c4eadf1f" providerId="ADAL" clId="{CA83C103-0B1B-409D-8F0E-28BC2A8854D0}" dt="2021-01-22T06:46:33.029" v="284" actId="47"/>
        <pc:sldMkLst>
          <pc:docMk/>
          <pc:sldMk cId="2665839023" sldId="277"/>
        </pc:sldMkLst>
      </pc:sldChg>
      <pc:sldChg chg="delSp mod ord modAnim">
        <pc:chgData name="Andreas Nebdal" userId="42e38493-8d92-4d26-b6c7-7bd0c4eadf1f" providerId="ADAL" clId="{CA83C103-0B1B-409D-8F0E-28BC2A8854D0}" dt="2021-01-22T06:46:29.431" v="283"/>
        <pc:sldMkLst>
          <pc:docMk/>
          <pc:sldMk cId="136121073" sldId="278"/>
        </pc:sldMkLst>
        <pc:spChg chg="del">
          <ac:chgData name="Andreas Nebdal" userId="42e38493-8d92-4d26-b6c7-7bd0c4eadf1f" providerId="ADAL" clId="{CA83C103-0B1B-409D-8F0E-28BC2A8854D0}" dt="2021-01-22T06:46:24.661" v="280" actId="478"/>
          <ac:spMkLst>
            <pc:docMk/>
            <pc:sldMk cId="136121073" sldId="278"/>
            <ac:spMk id="3" creationId="{071E5226-22B1-4C29-8223-5815522C9A33}"/>
          </ac:spMkLst>
        </pc:spChg>
        <pc:grpChg chg="del">
          <ac:chgData name="Andreas Nebdal" userId="42e38493-8d92-4d26-b6c7-7bd0c4eadf1f" providerId="ADAL" clId="{CA83C103-0B1B-409D-8F0E-28BC2A8854D0}" dt="2021-01-22T06:46:26.069" v="281" actId="478"/>
          <ac:grpSpMkLst>
            <pc:docMk/>
            <pc:sldMk cId="136121073" sldId="278"/>
            <ac:grpSpMk id="10" creationId="{3775704D-600D-4690-B4C6-140FCC70C019}"/>
          </ac:grpSpMkLst>
        </pc:grpChg>
      </pc:sldChg>
      <pc:sldChg chg="addSp delSp modSp add mod ord">
        <pc:chgData name="Andreas Nebdal" userId="42e38493-8d92-4d26-b6c7-7bd0c4eadf1f" providerId="ADAL" clId="{CA83C103-0B1B-409D-8F0E-28BC2A8854D0}" dt="2021-01-22T06:56:48.019" v="354" actId="20577"/>
        <pc:sldMkLst>
          <pc:docMk/>
          <pc:sldMk cId="1734274723" sldId="279"/>
        </pc:sldMkLst>
        <pc:spChg chg="add mod">
          <ac:chgData name="Andreas Nebdal" userId="42e38493-8d92-4d26-b6c7-7bd0c4eadf1f" providerId="ADAL" clId="{CA83C103-0B1B-409D-8F0E-28BC2A8854D0}" dt="2021-01-22T06:56:14.299" v="340"/>
          <ac:spMkLst>
            <pc:docMk/>
            <pc:sldMk cId="1734274723" sldId="279"/>
            <ac:spMk id="3" creationId="{DC4C763D-2BC9-423C-8844-8B8BEA5B9E92}"/>
          </ac:spMkLst>
        </pc:spChg>
        <pc:spChg chg="add del mod">
          <ac:chgData name="Andreas Nebdal" userId="42e38493-8d92-4d26-b6c7-7bd0c4eadf1f" providerId="ADAL" clId="{CA83C103-0B1B-409D-8F0E-28BC2A8854D0}" dt="2021-01-22T06:56:41.890" v="343" actId="478"/>
          <ac:spMkLst>
            <pc:docMk/>
            <pc:sldMk cId="1734274723" sldId="279"/>
            <ac:spMk id="5" creationId="{243EB228-13A8-4FB1-9DD9-AECC9F6087FE}"/>
          </ac:spMkLst>
        </pc:spChg>
        <pc:spChg chg="mod">
          <ac:chgData name="Andreas Nebdal" userId="42e38493-8d92-4d26-b6c7-7bd0c4eadf1f" providerId="ADAL" clId="{CA83C103-0B1B-409D-8F0E-28BC2A8854D0}" dt="2021-01-22T06:56:48.019" v="354" actId="20577"/>
          <ac:spMkLst>
            <pc:docMk/>
            <pc:sldMk cId="1734274723" sldId="279"/>
            <ac:spMk id="71" creationId="{77B96259-2E79-4C03-AF45-177E74C84A4C}"/>
          </ac:spMkLst>
        </pc:spChg>
        <pc:spChg chg="del mod">
          <ac:chgData name="Andreas Nebdal" userId="42e38493-8d92-4d26-b6c7-7bd0c4eadf1f" providerId="ADAL" clId="{CA83C103-0B1B-409D-8F0E-28BC2A8854D0}" dt="2021-01-22T06:56:40.508" v="342" actId="478"/>
          <ac:spMkLst>
            <pc:docMk/>
            <pc:sldMk cId="1734274723" sldId="279"/>
            <ac:spMk id="73" creationId="{0C3364E7-BE18-4595-9375-28DE723CB797}"/>
          </ac:spMkLst>
        </pc:spChg>
        <pc:picChg chg="del">
          <ac:chgData name="Andreas Nebdal" userId="42e38493-8d92-4d26-b6c7-7bd0c4eadf1f" providerId="ADAL" clId="{CA83C103-0B1B-409D-8F0E-28BC2A8854D0}" dt="2021-01-22T06:48:55.633" v="334" actId="478"/>
          <ac:picMkLst>
            <pc:docMk/>
            <pc:sldMk cId="1734274723" sldId="279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7:22.845" v="295" actId="47"/>
        <pc:sldMkLst>
          <pc:docMk/>
          <pc:sldMk cId="3387130168" sldId="279"/>
        </pc:sldMkLst>
      </pc:sldChg>
      <pc:sldChg chg="modSp add mod modAnim">
        <pc:chgData name="Andreas Nebdal" userId="42e38493-8d92-4d26-b6c7-7bd0c4eadf1f" providerId="ADAL" clId="{CA83C103-0B1B-409D-8F0E-28BC2A8854D0}" dt="2021-01-22T07:18:26.146" v="875" actId="20577"/>
        <pc:sldMkLst>
          <pc:docMk/>
          <pc:sldMk cId="1818474836" sldId="280"/>
        </pc:sldMkLst>
        <pc:spChg chg="mod">
          <ac:chgData name="Andreas Nebdal" userId="42e38493-8d92-4d26-b6c7-7bd0c4eadf1f" providerId="ADAL" clId="{CA83C103-0B1B-409D-8F0E-28BC2A8854D0}" dt="2021-01-22T07:02:38.834" v="585" actId="20577"/>
          <ac:spMkLst>
            <pc:docMk/>
            <pc:sldMk cId="1818474836" sldId="280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18:26.146" v="875" actId="20577"/>
          <ac:spMkLst>
            <pc:docMk/>
            <pc:sldMk cId="1818474836" sldId="280"/>
            <ac:spMk id="73" creationId="{0C3364E7-BE18-4595-9375-28DE723CB797}"/>
          </ac:spMkLst>
        </pc:spChg>
        <pc:picChg chg="mod">
          <ac:chgData name="Andreas Nebdal" userId="42e38493-8d92-4d26-b6c7-7bd0c4eadf1f" providerId="ADAL" clId="{CA83C103-0B1B-409D-8F0E-28BC2A8854D0}" dt="2021-01-22T07:05:11.863" v="615" actId="1076"/>
          <ac:picMkLst>
            <pc:docMk/>
            <pc:sldMk cId="1818474836" sldId="280"/>
            <ac:picMk id="1026" creationId="{8776F4D5-083F-4DBB-AC4D-D19C69CAF9FE}"/>
          </ac:picMkLst>
        </pc:picChg>
      </pc:sldChg>
      <pc:sldChg chg="new del">
        <pc:chgData name="Andreas Nebdal" userId="42e38493-8d92-4d26-b6c7-7bd0c4eadf1f" providerId="ADAL" clId="{CA83C103-0B1B-409D-8F0E-28BC2A8854D0}" dt="2021-01-22T06:48:45.342" v="321" actId="47"/>
        <pc:sldMkLst>
          <pc:docMk/>
          <pc:sldMk cId="2141164252" sldId="280"/>
        </pc:sldMkLst>
      </pc:sldChg>
      <pc:sldChg chg="addSp delSp modSp add mod modAnim">
        <pc:chgData name="Andreas Nebdal" userId="42e38493-8d92-4d26-b6c7-7bd0c4eadf1f" providerId="ADAL" clId="{CA83C103-0B1B-409D-8F0E-28BC2A8854D0}" dt="2021-01-22T07:01:28.017" v="551" actId="14100"/>
        <pc:sldMkLst>
          <pc:docMk/>
          <pc:sldMk cId="3089561548" sldId="281"/>
        </pc:sldMkLst>
        <pc:spChg chg="del mod">
          <ac:chgData name="Andreas Nebdal" userId="42e38493-8d92-4d26-b6c7-7bd0c4eadf1f" providerId="ADAL" clId="{CA83C103-0B1B-409D-8F0E-28BC2A8854D0}" dt="2021-01-22T06:57:18.146" v="356"/>
          <ac:spMkLst>
            <pc:docMk/>
            <pc:sldMk cId="3089561548" sldId="281"/>
            <ac:spMk id="3" creationId="{DC4C763D-2BC9-423C-8844-8B8BEA5B9E92}"/>
          </ac:spMkLst>
        </pc:spChg>
        <pc:spChg chg="mod">
          <ac:chgData name="Andreas Nebdal" userId="42e38493-8d92-4d26-b6c7-7bd0c4eadf1f" providerId="ADAL" clId="{CA83C103-0B1B-409D-8F0E-28BC2A8854D0}" dt="2021-01-22T06:57:58.218" v="427" actId="20577"/>
          <ac:spMkLst>
            <pc:docMk/>
            <pc:sldMk cId="3089561548" sldId="281"/>
            <ac:spMk id="71" creationId="{77B96259-2E79-4C03-AF45-177E74C84A4C}"/>
          </ac:spMkLst>
        </pc:spChg>
        <pc:spChg chg="mod">
          <ac:chgData name="Andreas Nebdal" userId="42e38493-8d92-4d26-b6c7-7bd0c4eadf1f" providerId="ADAL" clId="{CA83C103-0B1B-409D-8F0E-28BC2A8854D0}" dt="2021-01-22T07:01:28.017" v="551" actId="14100"/>
          <ac:spMkLst>
            <pc:docMk/>
            <pc:sldMk cId="3089561548" sldId="281"/>
            <ac:spMk id="73" creationId="{0C3364E7-BE18-4595-9375-28DE723CB797}"/>
          </ac:spMkLst>
        </pc:spChg>
        <pc:picChg chg="add mod">
          <ac:chgData name="Andreas Nebdal" userId="42e38493-8d92-4d26-b6c7-7bd0c4eadf1f" providerId="ADAL" clId="{CA83C103-0B1B-409D-8F0E-28BC2A8854D0}" dt="2021-01-22T06:57:18.146" v="356"/>
          <ac:picMkLst>
            <pc:docMk/>
            <pc:sldMk cId="3089561548" sldId="281"/>
            <ac:picMk id="1026" creationId="{B7613400-21DC-4E87-ADFC-8C14D01D1AA8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2T07:16:44.070" v="854" actId="207"/>
        <pc:sldMkLst>
          <pc:docMk/>
          <pc:sldMk cId="3159303561" sldId="282"/>
        </pc:sldMkLst>
        <pc:spChg chg="mod">
          <ac:chgData name="Andreas Nebdal" userId="42e38493-8d92-4d26-b6c7-7bd0c4eadf1f" providerId="ADAL" clId="{CA83C103-0B1B-409D-8F0E-28BC2A8854D0}" dt="2021-01-22T07:11:56.916" v="747" actId="26606"/>
          <ac:spMkLst>
            <pc:docMk/>
            <pc:sldMk cId="3159303561" sldId="282"/>
            <ac:spMk id="2" creationId="{3F34E02E-AE57-4D92-97C7-CA98CC692B0D}"/>
          </ac:spMkLst>
        </pc:spChg>
        <pc:spChg chg="del">
          <ac:chgData name="Andreas Nebdal" userId="42e38493-8d92-4d26-b6c7-7bd0c4eadf1f" providerId="ADAL" clId="{CA83C103-0B1B-409D-8F0E-28BC2A8854D0}" dt="2021-01-22T07:09:16.340" v="677"/>
          <ac:spMkLst>
            <pc:docMk/>
            <pc:sldMk cId="3159303561" sldId="282"/>
            <ac:spMk id="3" creationId="{DE7D4DF7-BA02-466B-90AF-03BE7B57A8D9}"/>
          </ac:spMkLst>
        </pc:spChg>
        <pc:spChg chg="del">
          <ac:chgData name="Andreas Nebdal" userId="42e38493-8d92-4d26-b6c7-7bd0c4eadf1f" providerId="ADAL" clId="{CA83C103-0B1B-409D-8F0E-28BC2A8854D0}" dt="2021-01-22T07:10:00.832" v="680" actId="26606"/>
          <ac:spMkLst>
            <pc:docMk/>
            <pc:sldMk cId="3159303561" sldId="282"/>
            <ac:spMk id="4" creationId="{F2C5FC08-5589-41E7-8345-FB82230A18A9}"/>
          </ac:spMkLst>
        </pc:spChg>
        <pc:spChg chg="add del mod">
          <ac:chgData name="Andreas Nebdal" userId="42e38493-8d92-4d26-b6c7-7bd0c4eadf1f" providerId="ADAL" clId="{CA83C103-0B1B-409D-8F0E-28BC2A8854D0}" dt="2021-01-22T07:09:55.499" v="679"/>
          <ac:spMkLst>
            <pc:docMk/>
            <pc:sldMk cId="3159303561" sldId="282"/>
            <ac:spMk id="5" creationId="{F14FA985-D926-4147-91AE-092CFA0813A1}"/>
          </ac:spMkLst>
        </pc:spChg>
        <pc:spChg chg="add del mod">
          <ac:chgData name="Andreas Nebdal" userId="42e38493-8d92-4d26-b6c7-7bd0c4eadf1f" providerId="ADAL" clId="{CA83C103-0B1B-409D-8F0E-28BC2A8854D0}" dt="2021-01-22T07:11:51.083" v="746"/>
          <ac:spMkLst>
            <pc:docMk/>
            <pc:sldMk cId="3159303561" sldId="282"/>
            <ac:spMk id="7" creationId="{C527AE56-5A3D-482A-A4CF-36019C57EA4B}"/>
          </ac:spMkLst>
        </pc:spChg>
        <pc:spChg chg="add mod ord">
          <ac:chgData name="Andreas Nebdal" userId="42e38493-8d92-4d26-b6c7-7bd0c4eadf1f" providerId="ADAL" clId="{CA83C103-0B1B-409D-8F0E-28BC2A8854D0}" dt="2021-01-22T07:16:44.070" v="854" actId="207"/>
          <ac:spMkLst>
            <pc:docMk/>
            <pc:sldMk cId="3159303561" sldId="282"/>
            <ac:spMk id="73" creationId="{06D7725B-3C72-444F-9904-F4ED143D1274}"/>
          </ac:spMkLst>
        </pc:spChg>
        <pc:picChg chg="add del mod">
          <ac:chgData name="Andreas Nebdal" userId="42e38493-8d92-4d26-b6c7-7bd0c4eadf1f" providerId="ADAL" clId="{CA83C103-0B1B-409D-8F0E-28BC2A8854D0}" dt="2021-01-22T07:09:27.450" v="678" actId="478"/>
          <ac:picMkLst>
            <pc:docMk/>
            <pc:sldMk cId="3159303561" sldId="282"/>
            <ac:picMk id="2050" creationId="{EB8AA93B-C5B0-41C0-B1D4-D7D10D8A4A6B}"/>
          </ac:picMkLst>
        </pc:picChg>
        <pc:picChg chg="add del mod">
          <ac:chgData name="Andreas Nebdal" userId="42e38493-8d92-4d26-b6c7-7bd0c4eadf1f" providerId="ADAL" clId="{CA83C103-0B1B-409D-8F0E-28BC2A8854D0}" dt="2021-01-22T07:10:59.814" v="737" actId="478"/>
          <ac:picMkLst>
            <pc:docMk/>
            <pc:sldMk cId="3159303561" sldId="282"/>
            <ac:picMk id="2052" creationId="{C0F48943-E8F0-454D-A12E-37DD8B194C3B}"/>
          </ac:picMkLst>
        </pc:picChg>
        <pc:picChg chg="add mod modCrop">
          <ac:chgData name="Andreas Nebdal" userId="42e38493-8d92-4d26-b6c7-7bd0c4eadf1f" providerId="ADAL" clId="{CA83C103-0B1B-409D-8F0E-28BC2A8854D0}" dt="2021-01-22T07:12:29.050" v="756" actId="14100"/>
          <ac:picMkLst>
            <pc:docMk/>
            <pc:sldMk cId="3159303561" sldId="282"/>
            <ac:picMk id="2054" creationId="{3403584B-0E0C-40B8-948E-3897B90A5FA9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5:54.001" v="986" actId="14100"/>
        <pc:sldMkLst>
          <pc:docMk/>
          <pc:sldMk cId="4168803734" sldId="283"/>
        </pc:sldMkLst>
        <pc:spChg chg="mod">
          <ac:chgData name="Andreas Nebdal" userId="42e38493-8d92-4d26-b6c7-7bd0c4eadf1f" providerId="ADAL" clId="{CA83C103-0B1B-409D-8F0E-28BC2A8854D0}" dt="2021-01-22T07:16:00.710" v="823" actId="20577"/>
          <ac:spMkLst>
            <pc:docMk/>
            <pc:sldMk cId="4168803734" sldId="283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5:38.765" v="980" actId="14100"/>
          <ac:spMkLst>
            <pc:docMk/>
            <pc:sldMk cId="4168803734" sldId="283"/>
            <ac:spMk id="3" creationId="{AE6FB79B-B488-4DAE-9ABD-D6339F20EBC8}"/>
          </ac:spMkLst>
        </pc:spChg>
        <pc:spChg chg="add del mod">
          <ac:chgData name="Andreas Nebdal" userId="42e38493-8d92-4d26-b6c7-7bd0c4eadf1f" providerId="ADAL" clId="{CA83C103-0B1B-409D-8F0E-28BC2A8854D0}" dt="2021-01-22T07:15:39.708" v="814" actId="26606"/>
          <ac:spMkLst>
            <pc:docMk/>
            <pc:sldMk cId="4168803734" sldId="283"/>
            <ac:spMk id="6" creationId="{5D75FBE9-37FF-4567-8DAA-7809D007686D}"/>
          </ac:spMkLst>
        </pc:spChg>
        <pc:spChg chg="add mod">
          <ac:chgData name="Andreas Nebdal" userId="42e38493-8d92-4d26-b6c7-7bd0c4eadf1f" providerId="ADAL" clId="{CA83C103-0B1B-409D-8F0E-28BC2A8854D0}" dt="2021-01-24T21:25:42.526" v="982" actId="1076"/>
          <ac:spMkLst>
            <pc:docMk/>
            <pc:sldMk cId="4168803734" sldId="283"/>
            <ac:spMk id="6" creationId="{FF073138-2D1E-4503-A256-D291658DAB18}"/>
          </ac:spMkLst>
        </pc:spChg>
        <pc:spChg chg="add mod">
          <ac:chgData name="Andreas Nebdal" userId="42e38493-8d92-4d26-b6c7-7bd0c4eadf1f" providerId="ADAL" clId="{CA83C103-0B1B-409D-8F0E-28BC2A8854D0}" dt="2021-01-24T21:25:54.001" v="986" actId="14100"/>
          <ac:spMkLst>
            <pc:docMk/>
            <pc:sldMk cId="4168803734" sldId="283"/>
            <ac:spMk id="7" creationId="{FA19E5CE-D253-4D66-8615-4B8C5816E50B}"/>
          </ac:spMkLst>
        </pc:spChg>
        <pc:spChg chg="mod ord">
          <ac:chgData name="Andreas Nebdal" userId="42e38493-8d92-4d26-b6c7-7bd0c4eadf1f" providerId="ADAL" clId="{CA83C103-0B1B-409D-8F0E-28BC2A8854D0}" dt="2021-01-22T07:16:48.151" v="856" actId="20577"/>
          <ac:spMkLst>
            <pc:docMk/>
            <pc:sldMk cId="4168803734" sldId="283"/>
            <ac:spMk id="73" creationId="{06D7725B-3C72-444F-9904-F4ED143D1274}"/>
          </ac:spMkLst>
        </pc:spChg>
        <pc:graphicFrameChg chg="add del modGraphic">
          <ac:chgData name="Andreas Nebdal" userId="42e38493-8d92-4d26-b6c7-7bd0c4eadf1f" providerId="ADAL" clId="{CA83C103-0B1B-409D-8F0E-28BC2A8854D0}" dt="2021-01-22T07:15:27.741" v="809" actId="27309"/>
          <ac:graphicFrameMkLst>
            <pc:docMk/>
            <pc:sldMk cId="4168803734" sldId="283"/>
            <ac:graphicFrameMk id="4" creationId="{FE3F3B55-1524-47FA-BE01-1DD221AD6691}"/>
          </ac:graphicFrameMkLst>
        </pc:graphicFrameChg>
        <pc:picChg chg="del mod">
          <ac:chgData name="Andreas Nebdal" userId="42e38493-8d92-4d26-b6c7-7bd0c4eadf1f" providerId="ADAL" clId="{CA83C103-0B1B-409D-8F0E-28BC2A8854D0}" dt="2021-01-22T07:15:30.610" v="811" actId="478"/>
          <ac:picMkLst>
            <pc:docMk/>
            <pc:sldMk cId="4168803734" sldId="283"/>
            <ac:picMk id="2054" creationId="{3403584B-0E0C-40B8-948E-3897B90A5FA9}"/>
          </ac:picMkLst>
        </pc:picChg>
        <pc:picChg chg="add mod">
          <ac:chgData name="Andreas Nebdal" userId="42e38493-8d92-4d26-b6c7-7bd0c4eadf1f" providerId="ADAL" clId="{CA83C103-0B1B-409D-8F0E-28BC2A8854D0}" dt="2021-01-22T07:15:57.112" v="819" actId="1076"/>
          <ac:picMkLst>
            <pc:docMk/>
            <pc:sldMk cId="4168803734" sldId="283"/>
            <ac:picMk id="3074" creationId="{48167C70-6431-474D-8068-9D3A68766606}"/>
          </ac:picMkLst>
        </pc:picChg>
      </pc:sldChg>
      <pc:sldChg chg="addSp delSp modSp add mod">
        <pc:chgData name="Andreas Nebdal" userId="42e38493-8d92-4d26-b6c7-7bd0c4eadf1f" providerId="ADAL" clId="{CA83C103-0B1B-409D-8F0E-28BC2A8854D0}" dt="2021-01-24T21:26:34.328" v="1012" actId="14100"/>
        <pc:sldMkLst>
          <pc:docMk/>
          <pc:sldMk cId="1001454296" sldId="284"/>
        </pc:sldMkLst>
        <pc:spChg chg="mod">
          <ac:chgData name="Andreas Nebdal" userId="42e38493-8d92-4d26-b6c7-7bd0c4eadf1f" providerId="ADAL" clId="{CA83C103-0B1B-409D-8F0E-28BC2A8854D0}" dt="2021-01-22T07:17:32.656" v="863" actId="20577"/>
          <ac:spMkLst>
            <pc:docMk/>
            <pc:sldMk cId="1001454296" sldId="284"/>
            <ac:spMk id="2" creationId="{3F34E02E-AE57-4D92-97C7-CA98CC692B0D}"/>
          </ac:spMkLst>
        </pc:spChg>
        <pc:spChg chg="add mod">
          <ac:chgData name="Andreas Nebdal" userId="42e38493-8d92-4d26-b6c7-7bd0c4eadf1f" providerId="ADAL" clId="{CA83C103-0B1B-409D-8F0E-28BC2A8854D0}" dt="2021-01-24T21:26:29.430" v="1009" actId="14100"/>
          <ac:spMkLst>
            <pc:docMk/>
            <pc:sldMk cId="1001454296" sldId="284"/>
            <ac:spMk id="5" creationId="{F6BB33E9-17E2-44B4-9A29-C13D04BB6241}"/>
          </ac:spMkLst>
        </pc:spChg>
        <pc:spChg chg="add mod">
          <ac:chgData name="Andreas Nebdal" userId="42e38493-8d92-4d26-b6c7-7bd0c4eadf1f" providerId="ADAL" clId="{CA83C103-0B1B-409D-8F0E-28BC2A8854D0}" dt="2021-01-24T21:26:34.328" v="1012" actId="14100"/>
          <ac:spMkLst>
            <pc:docMk/>
            <pc:sldMk cId="1001454296" sldId="284"/>
            <ac:spMk id="6" creationId="{6CBE9DFD-10F2-456C-A945-6332892F15CD}"/>
          </ac:spMkLst>
        </pc:spChg>
        <pc:spChg chg="add mod">
          <ac:chgData name="Andreas Nebdal" userId="42e38493-8d92-4d26-b6c7-7bd0c4eadf1f" providerId="ADAL" clId="{CA83C103-0B1B-409D-8F0E-28BC2A8854D0}" dt="2021-01-24T21:26:24.405" v="1006" actId="14100"/>
          <ac:spMkLst>
            <pc:docMk/>
            <pc:sldMk cId="1001454296" sldId="284"/>
            <ac:spMk id="7" creationId="{9CDD57C2-FED2-46CE-B8D1-8AEEFB1015D6}"/>
          </ac:spMkLst>
        </pc:spChg>
        <pc:spChg chg="mod">
          <ac:chgData name="Andreas Nebdal" userId="42e38493-8d92-4d26-b6c7-7bd0c4eadf1f" providerId="ADAL" clId="{CA83C103-0B1B-409D-8F0E-28BC2A8854D0}" dt="2021-01-22T07:17:48.723" v="872" actId="20577"/>
          <ac:spMkLst>
            <pc:docMk/>
            <pc:sldMk cId="1001454296" sldId="284"/>
            <ac:spMk id="73" creationId="{06D7725B-3C72-444F-9904-F4ED143D1274}"/>
          </ac:spMkLst>
        </pc:spChg>
        <pc:picChg chg="add mod ord">
          <ac:chgData name="Andreas Nebdal" userId="42e38493-8d92-4d26-b6c7-7bd0c4eadf1f" providerId="ADAL" clId="{CA83C103-0B1B-409D-8F0E-28BC2A8854D0}" dt="2021-01-24T21:26:11.988" v="990" actId="167"/>
          <ac:picMkLst>
            <pc:docMk/>
            <pc:sldMk cId="1001454296" sldId="284"/>
            <ac:picMk id="8" creationId="{E8AEBFAC-2249-4411-B808-89FAC069E59B}"/>
          </ac:picMkLst>
        </pc:picChg>
        <pc:picChg chg="del">
          <ac:chgData name="Andreas Nebdal" userId="42e38493-8d92-4d26-b6c7-7bd0c4eadf1f" providerId="ADAL" clId="{CA83C103-0B1B-409D-8F0E-28BC2A8854D0}" dt="2021-01-22T07:17:12.579" v="858" actId="478"/>
          <ac:picMkLst>
            <pc:docMk/>
            <pc:sldMk cId="1001454296" sldId="284"/>
            <ac:picMk id="3074" creationId="{48167C70-6431-474D-8068-9D3A68766606}"/>
          </ac:picMkLst>
        </pc:picChg>
        <pc:picChg chg="add del mod">
          <ac:chgData name="Andreas Nebdal" userId="42e38493-8d92-4d26-b6c7-7bd0c4eadf1f" providerId="ADAL" clId="{CA83C103-0B1B-409D-8F0E-28BC2A8854D0}" dt="2021-01-24T21:26:04.771" v="988" actId="478"/>
          <ac:picMkLst>
            <pc:docMk/>
            <pc:sldMk cId="1001454296" sldId="284"/>
            <ac:picMk id="4098" creationId="{45078501-80D9-4351-931C-FEB0F3650D8F}"/>
          </ac:picMkLst>
        </pc:picChg>
      </pc:sldChg>
      <pc:sldChg chg="modSp add ord modAnim">
        <pc:chgData name="Andreas Nebdal" userId="42e38493-8d92-4d26-b6c7-7bd0c4eadf1f" providerId="ADAL" clId="{CA83C103-0B1B-409D-8F0E-28BC2A8854D0}" dt="2021-01-22T07:22:21.624" v="974" actId="20577"/>
        <pc:sldMkLst>
          <pc:docMk/>
          <pc:sldMk cId="959723173" sldId="285"/>
        </pc:sldMkLst>
        <pc:spChg chg="mod">
          <ac:chgData name="Andreas Nebdal" userId="42e38493-8d92-4d26-b6c7-7bd0c4eadf1f" providerId="ADAL" clId="{CA83C103-0B1B-409D-8F0E-28BC2A8854D0}" dt="2021-01-22T07:22:21.624" v="974" actId="20577"/>
          <ac:spMkLst>
            <pc:docMk/>
            <pc:sldMk cId="959723173" sldId="285"/>
            <ac:spMk id="73" creationId="{0C3364E7-BE18-4595-9375-28DE723CB797}"/>
          </ac:spMkLst>
        </pc:spChg>
      </pc:sldChg>
      <pc:sldChg chg="addSp delSp modSp new mod">
        <pc:chgData name="Andreas Nebdal" userId="42e38493-8d92-4d26-b6c7-7bd0c4eadf1f" providerId="ADAL" clId="{CA83C103-0B1B-409D-8F0E-28BC2A8854D0}" dt="2021-01-22T07:21:00.618" v="906" actId="164"/>
        <pc:sldMkLst>
          <pc:docMk/>
          <pc:sldMk cId="3583077739" sldId="286"/>
        </pc:sldMkLst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2" creationId="{DFE3E30D-554F-4B73-BBBE-3636E41B2055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3" creationId="{59120ADD-0336-47E3-8829-36B049348964}"/>
          </ac:spMkLst>
        </pc:spChg>
        <pc:spChg chg="del">
          <ac:chgData name="Andreas Nebdal" userId="42e38493-8d92-4d26-b6c7-7bd0c4eadf1f" providerId="ADAL" clId="{CA83C103-0B1B-409D-8F0E-28BC2A8854D0}" dt="2021-01-22T07:19:56.941" v="888"/>
          <ac:spMkLst>
            <pc:docMk/>
            <pc:sldMk cId="3583077739" sldId="286"/>
            <ac:spMk id="4" creationId="{E9489F60-F8D6-4454-999F-081E49734308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5" creationId="{85342AE4-790F-48DA-91CB-7B281F8338DD}"/>
          </ac:spMkLst>
        </pc:spChg>
        <pc:spChg chg="add mod">
          <ac:chgData name="Andreas Nebdal" userId="42e38493-8d92-4d26-b6c7-7bd0c4eadf1f" providerId="ADAL" clId="{CA83C103-0B1B-409D-8F0E-28BC2A8854D0}" dt="2021-01-22T07:21:00.618" v="906" actId="164"/>
          <ac:spMkLst>
            <pc:docMk/>
            <pc:sldMk cId="3583077739" sldId="286"/>
            <ac:spMk id="7" creationId="{8F39AC10-FD38-48BE-BBD1-4EE41DCA0565}"/>
          </ac:spMkLst>
        </pc:spChg>
        <pc:grpChg chg="add mod">
          <ac:chgData name="Andreas Nebdal" userId="42e38493-8d92-4d26-b6c7-7bd0c4eadf1f" providerId="ADAL" clId="{CA83C103-0B1B-409D-8F0E-28BC2A8854D0}" dt="2021-01-22T07:21:00.618" v="906" actId="164"/>
          <ac:grpSpMkLst>
            <pc:docMk/>
            <pc:sldMk cId="3583077739" sldId="286"/>
            <ac:grpSpMk id="6" creationId="{D056A8FF-9A62-46CB-B6AB-0792C35C535A}"/>
          </ac:grpSpMkLst>
        </pc:grpChg>
        <pc:picChg chg="add mod">
          <ac:chgData name="Andreas Nebdal" userId="42e38493-8d92-4d26-b6c7-7bd0c4eadf1f" providerId="ADAL" clId="{CA83C103-0B1B-409D-8F0E-28BC2A8854D0}" dt="2021-01-22T07:21:00.618" v="906" actId="164"/>
          <ac:picMkLst>
            <pc:docMk/>
            <pc:sldMk cId="3583077739" sldId="286"/>
            <ac:picMk id="5122" creationId="{C8310090-4463-4125-BDB3-235D984F2D3E}"/>
          </ac:picMkLst>
        </pc:picChg>
      </pc:sldChg>
      <pc:sldChg chg="addSp delSp modSp new mod modClrScheme chgLayout">
        <pc:chgData name="Andreas Nebdal" userId="42e38493-8d92-4d26-b6c7-7bd0c4eadf1f" providerId="ADAL" clId="{CA83C103-0B1B-409D-8F0E-28BC2A8854D0}" dt="2021-01-24T21:29:57.601" v="1098" actId="5793"/>
        <pc:sldMkLst>
          <pc:docMk/>
          <pc:sldMk cId="4207148896" sldId="287"/>
        </pc:sldMkLst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2" creationId="{5D6B6AA8-B10C-4458-BE8B-A33756BD6734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3" creationId="{CB27681E-62CB-41A2-8015-21A8DB7B064B}"/>
          </ac:spMkLst>
        </pc:spChg>
        <pc:spChg chg="del">
          <ac:chgData name="Andreas Nebdal" userId="42e38493-8d92-4d26-b6c7-7bd0c4eadf1f" providerId="ADAL" clId="{CA83C103-0B1B-409D-8F0E-28BC2A8854D0}" dt="2021-01-24T21:27:54.008" v="1014"/>
          <ac:spMkLst>
            <pc:docMk/>
            <pc:sldMk cId="4207148896" sldId="287"/>
            <ac:spMk id="4" creationId="{9B768195-44D7-44D1-9B84-6D5900CC0D7E}"/>
          </ac:spMkLst>
        </pc:spChg>
        <pc:spChg chg="add mod">
          <ac:chgData name="Andreas Nebdal" userId="42e38493-8d92-4d26-b6c7-7bd0c4eadf1f" providerId="ADAL" clId="{CA83C103-0B1B-409D-8F0E-28BC2A8854D0}" dt="2021-01-24T21:29:57.601" v="1098" actId="5793"/>
          <ac:spMkLst>
            <pc:docMk/>
            <pc:sldMk cId="4207148896" sldId="287"/>
            <ac:spMk id="5" creationId="{DB0A8C74-176E-4693-8AA5-34A63EF991B0}"/>
          </ac:spMkLst>
        </pc:spChg>
        <pc:spChg chg="add del mod">
          <ac:chgData name="Andreas Nebdal" userId="42e38493-8d92-4d26-b6c7-7bd0c4eadf1f" providerId="ADAL" clId="{CA83C103-0B1B-409D-8F0E-28BC2A8854D0}" dt="2021-01-24T21:29:07.599" v="1067"/>
          <ac:spMkLst>
            <pc:docMk/>
            <pc:sldMk cId="4207148896" sldId="287"/>
            <ac:spMk id="6" creationId="{56DAFF3D-0747-4FFB-A9AC-C05F09EB4C05}"/>
          </ac:spMkLst>
        </pc:spChg>
        <pc:spChg chg="add del mod">
          <ac:chgData name="Andreas Nebdal" userId="42e38493-8d92-4d26-b6c7-7bd0c4eadf1f" providerId="ADAL" clId="{CA83C103-0B1B-409D-8F0E-28BC2A8854D0}" dt="2021-01-24T21:29:40.751" v="1073" actId="26606"/>
          <ac:spMkLst>
            <pc:docMk/>
            <pc:sldMk cId="4207148896" sldId="287"/>
            <ac:spMk id="7" creationId="{9DCA751A-1181-4269-BD2A-1D7EB526647B}"/>
          </ac:spMkLst>
        </pc:spChg>
        <pc:spChg chg="add del mod">
          <ac:chgData name="Andreas Nebdal" userId="42e38493-8d92-4d26-b6c7-7bd0c4eadf1f" providerId="ADAL" clId="{CA83C103-0B1B-409D-8F0E-28BC2A8854D0}" dt="2021-01-24T21:29:37.766" v="1072"/>
          <ac:spMkLst>
            <pc:docMk/>
            <pc:sldMk cId="4207148896" sldId="287"/>
            <ac:spMk id="8" creationId="{E827C7F3-E636-4EC6-B71D-1A5029A8C89E}"/>
          </ac:spMkLst>
        </pc:spChg>
        <pc:picChg chg="add del mod">
          <ac:chgData name="Andreas Nebdal" userId="42e38493-8d92-4d26-b6c7-7bd0c4eadf1f" providerId="ADAL" clId="{CA83C103-0B1B-409D-8F0E-28BC2A8854D0}" dt="2021-01-24T21:29:35.952" v="1071" actId="478"/>
          <ac:picMkLst>
            <pc:docMk/>
            <pc:sldMk cId="4207148896" sldId="287"/>
            <ac:picMk id="1026" creationId="{FD4DD053-35CE-41ED-A022-9C558C11235F}"/>
          </ac:picMkLst>
        </pc:picChg>
        <pc:picChg chg="add del mod">
          <ac:chgData name="Andreas Nebdal" userId="42e38493-8d92-4d26-b6c7-7bd0c4eadf1f" providerId="ADAL" clId="{CA83C103-0B1B-409D-8F0E-28BC2A8854D0}" dt="2021-01-24T21:29:18.552" v="1069"/>
          <ac:picMkLst>
            <pc:docMk/>
            <pc:sldMk cId="4207148896" sldId="287"/>
            <ac:picMk id="1028" creationId="{5B6547D0-5CDC-4B66-8488-BF95036D700F}"/>
          </ac:picMkLst>
        </pc:picChg>
        <pc:picChg chg="add mod">
          <ac:chgData name="Andreas Nebdal" userId="42e38493-8d92-4d26-b6c7-7bd0c4eadf1f" providerId="ADAL" clId="{CA83C103-0B1B-409D-8F0E-28BC2A8854D0}" dt="2021-01-24T21:29:40.751" v="1073" actId="26606"/>
          <ac:picMkLst>
            <pc:docMk/>
            <pc:sldMk cId="4207148896" sldId="287"/>
            <ac:picMk id="1030" creationId="{7244BBEE-E0DA-43F1-82B5-614B389FE6D9}"/>
          </ac:picMkLst>
        </pc:picChg>
      </pc:sldChg>
      <pc:sldChg chg="modSp new mod">
        <pc:chgData name="Andreas Nebdal" userId="42e38493-8d92-4d26-b6c7-7bd0c4eadf1f" providerId="ADAL" clId="{CA83C103-0B1B-409D-8F0E-28BC2A8854D0}" dt="2021-01-24T21:44:20.697" v="1473" actId="113"/>
        <pc:sldMkLst>
          <pc:docMk/>
          <pc:sldMk cId="997449454" sldId="288"/>
        </pc:sldMkLst>
        <pc:spChg chg="mod">
          <ac:chgData name="Andreas Nebdal" userId="42e38493-8d92-4d26-b6c7-7bd0c4eadf1f" providerId="ADAL" clId="{CA83C103-0B1B-409D-8F0E-28BC2A8854D0}" dt="2021-01-24T21:43:50.022" v="1447" actId="20577"/>
          <ac:spMkLst>
            <pc:docMk/>
            <pc:sldMk cId="997449454" sldId="288"/>
            <ac:spMk id="2" creationId="{EF4A456F-F99D-466A-B9B3-550A13D2DB73}"/>
          </ac:spMkLst>
        </pc:spChg>
        <pc:spChg chg="mod">
          <ac:chgData name="Andreas Nebdal" userId="42e38493-8d92-4d26-b6c7-7bd0c4eadf1f" providerId="ADAL" clId="{CA83C103-0B1B-409D-8F0E-28BC2A8854D0}" dt="2021-01-24T21:44:15.336" v="1472" actId="14100"/>
          <ac:spMkLst>
            <pc:docMk/>
            <pc:sldMk cId="997449454" sldId="288"/>
            <ac:spMk id="3" creationId="{CD667A5D-AE34-4FBC-9100-86C1A37F05DE}"/>
          </ac:spMkLst>
        </pc:spChg>
        <pc:spChg chg="mod">
          <ac:chgData name="Andreas Nebdal" userId="42e38493-8d92-4d26-b6c7-7bd0c4eadf1f" providerId="ADAL" clId="{CA83C103-0B1B-409D-8F0E-28BC2A8854D0}" dt="2021-01-24T21:44:20.697" v="1473" actId="113"/>
          <ac:spMkLst>
            <pc:docMk/>
            <pc:sldMk cId="997449454" sldId="288"/>
            <ac:spMk id="4" creationId="{B4051772-6AF9-4215-BDD0-F0729B4EAF23}"/>
          </ac:spMkLst>
        </pc:spChg>
      </pc:sldChg>
      <pc:sldChg chg="modSp new mod">
        <pc:chgData name="Andreas Nebdal" userId="42e38493-8d92-4d26-b6c7-7bd0c4eadf1f" providerId="ADAL" clId="{CA83C103-0B1B-409D-8F0E-28BC2A8854D0}" dt="2021-01-24T21:45:00.831" v="1506" actId="20577"/>
        <pc:sldMkLst>
          <pc:docMk/>
          <pc:sldMk cId="1156735141" sldId="289"/>
        </pc:sldMkLst>
        <pc:spChg chg="mod">
          <ac:chgData name="Andreas Nebdal" userId="42e38493-8d92-4d26-b6c7-7bd0c4eadf1f" providerId="ADAL" clId="{CA83C103-0B1B-409D-8F0E-28BC2A8854D0}" dt="2021-01-24T21:45:00.831" v="1506" actId="20577"/>
          <ac:spMkLst>
            <pc:docMk/>
            <pc:sldMk cId="1156735141" sldId="289"/>
            <ac:spMk id="2" creationId="{B826C577-DD36-4F5F-8124-768F89CFB5FB}"/>
          </ac:spMkLst>
        </pc:spChg>
      </pc:sldChg>
    </pc:docChg>
  </pc:docChgLst>
  <pc:docChgLst>
    <pc:chgData name="Andreas Nebdal" userId="42e38493-8d92-4d26-b6c7-7bd0c4eadf1f" providerId="ADAL" clId="{9A66C63D-E170-4F2F-A5D0-161403AF0BCA}"/>
    <pc:docChg chg="custSel mod addSld delSld modSld">
      <pc:chgData name="Andreas Nebdal" userId="42e38493-8d92-4d26-b6c7-7bd0c4eadf1f" providerId="ADAL" clId="{9A66C63D-E170-4F2F-A5D0-161403AF0BCA}" dt="2021-02-11T18:49:36.457" v="1768"/>
      <pc:docMkLst>
        <pc:docMk/>
      </pc:docMkLst>
      <pc:sldChg chg="modSp mod">
        <pc:chgData name="Andreas Nebdal" userId="42e38493-8d92-4d26-b6c7-7bd0c4eadf1f" providerId="ADAL" clId="{9A66C63D-E170-4F2F-A5D0-161403AF0BCA}" dt="2021-02-07T21:24:48.339" v="46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9A66C63D-E170-4F2F-A5D0-161403AF0BCA}" dt="2021-02-07T21:24:48.339" v="46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">
        <pc:chgData name="Andreas Nebdal" userId="42e38493-8d92-4d26-b6c7-7bd0c4eadf1f" providerId="ADAL" clId="{9A66C63D-E170-4F2F-A5D0-161403AF0BCA}" dt="2021-02-07T21:44:53.857" v="273" actId="20577"/>
        <pc:sldMkLst>
          <pc:docMk/>
          <pc:sldMk cId="554603714" sldId="261"/>
        </pc:sldMkLst>
        <pc:spChg chg="mod">
          <ac:chgData name="Andreas Nebdal" userId="42e38493-8d92-4d26-b6c7-7bd0c4eadf1f" providerId="ADAL" clId="{9A66C63D-E170-4F2F-A5D0-161403AF0BCA}" dt="2021-02-07T21:42:45.472" v="131" actId="20577"/>
          <ac:spMkLst>
            <pc:docMk/>
            <pc:sldMk cId="554603714" sldId="261"/>
            <ac:spMk id="2" creationId="{48C2F2E6-1EDC-44B1-A4C3-D60CE84F8156}"/>
          </ac:spMkLst>
        </pc:spChg>
        <pc:spChg chg="mod">
          <ac:chgData name="Andreas Nebdal" userId="42e38493-8d92-4d26-b6c7-7bd0c4eadf1f" providerId="ADAL" clId="{9A66C63D-E170-4F2F-A5D0-161403AF0BCA}" dt="2021-02-07T21:44:53.857" v="273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modSp mod">
        <pc:chgData name="Andreas Nebdal" userId="42e38493-8d92-4d26-b6c7-7bd0c4eadf1f" providerId="ADAL" clId="{9A66C63D-E170-4F2F-A5D0-161403AF0BCA}" dt="2021-02-08T06:39:58.912" v="568" actId="20577"/>
        <pc:sldMkLst>
          <pc:docMk/>
          <pc:sldMk cId="2299750580" sldId="266"/>
        </pc:sldMkLst>
        <pc:spChg chg="mod">
          <ac:chgData name="Andreas Nebdal" userId="42e38493-8d92-4d26-b6c7-7bd0c4eadf1f" providerId="ADAL" clId="{9A66C63D-E170-4F2F-A5D0-161403AF0BCA}" dt="2021-02-08T06:39:58.912" v="568" actId="20577"/>
          <ac:spMkLst>
            <pc:docMk/>
            <pc:sldMk cId="2299750580" sldId="266"/>
            <ac:spMk id="3" creationId="{06043EC5-ACE4-4D93-9602-274E8FDDB954}"/>
          </ac:spMkLst>
        </pc:spChg>
      </pc:sldChg>
      <pc:sldChg chg="addSp delSp modSp new mod modAnim">
        <pc:chgData name="Andreas Nebdal" userId="42e38493-8d92-4d26-b6c7-7bd0c4eadf1f" providerId="ADAL" clId="{9A66C63D-E170-4F2F-A5D0-161403AF0BCA}" dt="2021-02-07T21:32:41.196" v="117" actId="207"/>
        <pc:sldMkLst>
          <pc:docMk/>
          <pc:sldMk cId="1464699366" sldId="279"/>
        </pc:sldMkLst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2" creationId="{14F69D16-DFEF-4951-AA08-5CB0B6E22B90}"/>
          </ac:spMkLst>
        </pc:spChg>
        <pc:spChg chg="del">
          <ac:chgData name="Andreas Nebdal" userId="42e38493-8d92-4d26-b6c7-7bd0c4eadf1f" providerId="ADAL" clId="{9A66C63D-E170-4F2F-A5D0-161403AF0BCA}" dt="2021-02-07T21:29:57.514" v="59"/>
          <ac:spMkLst>
            <pc:docMk/>
            <pc:sldMk cId="1464699366" sldId="279"/>
            <ac:spMk id="3" creationId="{DBDCD411-3D09-4B49-9189-5A684892A02E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4" creationId="{298A0545-33D5-40CB-96E9-42FA7575A3C3}"/>
          </ac:spMkLst>
        </pc:spChg>
        <pc:spChg chg="add del mod">
          <ac:chgData name="Andreas Nebdal" userId="42e38493-8d92-4d26-b6c7-7bd0c4eadf1f" providerId="ADAL" clId="{9A66C63D-E170-4F2F-A5D0-161403AF0BCA}" dt="2021-02-07T21:31:04.483" v="90"/>
          <ac:spMkLst>
            <pc:docMk/>
            <pc:sldMk cId="1464699366" sldId="279"/>
            <ac:spMk id="5" creationId="{4D3A4BDE-1406-437F-9068-482C411679F1}"/>
          </ac:spMkLst>
        </pc:spChg>
        <pc:spChg chg="add mod">
          <ac:chgData name="Andreas Nebdal" userId="42e38493-8d92-4d26-b6c7-7bd0c4eadf1f" providerId="ADAL" clId="{9A66C63D-E170-4F2F-A5D0-161403AF0BCA}" dt="2021-02-07T21:32:41.196" v="117" actId="207"/>
          <ac:spMkLst>
            <pc:docMk/>
            <pc:sldMk cId="1464699366" sldId="279"/>
            <ac:spMk id="6" creationId="{E4AA1A6F-02F7-4A74-9A5D-3F2F37C02DED}"/>
          </ac:spMkLst>
        </pc:spChg>
        <pc:spChg chg="add mod">
          <ac:chgData name="Andreas Nebdal" userId="42e38493-8d92-4d26-b6c7-7bd0c4eadf1f" providerId="ADAL" clId="{9A66C63D-E170-4F2F-A5D0-161403AF0BCA}" dt="2021-02-07T21:32:25.483" v="115" actId="20577"/>
          <ac:spMkLst>
            <pc:docMk/>
            <pc:sldMk cId="1464699366" sldId="279"/>
            <ac:spMk id="7" creationId="{3FE485C0-40C4-40D2-99B9-48145ADB2895}"/>
          </ac:spMkLst>
        </pc:spChg>
      </pc:sldChg>
      <pc:sldChg chg="del">
        <pc:chgData name="Andreas Nebdal" userId="42e38493-8d92-4d26-b6c7-7bd0c4eadf1f" providerId="ADAL" clId="{9A66C63D-E170-4F2F-A5D0-161403AF0BCA}" dt="2021-02-07T21:26:25.036" v="50" actId="47"/>
        <pc:sldMkLst>
          <pc:docMk/>
          <pc:sldMk cId="3926329318" sldId="279"/>
        </pc:sldMkLst>
      </pc:sldChg>
      <pc:sldChg chg="del">
        <pc:chgData name="Andreas Nebdal" userId="42e38493-8d92-4d26-b6c7-7bd0c4eadf1f" providerId="ADAL" clId="{9A66C63D-E170-4F2F-A5D0-161403AF0BCA}" dt="2021-02-07T21:26:27.067" v="52" actId="47"/>
        <pc:sldMkLst>
          <pc:docMk/>
          <pc:sldMk cId="1793291180" sldId="280"/>
        </pc:sldMkLst>
      </pc:sldChg>
      <pc:sldChg chg="addSp delSp modSp new mod modAnim">
        <pc:chgData name="Andreas Nebdal" userId="42e38493-8d92-4d26-b6c7-7bd0c4eadf1f" providerId="ADAL" clId="{9A66C63D-E170-4F2F-A5D0-161403AF0BCA}" dt="2021-02-08T06:45:17.402" v="734" actId="207"/>
        <pc:sldMkLst>
          <pc:docMk/>
          <pc:sldMk cId="2687191631" sldId="280"/>
        </pc:sldMkLst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2" creationId="{ADCA3D24-A5B1-4091-9930-D30518C755DD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3" creationId="{9127E065-F23F-4D4E-9804-0100052B82FF}"/>
          </ac:spMkLst>
        </pc:spChg>
        <pc:spChg chg="del">
          <ac:chgData name="Andreas Nebdal" userId="42e38493-8d92-4d26-b6c7-7bd0c4eadf1f" providerId="ADAL" clId="{9A66C63D-E170-4F2F-A5D0-161403AF0BCA}" dt="2021-02-07T21:45:24.921" v="275"/>
          <ac:spMkLst>
            <pc:docMk/>
            <pc:sldMk cId="2687191631" sldId="280"/>
            <ac:spMk id="4" creationId="{067C0E2F-610C-4A63-9890-41854502CF4C}"/>
          </ac:spMkLst>
        </pc:spChg>
        <pc:spChg chg="add mod">
          <ac:chgData name="Andreas Nebdal" userId="42e38493-8d92-4d26-b6c7-7bd0c4eadf1f" providerId="ADAL" clId="{9A66C63D-E170-4F2F-A5D0-161403AF0BCA}" dt="2021-02-07T21:45:28.623" v="283" actId="20577"/>
          <ac:spMkLst>
            <pc:docMk/>
            <pc:sldMk cId="2687191631" sldId="280"/>
            <ac:spMk id="5" creationId="{F9DF18FC-1D63-40CD-8212-5C209176AB14}"/>
          </ac:spMkLst>
        </pc:spChg>
        <pc:spChg chg="add del mod">
          <ac:chgData name="Andreas Nebdal" userId="42e38493-8d92-4d26-b6c7-7bd0c4eadf1f" providerId="ADAL" clId="{9A66C63D-E170-4F2F-A5D0-161403AF0BCA}" dt="2021-02-07T21:47:29.615" v="284"/>
          <ac:spMkLst>
            <pc:docMk/>
            <pc:sldMk cId="2687191631" sldId="280"/>
            <ac:spMk id="6" creationId="{0A32446E-50CF-470F-8A41-41584E837132}"/>
          </ac:spMkLst>
        </pc:spChg>
        <pc:spChg chg="add mod">
          <ac:chgData name="Andreas Nebdal" userId="42e38493-8d92-4d26-b6c7-7bd0c4eadf1f" providerId="ADAL" clId="{9A66C63D-E170-4F2F-A5D0-161403AF0BCA}" dt="2021-02-08T06:45:17.402" v="734" actId="207"/>
          <ac:spMkLst>
            <pc:docMk/>
            <pc:sldMk cId="2687191631" sldId="280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7T21:47:54.015" v="286"/>
          <ac:spMkLst>
            <pc:docMk/>
            <pc:sldMk cId="2687191631" sldId="280"/>
            <ac:spMk id="8" creationId="{9C7E06C2-3F61-4F71-A10A-9735AFEE3020}"/>
          </ac:spMkLst>
        </pc:spChg>
        <pc:spChg chg="add del mod">
          <ac:chgData name="Andreas Nebdal" userId="42e38493-8d92-4d26-b6c7-7bd0c4eadf1f" providerId="ADAL" clId="{9A66C63D-E170-4F2F-A5D0-161403AF0BCA}" dt="2021-02-08T06:43:03.928" v="715" actId="21"/>
          <ac:spMkLst>
            <pc:docMk/>
            <pc:sldMk cId="2687191631" sldId="280"/>
            <ac:spMk id="9" creationId="{02565E70-82A1-4EA1-9C89-038AC294B1ED}"/>
          </ac:spMkLst>
        </pc:spChg>
        <pc:spChg chg="add del mod">
          <ac:chgData name="Andreas Nebdal" userId="42e38493-8d92-4d26-b6c7-7bd0c4eadf1f" providerId="ADAL" clId="{9A66C63D-E170-4F2F-A5D0-161403AF0BCA}" dt="2021-02-08T06:43:51.405" v="718"/>
          <ac:spMkLst>
            <pc:docMk/>
            <pc:sldMk cId="2687191631" sldId="280"/>
            <ac:spMk id="10" creationId="{B6F0F11D-CBB2-4914-B15C-FB6AFAAA1324}"/>
          </ac:spMkLst>
        </pc:spChg>
        <pc:picChg chg="add del mod">
          <ac:chgData name="Andreas Nebdal" userId="42e38493-8d92-4d26-b6c7-7bd0c4eadf1f" providerId="ADAL" clId="{9A66C63D-E170-4F2F-A5D0-161403AF0BCA}" dt="2021-02-07T21:47:50.720" v="285" actId="478"/>
          <ac:picMkLst>
            <pc:docMk/>
            <pc:sldMk cId="2687191631" sldId="280"/>
            <ac:picMk id="1026" creationId="{4D67DA8E-1BFE-4888-BD35-7967F9C4587D}"/>
          </ac:picMkLst>
        </pc:picChg>
        <pc:picChg chg="add del mod">
          <ac:chgData name="Andreas Nebdal" userId="42e38493-8d92-4d26-b6c7-7bd0c4eadf1f" providerId="ADAL" clId="{9A66C63D-E170-4F2F-A5D0-161403AF0BCA}" dt="2021-02-08T06:43:10.349" v="717" actId="478"/>
          <ac:picMkLst>
            <pc:docMk/>
            <pc:sldMk cId="2687191631" sldId="280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44:03.871" v="721" actId="14100"/>
          <ac:picMkLst>
            <pc:docMk/>
            <pc:sldMk cId="2687191631" sldId="280"/>
            <ac:picMk id="1030" creationId="{1EBAB102-1BC0-48BB-9AE2-570B97210F37}"/>
          </ac:picMkLst>
        </pc:picChg>
      </pc:sldChg>
      <pc:sldChg chg="del">
        <pc:chgData name="Andreas Nebdal" userId="42e38493-8d92-4d26-b6c7-7bd0c4eadf1f" providerId="ADAL" clId="{9A66C63D-E170-4F2F-A5D0-161403AF0BCA}" dt="2021-02-07T21:26:27.802" v="53" actId="47"/>
        <pc:sldMkLst>
          <pc:docMk/>
          <pc:sldMk cId="1775569051" sldId="281"/>
        </pc:sldMkLst>
      </pc:sldChg>
      <pc:sldChg chg="addSp delSp modSp add mod modAnim">
        <pc:chgData name="Andreas Nebdal" userId="42e38493-8d92-4d26-b6c7-7bd0c4eadf1f" providerId="ADAL" clId="{9A66C63D-E170-4F2F-A5D0-161403AF0BCA}" dt="2021-02-08T07:00:44.184" v="1102"/>
        <pc:sldMkLst>
          <pc:docMk/>
          <pc:sldMk cId="2999008010" sldId="281"/>
        </pc:sldMkLst>
        <pc:spChg chg="add mod">
          <ac:chgData name="Andreas Nebdal" userId="42e38493-8d92-4d26-b6c7-7bd0c4eadf1f" providerId="ADAL" clId="{9A66C63D-E170-4F2F-A5D0-161403AF0BCA}" dt="2021-02-08T07:00:38.822" v="1101" actId="20577"/>
          <ac:spMkLst>
            <pc:docMk/>
            <pc:sldMk cId="2999008010" sldId="281"/>
            <ac:spMk id="3" creationId="{9FB2505B-B8BE-43AE-A77E-4D0DEF99C39D}"/>
          </ac:spMkLst>
        </pc:spChg>
        <pc:spChg chg="add del mod">
          <ac:chgData name="Andreas Nebdal" userId="42e38493-8d92-4d26-b6c7-7bd0c4eadf1f" providerId="ADAL" clId="{9A66C63D-E170-4F2F-A5D0-161403AF0BCA}" dt="2021-02-08T06:59:38.369" v="1007"/>
          <ac:spMkLst>
            <pc:docMk/>
            <pc:sldMk cId="2999008010" sldId="281"/>
            <ac:spMk id="4" creationId="{3F6E4E22-FBDA-49C8-8315-69FCAA6C951F}"/>
          </ac:spMkLst>
        </pc:spChg>
        <pc:spChg chg="mod">
          <ac:chgData name="Andreas Nebdal" userId="42e38493-8d92-4d26-b6c7-7bd0c4eadf1f" providerId="ADAL" clId="{9A66C63D-E170-4F2F-A5D0-161403AF0BCA}" dt="2021-02-08T06:59:07.162" v="1006" actId="20577"/>
          <ac:spMkLst>
            <pc:docMk/>
            <pc:sldMk cId="2999008010" sldId="281"/>
            <ac:spMk id="5" creationId="{F9DF18FC-1D63-40CD-8212-5C209176AB14}"/>
          </ac:spMkLst>
        </pc:spChg>
        <pc:spChg chg="del">
          <ac:chgData name="Andreas Nebdal" userId="42e38493-8d92-4d26-b6c7-7bd0c4eadf1f" providerId="ADAL" clId="{9A66C63D-E170-4F2F-A5D0-161403AF0BCA}" dt="2021-02-08T06:45:36.574" v="736" actId="478"/>
          <ac:spMkLst>
            <pc:docMk/>
            <pc:sldMk cId="2999008010" sldId="281"/>
            <ac:spMk id="7" creationId="{DF7CE17B-64A8-4958-BAE7-E9532FC0C8B1}"/>
          </ac:spMkLst>
        </pc:spChg>
        <pc:picChg chg="del">
          <ac:chgData name="Andreas Nebdal" userId="42e38493-8d92-4d26-b6c7-7bd0c4eadf1f" providerId="ADAL" clId="{9A66C63D-E170-4F2F-A5D0-161403AF0BCA}" dt="2021-02-08T06:58:58.602" v="999" actId="478"/>
          <ac:picMkLst>
            <pc:docMk/>
            <pc:sldMk cId="2999008010" sldId="281"/>
            <ac:picMk id="1028" creationId="{5E1563CC-7AE6-40A0-A82D-79487418A67B}"/>
          </ac:picMkLst>
        </pc:picChg>
        <pc:picChg chg="add mod">
          <ac:chgData name="Andreas Nebdal" userId="42e38493-8d92-4d26-b6c7-7bd0c4eadf1f" providerId="ADAL" clId="{9A66C63D-E170-4F2F-A5D0-161403AF0BCA}" dt="2021-02-08T06:59:38.369" v="1007"/>
          <ac:picMkLst>
            <pc:docMk/>
            <pc:sldMk cId="2999008010" sldId="281"/>
            <ac:picMk id="2050" creationId="{9504D499-9DC8-47E0-A402-D48D5A713308}"/>
          </ac:picMkLst>
        </pc:picChg>
      </pc:sldChg>
      <pc:sldChg chg="del">
        <pc:chgData name="Andreas Nebdal" userId="42e38493-8d92-4d26-b6c7-7bd0c4eadf1f" providerId="ADAL" clId="{9A66C63D-E170-4F2F-A5D0-161403AF0BCA}" dt="2021-02-07T21:26:26.661" v="51" actId="47"/>
        <pc:sldMkLst>
          <pc:docMk/>
          <pc:sldMk cId="28013781" sldId="282"/>
        </pc:sldMkLst>
      </pc:sldChg>
      <pc:sldChg chg="addSp delSp modSp add mod modClrScheme modAnim chgLayout">
        <pc:chgData name="Andreas Nebdal" userId="42e38493-8d92-4d26-b6c7-7bd0c4eadf1f" providerId="ADAL" clId="{9A66C63D-E170-4F2F-A5D0-161403AF0BCA}" dt="2021-02-08T06:54:30.664" v="948" actId="1076"/>
        <pc:sldMkLst>
          <pc:docMk/>
          <pc:sldMk cId="315376263" sldId="282"/>
        </pc:sldMkLst>
        <pc:spChg chg="add del mod">
          <ac:chgData name="Andreas Nebdal" userId="42e38493-8d92-4d26-b6c7-7bd0c4eadf1f" providerId="ADAL" clId="{9A66C63D-E170-4F2F-A5D0-161403AF0BCA}" dt="2021-02-08T06:47:09.594" v="838"/>
          <ac:spMkLst>
            <pc:docMk/>
            <pc:sldMk cId="315376263" sldId="282"/>
            <ac:spMk id="2" creationId="{2ACA62E4-FD60-4425-B9CE-CAB09894DD6B}"/>
          </ac:spMkLst>
        </pc:spChg>
        <pc:spChg chg="add mod">
          <ac:chgData name="Andreas Nebdal" userId="42e38493-8d92-4d26-b6c7-7bd0c4eadf1f" providerId="ADAL" clId="{9A66C63D-E170-4F2F-A5D0-161403AF0BCA}" dt="2021-02-08T06:54:03.915" v="936" actId="14100"/>
          <ac:spMkLst>
            <pc:docMk/>
            <pc:sldMk cId="315376263" sldId="282"/>
            <ac:spMk id="3" creationId="{F9869766-0DE7-459A-9277-1A6FFF2BEB98}"/>
          </ac:spMkLst>
        </pc:spChg>
        <pc:spChg chg="mod">
          <ac:chgData name="Andreas Nebdal" userId="42e38493-8d92-4d26-b6c7-7bd0c4eadf1f" providerId="ADAL" clId="{9A66C63D-E170-4F2F-A5D0-161403AF0BCA}" dt="2021-02-08T06:47:18.232" v="839" actId="26606"/>
          <ac:spMkLst>
            <pc:docMk/>
            <pc:sldMk cId="315376263" sldId="282"/>
            <ac:spMk id="5" creationId="{F9DF18FC-1D63-40CD-8212-5C209176AB14}"/>
          </ac:spMkLst>
        </pc:spChg>
        <pc:spChg chg="mod ord">
          <ac:chgData name="Andreas Nebdal" userId="42e38493-8d92-4d26-b6c7-7bd0c4eadf1f" providerId="ADAL" clId="{9A66C63D-E170-4F2F-A5D0-161403AF0BCA}" dt="2021-02-08T06:48:44.022" v="923" actId="313"/>
          <ac:spMkLst>
            <pc:docMk/>
            <pc:sldMk cId="315376263" sldId="282"/>
            <ac:spMk id="7" creationId="{DF7CE17B-64A8-4958-BAE7-E9532FC0C8B1}"/>
          </ac:spMkLst>
        </pc:spChg>
        <pc:spChg chg="add del mod">
          <ac:chgData name="Andreas Nebdal" userId="42e38493-8d92-4d26-b6c7-7bd0c4eadf1f" providerId="ADAL" clId="{9A66C63D-E170-4F2F-A5D0-161403AF0BCA}" dt="2021-02-08T06:54:09.915" v="938" actId="478"/>
          <ac:spMkLst>
            <pc:docMk/>
            <pc:sldMk cId="315376263" sldId="282"/>
            <ac:spMk id="8" creationId="{F6B7EA56-D704-41C6-893C-92D9F50A9658}"/>
          </ac:spMkLst>
        </pc:spChg>
        <pc:spChg chg="add mod">
          <ac:chgData name="Andreas Nebdal" userId="42e38493-8d92-4d26-b6c7-7bd0c4eadf1f" providerId="ADAL" clId="{9A66C63D-E170-4F2F-A5D0-161403AF0BCA}" dt="2021-02-08T06:54:23.510" v="944" actId="1036"/>
          <ac:spMkLst>
            <pc:docMk/>
            <pc:sldMk cId="315376263" sldId="282"/>
            <ac:spMk id="9" creationId="{9FCEB938-AD10-4AF9-8FFB-BC3719E94E5A}"/>
          </ac:spMkLst>
        </pc:spChg>
        <pc:spChg chg="add mod">
          <ac:chgData name="Andreas Nebdal" userId="42e38493-8d92-4d26-b6c7-7bd0c4eadf1f" providerId="ADAL" clId="{9A66C63D-E170-4F2F-A5D0-161403AF0BCA}" dt="2021-02-08T06:54:27.284" v="946" actId="1076"/>
          <ac:spMkLst>
            <pc:docMk/>
            <pc:sldMk cId="315376263" sldId="282"/>
            <ac:spMk id="10" creationId="{B364ACC6-EFE9-4064-B3A7-2D5801CF0B20}"/>
          </ac:spMkLst>
        </pc:spChg>
        <pc:spChg chg="add mod">
          <ac:chgData name="Andreas Nebdal" userId="42e38493-8d92-4d26-b6c7-7bd0c4eadf1f" providerId="ADAL" clId="{9A66C63D-E170-4F2F-A5D0-161403AF0BCA}" dt="2021-02-08T06:54:30.664" v="948" actId="1076"/>
          <ac:spMkLst>
            <pc:docMk/>
            <pc:sldMk cId="315376263" sldId="282"/>
            <ac:spMk id="11" creationId="{E47924D6-B3D8-42A5-A51E-990B6FCCB78C}"/>
          </ac:spMkLst>
        </pc:spChg>
        <pc:picChg chg="del">
          <ac:chgData name="Andreas Nebdal" userId="42e38493-8d92-4d26-b6c7-7bd0c4eadf1f" providerId="ADAL" clId="{9A66C63D-E170-4F2F-A5D0-161403AF0BCA}" dt="2021-02-08T06:46:42.545" v="837" actId="478"/>
          <ac:picMkLst>
            <pc:docMk/>
            <pc:sldMk cId="315376263" sldId="282"/>
            <ac:picMk id="1030" creationId="{1EBAB102-1BC0-48BB-9AE2-570B97210F37}"/>
          </ac:picMkLst>
        </pc:picChg>
        <pc:picChg chg="add mod modCrop">
          <ac:chgData name="Andreas Nebdal" userId="42e38493-8d92-4d26-b6c7-7bd0c4eadf1f" providerId="ADAL" clId="{9A66C63D-E170-4F2F-A5D0-161403AF0BCA}" dt="2021-02-08T06:53:33.257" v="928" actId="1076"/>
          <ac:picMkLst>
            <pc:docMk/>
            <pc:sldMk cId="315376263" sldId="282"/>
            <ac:picMk id="3074" creationId="{B687B291-8A9B-406E-BC3C-B54E20037816}"/>
          </ac:picMkLst>
        </pc:picChg>
      </pc:sldChg>
      <pc:sldChg chg="addSp delSp modSp new mod modClrScheme modAnim chgLayout">
        <pc:chgData name="Andreas Nebdal" userId="42e38493-8d92-4d26-b6c7-7bd0c4eadf1f" providerId="ADAL" clId="{9A66C63D-E170-4F2F-A5D0-161403AF0BCA}" dt="2021-02-08T06:57:07.845" v="982"/>
        <pc:sldMkLst>
          <pc:docMk/>
          <pc:sldMk cId="1662951446" sldId="283"/>
        </pc:sldMkLst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2" creationId="{FD6794D9-4FA4-4716-8EA5-3B2838F907BD}"/>
          </ac:spMkLst>
        </pc:spChg>
        <pc:spChg chg="del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3" creationId="{A222D641-15D4-4C04-837D-E0EF7AFBF26B}"/>
          </ac:spMkLst>
        </pc:spChg>
        <pc:spChg chg="del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4" creationId="{380F5D9E-AB70-42A3-A88D-29D1F53A54DA}"/>
          </ac:spMkLst>
        </pc:spChg>
        <pc:spChg chg="add mod">
          <ac:chgData name="Andreas Nebdal" userId="42e38493-8d92-4d26-b6c7-7bd0c4eadf1f" providerId="ADAL" clId="{9A66C63D-E170-4F2F-A5D0-161403AF0BCA}" dt="2021-02-08T06:55:40.379" v="972" actId="1076"/>
          <ac:spMkLst>
            <pc:docMk/>
            <pc:sldMk cId="1662951446" sldId="283"/>
            <ac:spMk id="71" creationId="{FCF2C9F6-7F72-4EE2-AAC0-9993D2D9CBDF}"/>
          </ac:spMkLst>
        </pc:spChg>
        <pc:spChg chg="add mod">
          <ac:chgData name="Andreas Nebdal" userId="42e38493-8d92-4d26-b6c7-7bd0c4eadf1f" providerId="ADAL" clId="{9A66C63D-E170-4F2F-A5D0-161403AF0BCA}" dt="2021-02-08T06:55:18.635" v="953" actId="26606"/>
          <ac:spMkLst>
            <pc:docMk/>
            <pc:sldMk cId="1662951446" sldId="283"/>
            <ac:spMk id="73" creationId="{40443F7F-6CE7-4302-8175-AD126428EAFA}"/>
          </ac:spMkLst>
        </pc:spChg>
        <pc:picChg chg="add mod">
          <ac:chgData name="Andreas Nebdal" userId="42e38493-8d92-4d26-b6c7-7bd0c4eadf1f" providerId="ADAL" clId="{9A66C63D-E170-4F2F-A5D0-161403AF0BCA}" dt="2021-02-08T06:55:47.886" v="975" actId="1076"/>
          <ac:picMkLst>
            <pc:docMk/>
            <pc:sldMk cId="1662951446" sldId="283"/>
            <ac:picMk id="4098" creationId="{D2EEF3BC-3314-4341-A25A-2D88DB83DA46}"/>
          </ac:picMkLst>
        </pc:picChg>
        <pc:picChg chg="add mod">
          <ac:chgData name="Andreas Nebdal" userId="42e38493-8d92-4d26-b6c7-7bd0c4eadf1f" providerId="ADAL" clId="{9A66C63D-E170-4F2F-A5D0-161403AF0BCA}" dt="2021-02-08T06:55:50.125" v="977" actId="1076"/>
          <ac:picMkLst>
            <pc:docMk/>
            <pc:sldMk cId="1662951446" sldId="283"/>
            <ac:picMk id="4100" creationId="{A8FD49B0-8153-49EB-BF9F-48D030F08898}"/>
          </ac:picMkLst>
        </pc:picChg>
        <pc:picChg chg="add mod">
          <ac:chgData name="Andreas Nebdal" userId="42e38493-8d92-4d26-b6c7-7bd0c4eadf1f" providerId="ADAL" clId="{9A66C63D-E170-4F2F-A5D0-161403AF0BCA}" dt="2021-02-08T06:57:04.722" v="981" actId="1076"/>
          <ac:picMkLst>
            <pc:docMk/>
            <pc:sldMk cId="1662951446" sldId="283"/>
            <ac:picMk id="4102" creationId="{5630D69F-25C4-4C12-BE4A-E933B8D71900}"/>
          </ac:picMkLst>
        </pc:picChg>
      </pc:sldChg>
      <pc:sldChg chg="del">
        <pc:chgData name="Andreas Nebdal" userId="42e38493-8d92-4d26-b6c7-7bd0c4eadf1f" providerId="ADAL" clId="{9A66C63D-E170-4F2F-A5D0-161403AF0BCA}" dt="2021-02-07T21:26:28.239" v="54" actId="47"/>
        <pc:sldMkLst>
          <pc:docMk/>
          <pc:sldMk cId="3671861613" sldId="283"/>
        </pc:sldMkLst>
      </pc:sldChg>
      <pc:sldChg chg="del">
        <pc:chgData name="Andreas Nebdal" userId="42e38493-8d92-4d26-b6c7-7bd0c4eadf1f" providerId="ADAL" clId="{9A66C63D-E170-4F2F-A5D0-161403AF0BCA}" dt="2021-02-07T21:26:10.142" v="48" actId="47"/>
        <pc:sldMkLst>
          <pc:docMk/>
          <pc:sldMk cId="1020381548" sldId="284"/>
        </pc:sldMkLst>
      </pc:sldChg>
      <pc:sldChg chg="addSp delSp modSp new mod modClrScheme modAnim chgLayout">
        <pc:chgData name="Andreas Nebdal" userId="42e38493-8d92-4d26-b6c7-7bd0c4eadf1f" providerId="ADAL" clId="{9A66C63D-E170-4F2F-A5D0-161403AF0BCA}" dt="2021-02-11T17:53:38.143" v="1409" actId="58"/>
        <pc:sldMkLst>
          <pc:docMk/>
          <pc:sldMk cId="2015841780" sldId="284"/>
        </pc:sldMkLst>
        <pc:spChg chg="del">
          <ac:chgData name="Andreas Nebdal" userId="42e38493-8d92-4d26-b6c7-7bd0c4eadf1f" providerId="ADAL" clId="{9A66C63D-E170-4F2F-A5D0-161403AF0BCA}" dt="2021-02-11T17:45:08.349" v="1105" actId="26606"/>
          <ac:spMkLst>
            <pc:docMk/>
            <pc:sldMk cId="2015841780" sldId="284"/>
            <ac:spMk id="2" creationId="{00994E0B-9C50-4DF6-87E6-D59849A7C35A}"/>
          </ac:spMkLst>
        </pc:spChg>
        <pc:spChg chg="del">
          <ac:chgData name="Andreas Nebdal" userId="42e38493-8d92-4d26-b6c7-7bd0c4eadf1f" providerId="ADAL" clId="{9A66C63D-E170-4F2F-A5D0-161403AF0BCA}" dt="2021-02-11T17:45:03.632" v="1104"/>
          <ac:spMkLst>
            <pc:docMk/>
            <pc:sldMk cId="2015841780" sldId="284"/>
            <ac:spMk id="3" creationId="{D2FF305B-D338-443D-B5DD-38E5BD9CEF21}"/>
          </ac:spMkLst>
        </pc:spChg>
        <pc:spChg chg="del">
          <ac:chgData name="Andreas Nebdal" userId="42e38493-8d92-4d26-b6c7-7bd0c4eadf1f" providerId="ADAL" clId="{9A66C63D-E170-4F2F-A5D0-161403AF0BCA}" dt="2021-02-11T17:45:08.349" v="1105" actId="26606"/>
          <ac:spMkLst>
            <pc:docMk/>
            <pc:sldMk cId="2015841780" sldId="284"/>
            <ac:spMk id="4" creationId="{1A38F780-4DFC-432B-9BCB-A31DDBD5B1AD}"/>
          </ac:spMkLst>
        </pc:spChg>
        <pc:spChg chg="add del mod">
          <ac:chgData name="Andreas Nebdal" userId="42e38493-8d92-4d26-b6c7-7bd0c4eadf1f" providerId="ADAL" clId="{9A66C63D-E170-4F2F-A5D0-161403AF0BCA}" dt="2021-02-11T17:50:05.166" v="1147"/>
          <ac:spMkLst>
            <pc:docMk/>
            <pc:sldMk cId="2015841780" sldId="284"/>
            <ac:spMk id="7" creationId="{AD0BD1BE-C733-46C6-B330-12B710D5B830}"/>
          </ac:spMkLst>
        </pc:spChg>
        <pc:spChg chg="add mod">
          <ac:chgData name="Andreas Nebdal" userId="42e38493-8d92-4d26-b6c7-7bd0c4eadf1f" providerId="ADAL" clId="{9A66C63D-E170-4F2F-A5D0-161403AF0BCA}" dt="2021-02-11T17:50:13.025" v="1148" actId="26606"/>
          <ac:spMkLst>
            <pc:docMk/>
            <pc:sldMk cId="2015841780" sldId="284"/>
            <ac:spMk id="10" creationId="{72A052B6-A0B2-4BC5-9515-D59AD4E73FE4}"/>
          </ac:spMkLst>
        </pc:spChg>
        <pc:spChg chg="add mod ord">
          <ac:chgData name="Andreas Nebdal" userId="42e38493-8d92-4d26-b6c7-7bd0c4eadf1f" providerId="ADAL" clId="{9A66C63D-E170-4F2F-A5D0-161403AF0BCA}" dt="2021-02-11T17:53:38.143" v="1409" actId="58"/>
          <ac:spMkLst>
            <pc:docMk/>
            <pc:sldMk cId="2015841780" sldId="284"/>
            <ac:spMk id="12" creationId="{27D1120E-FF5E-40B5-B089-FE455ECA7550}"/>
          </ac:spMkLst>
        </pc:spChg>
        <pc:picChg chg="add del mod">
          <ac:chgData name="Andreas Nebdal" userId="42e38493-8d92-4d26-b6c7-7bd0c4eadf1f" providerId="ADAL" clId="{9A66C63D-E170-4F2F-A5D0-161403AF0BCA}" dt="2021-02-11T17:50:03.306" v="1146" actId="478"/>
          <ac:picMkLst>
            <pc:docMk/>
            <pc:sldMk cId="2015841780" sldId="284"/>
            <ac:picMk id="5" creationId="{38C0D8CC-B237-4DFB-9D07-5ABD863CCD96}"/>
          </ac:picMkLst>
        </pc:picChg>
        <pc:picChg chg="add mod">
          <ac:chgData name="Andreas Nebdal" userId="42e38493-8d92-4d26-b6c7-7bd0c4eadf1f" providerId="ADAL" clId="{9A66C63D-E170-4F2F-A5D0-161403AF0BCA}" dt="2021-02-11T17:50:13.025" v="1148" actId="26606"/>
          <ac:picMkLst>
            <pc:docMk/>
            <pc:sldMk cId="2015841780" sldId="284"/>
            <ac:picMk id="8" creationId="{65583E98-633E-470B-B216-E196D0F54FDC}"/>
          </ac:picMkLst>
        </pc:picChg>
        <pc:picChg chg="add mod ord">
          <ac:chgData name="Andreas Nebdal" userId="42e38493-8d92-4d26-b6c7-7bd0c4eadf1f" providerId="ADAL" clId="{9A66C63D-E170-4F2F-A5D0-161403AF0BCA}" dt="2021-02-11T17:50:31.490" v="1151" actId="167"/>
          <ac:picMkLst>
            <pc:docMk/>
            <pc:sldMk cId="2015841780" sldId="284"/>
            <ac:picMk id="11" creationId="{00C40F16-22DB-405D-BBDA-D903EC9E37DB}"/>
          </ac:picMkLst>
        </pc:picChg>
      </pc:sldChg>
      <pc:sldChg chg="del">
        <pc:chgData name="Andreas Nebdal" userId="42e38493-8d92-4d26-b6c7-7bd0c4eadf1f" providerId="ADAL" clId="{9A66C63D-E170-4F2F-A5D0-161403AF0BCA}" dt="2021-02-07T21:25:17.822" v="47" actId="47"/>
        <pc:sldMkLst>
          <pc:docMk/>
          <pc:sldMk cId="2816776438" sldId="285"/>
        </pc:sldMkLst>
      </pc:sldChg>
      <pc:sldChg chg="addSp delSp modSp new mod modAnim">
        <pc:chgData name="Andreas Nebdal" userId="42e38493-8d92-4d26-b6c7-7bd0c4eadf1f" providerId="ADAL" clId="{9A66C63D-E170-4F2F-A5D0-161403AF0BCA}" dt="2021-02-11T18:04:20.485" v="1507"/>
        <pc:sldMkLst>
          <pc:docMk/>
          <pc:sldMk cId="3127435913" sldId="285"/>
        </pc:sldMkLst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2" creationId="{0FE5E1F1-4402-4EBC-A939-54094A0D76C2}"/>
          </ac:spMkLst>
        </pc:spChg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3" creationId="{51034478-77DE-4B52-8A48-B8D5F73933AD}"/>
          </ac:spMkLst>
        </pc:spChg>
        <pc:spChg chg="del">
          <ac:chgData name="Andreas Nebdal" userId="42e38493-8d92-4d26-b6c7-7bd0c4eadf1f" providerId="ADAL" clId="{9A66C63D-E170-4F2F-A5D0-161403AF0BCA}" dt="2021-02-11T17:54:08.901" v="1411"/>
          <ac:spMkLst>
            <pc:docMk/>
            <pc:sldMk cId="3127435913" sldId="285"/>
            <ac:spMk id="4" creationId="{464A46CE-A1A3-488B-BF1E-B07B7F1BEEA1}"/>
          </ac:spMkLst>
        </pc:spChg>
        <pc:spChg chg="add mod">
          <ac:chgData name="Andreas Nebdal" userId="42e38493-8d92-4d26-b6c7-7bd0c4eadf1f" providerId="ADAL" clId="{9A66C63D-E170-4F2F-A5D0-161403AF0BCA}" dt="2021-02-11T18:01:49.252" v="1427" actId="20577"/>
          <ac:spMkLst>
            <pc:docMk/>
            <pc:sldMk cId="3127435913" sldId="285"/>
            <ac:spMk id="5" creationId="{D9BFE17A-3E23-4CAC-A7EF-7934A8372FDC}"/>
          </ac:spMkLst>
        </pc:spChg>
        <pc:spChg chg="add del mod">
          <ac:chgData name="Andreas Nebdal" userId="42e38493-8d92-4d26-b6c7-7bd0c4eadf1f" providerId="ADAL" clId="{9A66C63D-E170-4F2F-A5D0-161403AF0BCA}" dt="2021-02-11T18:01:43.063" v="1412"/>
          <ac:spMkLst>
            <pc:docMk/>
            <pc:sldMk cId="3127435913" sldId="285"/>
            <ac:spMk id="6" creationId="{BBE41A16-44C7-4A58-B55C-271986A0068D}"/>
          </ac:spMkLst>
        </pc:spChg>
        <pc:spChg chg="add mod">
          <ac:chgData name="Andreas Nebdal" userId="42e38493-8d92-4d26-b6c7-7bd0c4eadf1f" providerId="ADAL" clId="{9A66C63D-E170-4F2F-A5D0-161403AF0BCA}" dt="2021-02-11T18:03:43.383" v="1468" actId="1076"/>
          <ac:spMkLst>
            <pc:docMk/>
            <pc:sldMk cId="3127435913" sldId="285"/>
            <ac:spMk id="7" creationId="{81341C0C-F1E8-4FB4-9B79-795A5D22F0EA}"/>
          </ac:spMkLst>
        </pc:spChg>
        <pc:spChg chg="add mod">
          <ac:chgData name="Andreas Nebdal" userId="42e38493-8d92-4d26-b6c7-7bd0c4eadf1f" providerId="ADAL" clId="{9A66C63D-E170-4F2F-A5D0-161403AF0BCA}" dt="2021-02-11T18:04:09.829" v="1504" actId="20577"/>
          <ac:spMkLst>
            <pc:docMk/>
            <pc:sldMk cId="3127435913" sldId="285"/>
            <ac:spMk id="9" creationId="{814DA47A-4F77-4B6E-9424-5DBEF3DA7FBB}"/>
          </ac:spMkLst>
        </pc:spChg>
        <pc:picChg chg="add mod">
          <ac:chgData name="Andreas Nebdal" userId="42e38493-8d92-4d26-b6c7-7bd0c4eadf1f" providerId="ADAL" clId="{9A66C63D-E170-4F2F-A5D0-161403AF0BCA}" dt="2021-02-11T18:03:38.783" v="1467" actId="1076"/>
          <ac:picMkLst>
            <pc:docMk/>
            <pc:sldMk cId="3127435913" sldId="285"/>
            <ac:picMk id="1026" creationId="{E17E670A-7723-475F-86F1-A991EC030769}"/>
          </ac:picMkLst>
        </pc:picChg>
      </pc:sldChg>
      <pc:sldChg chg="addSp delSp modSp new mod modAnim">
        <pc:chgData name="Andreas Nebdal" userId="42e38493-8d92-4d26-b6c7-7bd0c4eadf1f" providerId="ADAL" clId="{9A66C63D-E170-4F2F-A5D0-161403AF0BCA}" dt="2021-02-11T18:49:36.457" v="1768"/>
        <pc:sldMkLst>
          <pc:docMk/>
          <pc:sldMk cId="2137907818" sldId="286"/>
        </pc:sldMkLst>
        <pc:spChg chg="mod">
          <ac:chgData name="Andreas Nebdal" userId="42e38493-8d92-4d26-b6c7-7bd0c4eadf1f" providerId="ADAL" clId="{9A66C63D-E170-4F2F-A5D0-161403AF0BCA}" dt="2021-02-11T18:05:24.830" v="1533" actId="20577"/>
          <ac:spMkLst>
            <pc:docMk/>
            <pc:sldMk cId="2137907818" sldId="286"/>
            <ac:spMk id="2" creationId="{DED649A8-0767-4300-8B80-AB1970762050}"/>
          </ac:spMkLst>
        </pc:spChg>
        <pc:spChg chg="del">
          <ac:chgData name="Andreas Nebdal" userId="42e38493-8d92-4d26-b6c7-7bd0c4eadf1f" providerId="ADAL" clId="{9A66C63D-E170-4F2F-A5D0-161403AF0BCA}" dt="2021-02-11T18:05:52.029" v="1534"/>
          <ac:spMkLst>
            <pc:docMk/>
            <pc:sldMk cId="2137907818" sldId="286"/>
            <ac:spMk id="3" creationId="{AECCE054-C6F7-45BC-84C5-E0DD5A759EB2}"/>
          </ac:spMkLst>
        </pc:spChg>
        <pc:spChg chg="mod">
          <ac:chgData name="Andreas Nebdal" userId="42e38493-8d92-4d26-b6c7-7bd0c4eadf1f" providerId="ADAL" clId="{9A66C63D-E170-4F2F-A5D0-161403AF0BCA}" dt="2021-02-11T18:49:33.587" v="1767" actId="14100"/>
          <ac:spMkLst>
            <pc:docMk/>
            <pc:sldMk cId="2137907818" sldId="286"/>
            <ac:spMk id="4" creationId="{C24826CA-85DA-497E-A97C-86F9D386FBCB}"/>
          </ac:spMkLst>
        </pc:spChg>
        <pc:picChg chg="add mod">
          <ac:chgData name="Andreas Nebdal" userId="42e38493-8d92-4d26-b6c7-7bd0c4eadf1f" providerId="ADAL" clId="{9A66C63D-E170-4F2F-A5D0-161403AF0BCA}" dt="2021-02-11T18:05:52.029" v="1534"/>
          <ac:picMkLst>
            <pc:docMk/>
            <pc:sldMk cId="2137907818" sldId="286"/>
            <ac:picMk id="2050" creationId="{54E680C2-94F9-403B-B03E-E3587DAC4B9F}"/>
          </ac:picMkLst>
        </pc:picChg>
      </pc:sldChg>
      <pc:sldChg chg="del">
        <pc:chgData name="Andreas Nebdal" userId="42e38493-8d92-4d26-b6c7-7bd0c4eadf1f" providerId="ADAL" clId="{9A66C63D-E170-4F2F-A5D0-161403AF0BCA}" dt="2021-02-07T21:26:15.844" v="49" actId="47"/>
        <pc:sldMkLst>
          <pc:docMk/>
          <pc:sldMk cId="3652972957" sldId="286"/>
        </pc:sldMkLst>
      </pc:sldChg>
    </pc:docChg>
  </pc:docChgLst>
  <pc:docChgLst>
    <pc:chgData name="Andreas Nebdal" userId="42e38493-8d92-4d26-b6c7-7bd0c4eadf1f" providerId="ADAL" clId="{741C47C7-6361-4938-AF20-C33FDD29FE9C}"/>
    <pc:docChg chg="delSld modSld">
      <pc:chgData name="Andreas Nebdal" userId="42e38493-8d92-4d26-b6c7-7bd0c4eadf1f" providerId="ADAL" clId="{741C47C7-6361-4938-AF20-C33FDD29FE9C}" dt="2021-01-05T06:13:42.446" v="55" actId="2696"/>
      <pc:docMkLst>
        <pc:docMk/>
      </pc:docMkLst>
      <pc:sldChg chg="modSp">
        <pc:chgData name="Andreas Nebdal" userId="42e38493-8d92-4d26-b6c7-7bd0c4eadf1f" providerId="ADAL" clId="{741C47C7-6361-4938-AF20-C33FDD29FE9C}" dt="2021-01-05T06:13:11.477" v="31" actId="20577"/>
        <pc:sldMkLst>
          <pc:docMk/>
          <pc:sldMk cId="1017029501" sldId="259"/>
        </pc:sldMkLst>
        <pc:spChg chg="mod">
          <ac:chgData name="Andreas Nebdal" userId="42e38493-8d92-4d26-b6c7-7bd0c4eadf1f" providerId="ADAL" clId="{741C47C7-6361-4938-AF20-C33FDD29FE9C}" dt="2021-01-05T06:13:11.477" v="31" actId="20577"/>
          <ac:spMkLst>
            <pc:docMk/>
            <pc:sldMk cId="1017029501" sldId="259"/>
            <ac:spMk id="3" creationId="{00000000-0000-0000-0000-000000000000}"/>
          </ac:spMkLst>
        </pc:spChg>
      </pc:sldChg>
      <pc:sldChg chg="modSp modAnim">
        <pc:chgData name="Andreas Nebdal" userId="42e38493-8d92-4d26-b6c7-7bd0c4eadf1f" providerId="ADAL" clId="{741C47C7-6361-4938-AF20-C33FDD29FE9C}" dt="2021-01-05T06:13:16.282" v="33" actId="6549"/>
        <pc:sldMkLst>
          <pc:docMk/>
          <pc:sldMk cId="1087991708" sldId="260"/>
        </pc:sldMkLst>
        <pc:spChg chg="mod">
          <ac:chgData name="Andreas Nebdal" userId="42e38493-8d92-4d26-b6c7-7bd0c4eadf1f" providerId="ADAL" clId="{741C47C7-6361-4938-AF20-C33FDD29FE9C}" dt="2021-01-05T06:13:16.282" v="33" actId="6549"/>
          <ac:spMkLst>
            <pc:docMk/>
            <pc:sldMk cId="1087991708" sldId="260"/>
            <ac:spMk id="3" creationId="{A0D0E6F1-40C8-46E8-A412-EDF228B5A100}"/>
          </ac:spMkLst>
        </pc:spChg>
      </pc:sldChg>
      <pc:sldChg chg="modSp">
        <pc:chgData name="Andreas Nebdal" userId="42e38493-8d92-4d26-b6c7-7bd0c4eadf1f" providerId="ADAL" clId="{741C47C7-6361-4938-AF20-C33FDD29FE9C}" dt="2021-01-05T06:13:27.917" v="41" actId="20577"/>
        <pc:sldMkLst>
          <pc:docMk/>
          <pc:sldMk cId="554603714" sldId="261"/>
        </pc:sldMkLst>
        <pc:spChg chg="mod">
          <ac:chgData name="Andreas Nebdal" userId="42e38493-8d92-4d26-b6c7-7bd0c4eadf1f" providerId="ADAL" clId="{741C47C7-6361-4938-AF20-C33FDD29FE9C}" dt="2021-01-05T06:13:27.917" v="41" actId="20577"/>
          <ac:spMkLst>
            <pc:docMk/>
            <pc:sldMk cId="554603714" sldId="261"/>
            <ac:spMk id="8" creationId="{E9D17233-7EC3-4D31-9664-272A7E86FA03}"/>
          </ac:spMkLst>
        </pc:spChg>
      </pc:sldChg>
      <pc:sldChg chg="del">
        <pc:chgData name="Andreas Nebdal" userId="42e38493-8d92-4d26-b6c7-7bd0c4eadf1f" providerId="ADAL" clId="{741C47C7-6361-4938-AF20-C33FDD29FE9C}" dt="2021-01-05T06:13:31.519" v="42" actId="2696"/>
        <pc:sldMkLst>
          <pc:docMk/>
          <pc:sldMk cId="1231209183" sldId="262"/>
        </pc:sldMkLst>
      </pc:sldChg>
      <pc:sldChg chg="del">
        <pc:chgData name="Andreas Nebdal" userId="42e38493-8d92-4d26-b6c7-7bd0c4eadf1f" providerId="ADAL" clId="{741C47C7-6361-4938-AF20-C33FDD29FE9C}" dt="2021-01-05T06:13:33.637" v="43" actId="2696"/>
        <pc:sldMkLst>
          <pc:docMk/>
          <pc:sldMk cId="559173851" sldId="263"/>
        </pc:sldMkLst>
      </pc:sldChg>
      <pc:sldChg chg="del">
        <pc:chgData name="Andreas Nebdal" userId="42e38493-8d92-4d26-b6c7-7bd0c4eadf1f" providerId="ADAL" clId="{741C47C7-6361-4938-AF20-C33FDD29FE9C}" dt="2021-01-05T06:13:34.106" v="44" actId="2696"/>
        <pc:sldMkLst>
          <pc:docMk/>
          <pc:sldMk cId="3034607051" sldId="264"/>
        </pc:sldMkLst>
      </pc:sldChg>
      <pc:sldChg chg="del">
        <pc:chgData name="Andreas Nebdal" userId="42e38493-8d92-4d26-b6c7-7bd0c4eadf1f" providerId="ADAL" clId="{741C47C7-6361-4938-AF20-C33FDD29FE9C}" dt="2021-01-05T06:13:34.698" v="45" actId="2696"/>
        <pc:sldMkLst>
          <pc:docMk/>
          <pc:sldMk cId="4152189145" sldId="265"/>
        </pc:sldMkLst>
      </pc:sldChg>
      <pc:sldChg chg="del">
        <pc:chgData name="Andreas Nebdal" userId="42e38493-8d92-4d26-b6c7-7bd0c4eadf1f" providerId="ADAL" clId="{741C47C7-6361-4938-AF20-C33FDD29FE9C}" dt="2021-01-05T06:13:35.220" v="46" actId="2696"/>
        <pc:sldMkLst>
          <pc:docMk/>
          <pc:sldMk cId="754801451" sldId="266"/>
        </pc:sldMkLst>
      </pc:sldChg>
      <pc:sldChg chg="del">
        <pc:chgData name="Andreas Nebdal" userId="42e38493-8d92-4d26-b6c7-7bd0c4eadf1f" providerId="ADAL" clId="{741C47C7-6361-4938-AF20-C33FDD29FE9C}" dt="2021-01-05T06:13:37.365" v="49" actId="2696"/>
        <pc:sldMkLst>
          <pc:docMk/>
          <pc:sldMk cId="3561711058" sldId="267"/>
        </pc:sldMkLst>
      </pc:sldChg>
      <pc:sldChg chg="del">
        <pc:chgData name="Andreas Nebdal" userId="42e38493-8d92-4d26-b6c7-7bd0c4eadf1f" providerId="ADAL" clId="{741C47C7-6361-4938-AF20-C33FDD29FE9C}" dt="2021-01-05T06:13:36.261" v="47" actId="2696"/>
        <pc:sldMkLst>
          <pc:docMk/>
          <pc:sldMk cId="1508933771" sldId="268"/>
        </pc:sldMkLst>
      </pc:sldChg>
      <pc:sldChg chg="del">
        <pc:chgData name="Andreas Nebdal" userId="42e38493-8d92-4d26-b6c7-7bd0c4eadf1f" providerId="ADAL" clId="{741C47C7-6361-4938-AF20-C33FDD29FE9C}" dt="2021-01-05T06:13:36.896" v="48" actId="2696"/>
        <pc:sldMkLst>
          <pc:docMk/>
          <pc:sldMk cId="3620452957" sldId="270"/>
        </pc:sldMkLst>
      </pc:sldChg>
      <pc:sldChg chg="del">
        <pc:chgData name="Andreas Nebdal" userId="42e38493-8d92-4d26-b6c7-7bd0c4eadf1f" providerId="ADAL" clId="{741C47C7-6361-4938-AF20-C33FDD29FE9C}" dt="2021-01-05T06:13:39.317" v="50" actId="2696"/>
        <pc:sldMkLst>
          <pc:docMk/>
          <pc:sldMk cId="2281369839" sldId="271"/>
        </pc:sldMkLst>
      </pc:sldChg>
      <pc:sldChg chg="del">
        <pc:chgData name="Andreas Nebdal" userId="42e38493-8d92-4d26-b6c7-7bd0c4eadf1f" providerId="ADAL" clId="{741C47C7-6361-4938-AF20-C33FDD29FE9C}" dt="2021-01-05T06:13:39.778" v="51" actId="2696"/>
        <pc:sldMkLst>
          <pc:docMk/>
          <pc:sldMk cId="3747266715" sldId="272"/>
        </pc:sldMkLst>
      </pc:sldChg>
      <pc:sldChg chg="del">
        <pc:chgData name="Andreas Nebdal" userId="42e38493-8d92-4d26-b6c7-7bd0c4eadf1f" providerId="ADAL" clId="{741C47C7-6361-4938-AF20-C33FDD29FE9C}" dt="2021-01-05T06:13:40.381" v="52" actId="2696"/>
        <pc:sldMkLst>
          <pc:docMk/>
          <pc:sldMk cId="3095673058" sldId="273"/>
        </pc:sldMkLst>
      </pc:sldChg>
      <pc:sldChg chg="del">
        <pc:chgData name="Andreas Nebdal" userId="42e38493-8d92-4d26-b6c7-7bd0c4eadf1f" providerId="ADAL" clId="{741C47C7-6361-4938-AF20-C33FDD29FE9C}" dt="2021-01-05T06:13:41.436" v="53" actId="2696"/>
        <pc:sldMkLst>
          <pc:docMk/>
          <pc:sldMk cId="4129986487" sldId="274"/>
        </pc:sldMkLst>
      </pc:sldChg>
      <pc:sldChg chg="del">
        <pc:chgData name="Andreas Nebdal" userId="42e38493-8d92-4d26-b6c7-7bd0c4eadf1f" providerId="ADAL" clId="{741C47C7-6361-4938-AF20-C33FDD29FE9C}" dt="2021-01-05T06:13:41.829" v="54" actId="2696"/>
        <pc:sldMkLst>
          <pc:docMk/>
          <pc:sldMk cId="3787629331" sldId="275"/>
        </pc:sldMkLst>
      </pc:sldChg>
      <pc:sldChg chg="del">
        <pc:chgData name="Andreas Nebdal" userId="42e38493-8d92-4d26-b6c7-7bd0c4eadf1f" providerId="ADAL" clId="{741C47C7-6361-4938-AF20-C33FDD29FE9C}" dt="2021-01-05T06:13:42.446" v="55" actId="2696"/>
        <pc:sldMkLst>
          <pc:docMk/>
          <pc:sldMk cId="3090111608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D71A700-4BAF-4B47-A07A-800C9624495F}" type="datetime1">
              <a:rPr lang="fi-FI" smtClean="0"/>
              <a:t>6.5.2021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A52D9BF-D574-4807-B36C-9E2A025BE826}" type="slidenum">
              <a:rPr lang="fi-FI"/>
              <a:pPr algn="r" rtl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E4F63B3-2F0C-4E4A-925C-377ACCE4B8B4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E11EC53-F507-411E-9ADC-FBCFECE09D3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rtlCol="0" anchor="ctr">
            <a:normAutofit/>
          </a:bodyPr>
          <a:lstStyle>
            <a:lvl1pPr algn="ctr" rtl="0">
              <a:defRPr sz="4400" cap="all" normalizeH="0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0702F1-054E-4FC6-BBA6-025FDFDB1004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ihtoehtoinen 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29C7AA-0A9C-4E31-9BA1-CC2015406DF7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2669581" algn="l" rtl="0">
              <a:defRPr baseline="0"/>
            </a:lvl6pPr>
            <a:lvl7pPr marL="2669581" algn="l" rtl="0">
              <a:defRPr baseline="0"/>
            </a:lvl7pPr>
            <a:lvl8pPr marL="2669581" algn="l" rtl="0">
              <a:defRPr baseline="0"/>
            </a:lvl8pPr>
            <a:lvl9pPr marL="2669581"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0A1259-32B7-48CA-800A-FFCC9A54BB0E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DBC5D-FD4F-466F-87C9-E6F0DE73C890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BF62B8-070E-484E-919D-0611D16813A9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rtlCol="0" anchor="b" anchorCtr="0">
            <a:noAutofit/>
          </a:bodyPr>
          <a:lstStyle>
            <a:lvl1pPr algn="ctr" rtl="0">
              <a:defRPr sz="4400" b="0" cap="all" baseline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rtlCol="0" anchor="t" anchorCtr="0">
            <a:noAutofit/>
          </a:bodyPr>
          <a:lstStyle>
            <a:lvl1pPr marL="0" indent="0" algn="ctr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FAC3D5-B35B-4B92-A11B-1C89CC7293D4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 baseline="0"/>
            </a:lvl6pPr>
            <a:lvl7pPr marL="2669581" algn="l" rtl="0">
              <a:defRPr sz="1400" baseline="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5885F4-7EAC-4CDE-A61C-0E81066359F2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/>
            </a:lvl8pPr>
            <a:lvl9pPr marL="2669581" algn="l" rtl="0">
              <a:defRPr sz="14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rtlCol="0" anchor="ctr">
            <a:noAutofit/>
          </a:bodyPr>
          <a:lstStyle>
            <a:lvl1pPr marL="0" indent="0" algn="l" rtl="0">
              <a:lnSpc>
                <a:spcPct val="80000"/>
              </a:lnSpc>
              <a:spcBef>
                <a:spcPts val="0"/>
              </a:spcBef>
              <a:buNone/>
              <a:defRPr sz="2600" b="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2" indent="0" algn="l" rtl="0">
              <a:buNone/>
              <a:defRPr sz="2100" b="1"/>
            </a:lvl5pPr>
            <a:lvl6pPr marL="3047466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marL="2669581" algn="l" rtl="0">
              <a:defRPr sz="1400"/>
            </a:lvl6pPr>
            <a:lvl7pPr marL="2669581" algn="l" rtl="0">
              <a:defRPr sz="1400"/>
            </a:lvl7pPr>
            <a:lvl8pPr marL="2669581" algn="l" rtl="0">
              <a:defRPr sz="1400" baseline="0"/>
            </a:lvl8pPr>
            <a:lvl9pPr marL="2669581" algn="l" rtl="0">
              <a:defRPr sz="1400"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F67A45-3B2C-4483-8676-DE5FDC060C86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DB405B-088A-44E4-AE3D-58B5C961ED77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7A6EAD-A361-4039-AA48-4BC5FC514A64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20" name="Suorakulmio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EEC575-73CB-4746-8A91-77F9F492FC15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rtlCol="0" anchor="b" anchorCtr="0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sz="2400" noProof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 rtl="0">
              <a:buNone/>
              <a:defRPr sz="27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2" indent="0" algn="l" rtl="0">
              <a:buNone/>
              <a:defRPr sz="2700"/>
            </a:lvl5pPr>
            <a:lvl6pPr marL="3047466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2" indent="0" algn="l" rtl="0">
              <a:buNone/>
              <a:defRPr sz="1200"/>
            </a:lvl5pPr>
            <a:lvl6pPr marL="3047466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C47C9C-CA9A-4EBD-A88D-E4BAD39D0C73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FD5434-F838-4DD4-A17B-1CB1A1850DF4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pPr rtl="0"/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fi-FI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A28BEAAA-3C92-42A0-9E1C-3D9E07E0DD90}" type="datetime1">
              <a:rPr lang="fi-FI" smtClean="0"/>
              <a:pPr/>
              <a:t>6.5.2021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/>
              <a:t>Kemia 8-9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/>
              <a:t>33 Proteiinit ovat elimistön rakennusaineita</a:t>
            </a:r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A2B62C-4FF6-4EF7-B7A0-A95B76669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58" y="68263"/>
            <a:ext cx="92075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99C4E-39B9-4B9B-991B-9761C3A8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Minkälainen aine?</a:t>
            </a:r>
            <a:endParaRPr lang="fi-FI" dirty="0"/>
          </a:p>
        </p:txBody>
      </p:sp>
      <p:pic>
        <p:nvPicPr>
          <p:cNvPr id="4" name="Picture 2" descr="Protein molecule &amp; The Limitations of Most Scientists' Knowledge - YouTube">
            <a:extLst>
              <a:ext uri="{FF2B5EF4-FFF2-40B4-BE49-F238E27FC236}">
                <a16:creationId xmlns:a16="http://schemas.microsoft.com/office/drawing/2014/main" id="{A3F9EC93-A01E-466C-AA49-B199FAD53E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1645" r="11628" b="6861"/>
          <a:stretch/>
        </p:blipFill>
        <p:spPr bwMode="auto">
          <a:xfrm>
            <a:off x="2356969" y="1803400"/>
            <a:ext cx="7474887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23B36186-18E6-4D1F-8DBD-0D2FA53C8924}"/>
              </a:ext>
            </a:extLst>
          </p:cNvPr>
          <p:cNvSpPr/>
          <p:nvPr/>
        </p:nvSpPr>
        <p:spPr>
          <a:xfrm>
            <a:off x="6645897" y="1932495"/>
            <a:ext cx="2724346" cy="4204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44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Lukutehtävä</a:t>
            </a:r>
          </a:p>
        </p:txBody>
      </p:sp>
      <p:pic>
        <p:nvPicPr>
          <p:cNvPr id="11" name="Sisällön paikkamerkki 6" descr="Kuva, joka sisältää kohteen silmälasit, aurinkolasit, pöytä, suojalasit&#10;&#10;Kuvaus luotu automaattisesti">
            <a:extLst>
              <a:ext uri="{FF2B5EF4-FFF2-40B4-BE49-F238E27FC236}">
                <a16:creationId xmlns:a16="http://schemas.microsoft.com/office/drawing/2014/main" id="{E36A3A2D-9BB7-4EC6-AF71-D53A45058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r="14205" b="-1"/>
          <a:stretch/>
        </p:blipFill>
        <p:spPr>
          <a:xfrm>
            <a:off x="507868" y="482602"/>
            <a:ext cx="6602280" cy="5842001"/>
          </a:xfrm>
          <a:prstGeom prst="rect">
            <a:avLst/>
          </a:prstGeom>
          <a:noFill/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/>
          </a:bodyPr>
          <a:lstStyle/>
          <a:p>
            <a:r>
              <a:rPr lang="fi-FI" sz="2400" b="1" dirty="0"/>
              <a:t>s.162</a:t>
            </a:r>
          </a:p>
          <a:p>
            <a:r>
              <a:rPr lang="fi-FI" sz="2400" b="1" dirty="0"/>
              <a:t>Miten hiukset liittyvät proteiineihin?</a:t>
            </a:r>
          </a:p>
          <a:p>
            <a:r>
              <a:rPr lang="fi-FI" sz="2400" b="1" dirty="0"/>
              <a:t>Mikä on proteiinin synonyymi?</a:t>
            </a:r>
          </a:p>
          <a:p>
            <a:r>
              <a:rPr lang="fi-FI" sz="2400" b="1" dirty="0"/>
              <a:t>Mikä on proteiinien päätehtävä?</a:t>
            </a:r>
          </a:p>
          <a:p>
            <a:endParaRPr lang="fi-FI" sz="2400" b="1" dirty="0"/>
          </a:p>
          <a:p>
            <a:endParaRPr lang="fi-FI" sz="2400" b="1" dirty="0"/>
          </a:p>
          <a:p>
            <a:endParaRPr lang="fi-FI" sz="2400" dirty="0">
              <a:solidFill>
                <a:srgbClr val="FFFF00"/>
              </a:solidFill>
            </a:endParaRPr>
          </a:p>
          <a:p>
            <a:endParaRPr lang="fi-F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B675AA8-02FE-4275-82D9-EC9C9865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Orgaanisia aineita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3AA1FF0-FEDC-4702-AB29-461B1114C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161" y="1803401"/>
            <a:ext cx="6188387" cy="4470400"/>
          </a:xfrm>
        </p:spPr>
        <p:txBody>
          <a:bodyPr/>
          <a:lstStyle/>
          <a:p>
            <a:r>
              <a:rPr lang="fi-FI" dirty="0"/>
              <a:t>Hiilivety (vain hiiltä ja vetyä)</a:t>
            </a:r>
          </a:p>
          <a:p>
            <a:r>
              <a:rPr lang="fi-FI" dirty="0"/>
              <a:t>Alkoholi (OH)</a:t>
            </a:r>
          </a:p>
          <a:p>
            <a:r>
              <a:rPr lang="fi-FI" dirty="0"/>
              <a:t>Karboksyylihappo (COOH)</a:t>
            </a:r>
          </a:p>
          <a:p>
            <a:r>
              <a:rPr lang="fi-FI" dirty="0"/>
              <a:t>Esteri (oma tunnusryhmä)</a:t>
            </a:r>
          </a:p>
          <a:p>
            <a:pPr lvl="1"/>
            <a:r>
              <a:rPr lang="fi-FI" dirty="0"/>
              <a:t>Rasva (glyseroli + 3 rasvahappoa)</a:t>
            </a:r>
          </a:p>
          <a:p>
            <a:r>
              <a:rPr lang="fi-FI" dirty="0"/>
              <a:t>Hiilihydraatti (</a:t>
            </a:r>
            <a:r>
              <a:rPr lang="fi-FI" sz="1600" dirty="0"/>
              <a:t>hiili- ja yhden happiatomin rengas</a:t>
            </a:r>
            <a:r>
              <a:rPr lang="fi-FI" dirty="0"/>
              <a:t>)</a:t>
            </a:r>
          </a:p>
          <a:p>
            <a:r>
              <a:rPr lang="fi-FI" dirty="0">
                <a:solidFill>
                  <a:srgbClr val="FFFF00"/>
                </a:solidFill>
              </a:rPr>
              <a:t>Proteiini (COOH + NH</a:t>
            </a:r>
            <a:r>
              <a:rPr lang="fi-FI" baseline="-25000" dirty="0">
                <a:solidFill>
                  <a:srgbClr val="FFFF00"/>
                </a:solidFill>
              </a:rPr>
              <a:t>2</a:t>
            </a:r>
            <a:r>
              <a:rPr lang="fi-FI" dirty="0">
                <a:solidFill>
                  <a:srgbClr val="FFFF00"/>
                </a:solidFill>
              </a:rPr>
              <a:t>)</a:t>
            </a:r>
            <a:endParaRPr lang="fi-FI" baseline="-25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Nature | Katot | Tuotteet | Kerabit">
            <a:extLst>
              <a:ext uri="{FF2B5EF4-FFF2-40B4-BE49-F238E27FC236}">
                <a16:creationId xmlns:a16="http://schemas.microsoft.com/office/drawing/2014/main" id="{7FC5FA86-1F27-4B17-8347-9325E108F8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68" y="1549955"/>
            <a:ext cx="3764995" cy="3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170D8-ED86-4C88-9AA0-25A1C9E0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253836"/>
          </a:xfrm>
        </p:spPr>
        <p:txBody>
          <a:bodyPr anchor="b">
            <a:normAutofit/>
          </a:bodyPr>
          <a:lstStyle/>
          <a:p>
            <a:r>
              <a:rPr lang="fi-FI" dirty="0"/>
              <a:t>Proteiini on ravintoaine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43BDCE6-CAD1-4B18-A84B-474EC8BF7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1163" y="1884218"/>
            <a:ext cx="3961368" cy="4491182"/>
          </a:xfrm>
        </p:spPr>
        <p:txBody>
          <a:bodyPr>
            <a:normAutofit/>
          </a:bodyPr>
          <a:lstStyle/>
          <a:p>
            <a:r>
              <a:rPr lang="en-US" dirty="0" err="1"/>
              <a:t>Energiaravintoaine</a:t>
            </a:r>
            <a:endParaRPr lang="en-US" dirty="0"/>
          </a:p>
          <a:p>
            <a:r>
              <a:rPr lang="en-US" dirty="0" err="1"/>
              <a:t>Muodustaa</a:t>
            </a:r>
            <a:r>
              <a:rPr lang="en-US" dirty="0"/>
              <a:t> </a:t>
            </a:r>
            <a:r>
              <a:rPr lang="en-US" dirty="0" err="1"/>
              <a:t>uusia</a:t>
            </a:r>
            <a:r>
              <a:rPr lang="en-US" dirty="0"/>
              <a:t> </a:t>
            </a:r>
            <a:r>
              <a:rPr lang="en-US" dirty="0" err="1"/>
              <a:t>kudoksia</a:t>
            </a:r>
            <a:endParaRPr lang="en-US" dirty="0"/>
          </a:p>
          <a:p>
            <a:r>
              <a:rPr lang="en-US" dirty="0" err="1"/>
              <a:t>Kuljettaa</a:t>
            </a:r>
            <a:r>
              <a:rPr lang="en-US" dirty="0"/>
              <a:t> </a:t>
            </a:r>
            <a:r>
              <a:rPr lang="en-US" dirty="0" err="1"/>
              <a:t>ravintoa</a:t>
            </a:r>
            <a:r>
              <a:rPr lang="en-US" dirty="0"/>
              <a:t> ja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Muodostavat</a:t>
            </a:r>
            <a:r>
              <a:rPr lang="en-US" dirty="0"/>
              <a:t> </a:t>
            </a:r>
            <a:r>
              <a:rPr lang="en-US" dirty="0" err="1"/>
              <a:t>vastaaineita</a:t>
            </a:r>
            <a:endParaRPr lang="en-US" dirty="0"/>
          </a:p>
          <a:p>
            <a:r>
              <a:rPr lang="en-US" dirty="0" err="1"/>
              <a:t>Muodostavat</a:t>
            </a:r>
            <a:r>
              <a:rPr lang="en-US" dirty="0"/>
              <a:t> </a:t>
            </a:r>
            <a:r>
              <a:rPr lang="en-US" dirty="0" err="1"/>
              <a:t>hormoneja</a:t>
            </a:r>
            <a:r>
              <a:rPr lang="en-US" dirty="0"/>
              <a:t> ja </a:t>
            </a:r>
            <a:r>
              <a:rPr lang="en-US" dirty="0" err="1"/>
              <a:t>entsyymejä</a:t>
            </a:r>
            <a:endParaRPr lang="en-US" dirty="0"/>
          </a:p>
          <a:p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varastoitua</a:t>
            </a:r>
            <a:r>
              <a:rPr lang="en-US" dirty="0"/>
              <a:t> ja </a:t>
            </a:r>
            <a:r>
              <a:rPr lang="en-US" dirty="0" err="1"/>
              <a:t>muuttua</a:t>
            </a:r>
            <a:r>
              <a:rPr lang="en-US" dirty="0"/>
              <a:t> </a:t>
            </a:r>
            <a:r>
              <a:rPr lang="en-US" dirty="0" err="1"/>
              <a:t>rasvaksi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ors D'Oeuvre, Starters, Appetizers, Charcuter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r="123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185224C-6BFD-4E4B-B62D-171F8E7A1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421588"/>
            <a:ext cx="10360501" cy="1219200"/>
          </a:xfrm>
        </p:spPr>
        <p:txBody>
          <a:bodyPr/>
          <a:lstStyle/>
          <a:p>
            <a:r>
              <a:rPr lang="fi-FI" dirty="0"/>
              <a:t>Proteiinin rakenne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98909ED-DF5B-439E-A6A6-AAE24B609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161" y="1803401"/>
            <a:ext cx="5420650" cy="4470400"/>
          </a:xfrm>
        </p:spPr>
        <p:txBody>
          <a:bodyPr/>
          <a:lstStyle/>
          <a:p>
            <a:r>
              <a:rPr lang="fi-FI" dirty="0"/>
              <a:t>Alkuaineet: hiili, vety,  happi ja </a:t>
            </a:r>
            <a:r>
              <a:rPr lang="fi-FI" dirty="0">
                <a:solidFill>
                  <a:srgbClr val="FFFF00"/>
                </a:solidFill>
              </a:rPr>
              <a:t>typpi</a:t>
            </a:r>
          </a:p>
          <a:p>
            <a:r>
              <a:rPr lang="fi-FI" dirty="0"/>
              <a:t>Voi olla muita alkuaineita</a:t>
            </a:r>
          </a:p>
          <a:p>
            <a:r>
              <a:rPr lang="fi-FI" dirty="0"/>
              <a:t>Koostuu 100+ </a:t>
            </a:r>
            <a:r>
              <a:rPr lang="fi-FI" dirty="0">
                <a:solidFill>
                  <a:srgbClr val="FFFF00"/>
                </a:solidFill>
              </a:rPr>
              <a:t>aminohapoista</a:t>
            </a:r>
          </a:p>
          <a:p>
            <a:r>
              <a:rPr lang="fi-FI" dirty="0"/>
              <a:t>Sisältää </a:t>
            </a:r>
            <a:r>
              <a:rPr lang="fi-FI" dirty="0" err="1"/>
              <a:t>karboksyyliryhmän</a:t>
            </a:r>
            <a:r>
              <a:rPr lang="fi-FI" dirty="0"/>
              <a:t> (COOH)</a:t>
            </a:r>
          </a:p>
          <a:p>
            <a:r>
              <a:rPr lang="fi-FI" dirty="0"/>
              <a:t>Sisältää </a:t>
            </a:r>
            <a:r>
              <a:rPr lang="fi-FI" dirty="0" err="1">
                <a:solidFill>
                  <a:srgbClr val="FFFF00"/>
                </a:solidFill>
              </a:rPr>
              <a:t>aminoryhmän</a:t>
            </a:r>
            <a:r>
              <a:rPr lang="fi-FI" dirty="0"/>
              <a:t> (NH</a:t>
            </a:r>
            <a:r>
              <a:rPr lang="fi-FI" baseline="-25000" dirty="0"/>
              <a:t>2</a:t>
            </a:r>
            <a:r>
              <a:rPr lang="fi-FI" dirty="0"/>
              <a:t>)</a:t>
            </a:r>
          </a:p>
          <a:p>
            <a:r>
              <a:rPr lang="fi-FI" dirty="0"/>
              <a:t>Pitkä molekyyliketju</a:t>
            </a:r>
          </a:p>
        </p:txBody>
      </p:sp>
      <p:pic>
        <p:nvPicPr>
          <p:cNvPr id="2050" name="Picture 2" descr="Protein molecule &amp; The Limitations of Most Scientists' Knowledge - YouTub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1645" r="11628" b="6861"/>
          <a:stretch/>
        </p:blipFill>
        <p:spPr bwMode="auto">
          <a:xfrm>
            <a:off x="6626081" y="2419927"/>
            <a:ext cx="4833909" cy="28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oli: Oikea 1">
            <a:extLst>
              <a:ext uri="{FF2B5EF4-FFF2-40B4-BE49-F238E27FC236}">
                <a16:creationId xmlns:a16="http://schemas.microsoft.com/office/drawing/2014/main" id="{6983916D-70A0-4E47-ABE6-4295248062BE}"/>
              </a:ext>
            </a:extLst>
          </p:cNvPr>
          <p:cNvSpPr/>
          <p:nvPr/>
        </p:nvSpPr>
        <p:spPr>
          <a:xfrm>
            <a:off x="5656082" y="3299380"/>
            <a:ext cx="1310326" cy="282805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6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0815E470-CB03-4FF3-B167-C3F991AFE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277840"/>
            <a:ext cx="11947525" cy="630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6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8BF6CC-624D-4C4E-AB4A-35846366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61" y="482600"/>
            <a:ext cx="10360501" cy="633681"/>
          </a:xfrm>
        </p:spPr>
        <p:txBody>
          <a:bodyPr anchor="b">
            <a:normAutofit/>
          </a:bodyPr>
          <a:lstStyle/>
          <a:p>
            <a:r>
              <a:rPr lang="nb-NO" dirty="0"/>
              <a:t>Hemoglobiini (s.163)</a:t>
            </a:r>
            <a:endParaRPr lang="fi-FI" dirty="0"/>
          </a:p>
        </p:txBody>
      </p:sp>
      <p:pic>
        <p:nvPicPr>
          <p:cNvPr id="2050" name="Picture 2" descr="Hemoglobin Molecule Stock Photo - Alamy">
            <a:extLst>
              <a:ext uri="{FF2B5EF4-FFF2-40B4-BE49-F238E27FC236}">
                <a16:creationId xmlns:a16="http://schemas.microsoft.com/office/drawing/2014/main" id="{68796766-905A-4C2B-BC5F-88700E15D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/>
        </p:blipFill>
        <p:spPr bwMode="auto">
          <a:xfrm>
            <a:off x="4969603" y="1304637"/>
            <a:ext cx="6406959" cy="525677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968B076-F52D-45C8-B092-A42B4F92F70E}"/>
              </a:ext>
            </a:extLst>
          </p:cNvPr>
          <p:cNvSpPr txBox="1">
            <a:spLocks/>
          </p:cNvSpPr>
          <p:nvPr/>
        </p:nvSpPr>
        <p:spPr>
          <a:xfrm>
            <a:off x="142504" y="1304636"/>
            <a:ext cx="4488873" cy="525677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Verisoluissa oleva proteiini</a:t>
            </a:r>
          </a:p>
          <a:p>
            <a:r>
              <a:rPr lang="fi-FI" dirty="0"/>
              <a:t>Montako hiiliatomia yhdessä molekyylissä?</a:t>
            </a:r>
          </a:p>
          <a:p>
            <a:r>
              <a:rPr lang="fi-FI" dirty="0"/>
              <a:t>Montako aminohappoa yhdessä molekyylissä?</a:t>
            </a:r>
          </a:p>
          <a:p>
            <a:r>
              <a:rPr lang="fi-FI" dirty="0"/>
              <a:t>Montako molekyyliä yhdessä punasolussa?</a:t>
            </a:r>
          </a:p>
          <a:p>
            <a:r>
              <a:rPr lang="fi-FI" dirty="0"/>
              <a:t>Montako punasolua kehossa?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51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2F2E6-1EDC-44B1-A4C3-D60CE84F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570136"/>
          </a:xfrm>
        </p:spPr>
        <p:txBody>
          <a:bodyPr anchor="b">
            <a:normAutofit/>
          </a:bodyPr>
          <a:lstStyle/>
          <a:p>
            <a:r>
              <a:rPr lang="fi-FI" dirty="0"/>
              <a:t>Tehtäviä s.164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9D17233-7EC3-4D31-9664-272A7E86F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89" y="1268760"/>
            <a:ext cx="4392488" cy="5256584"/>
          </a:xfrm>
        </p:spPr>
        <p:txBody>
          <a:bodyPr anchor="t">
            <a:normAutofit/>
          </a:bodyPr>
          <a:lstStyle/>
          <a:p>
            <a:r>
              <a:rPr lang="fi-FI" sz="2400" dirty="0"/>
              <a:t>Miksi on tärkeää syödä esimerkiksi papuja, jos ei syö lihaa?</a:t>
            </a:r>
          </a:p>
          <a:p>
            <a:endParaRPr lang="fi-FI" sz="2400" dirty="0"/>
          </a:p>
          <a:p>
            <a:r>
              <a:rPr lang="fi-FI" sz="2400" dirty="0"/>
              <a:t>Miten keho muodostaa uusia proteiinia?</a:t>
            </a:r>
          </a:p>
          <a:p>
            <a:endParaRPr lang="fi-FI" sz="2400" dirty="0"/>
          </a:p>
          <a:p>
            <a:r>
              <a:rPr lang="fi-FI" sz="2400" dirty="0"/>
              <a:t>Mitä yhteistä on kananmunan paistaminen ja villan huovutus?</a:t>
            </a:r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695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miininpunainen maisemasuunnittelumall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777_TF03460512" id="{C68AC3B1-95D5-4BC2-B0C7-E52FEC092653}" vid="{F223C32F-B930-4397-8187-87EA4617B6A1}"/>
    </a:ext>
  </a:extLst>
</a:theme>
</file>

<file path=ppt/theme/theme2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f0fb5beb-6762-4ad3-910b-09c503be0d18" xsi:nil="true"/>
    <DefaultSectionNames xmlns="f0fb5beb-6762-4ad3-910b-09c503be0d18" xsi:nil="true"/>
    <Is_Collaboration_Space_Locked xmlns="f0fb5beb-6762-4ad3-910b-09c503be0d18" xsi:nil="true"/>
    <NotebookType xmlns="f0fb5beb-6762-4ad3-910b-09c503be0d18" xsi:nil="true"/>
    <FolderType xmlns="f0fb5beb-6762-4ad3-910b-09c503be0d18" xsi:nil="true"/>
    <Distribution_Groups xmlns="f0fb5beb-6762-4ad3-910b-09c503be0d18" xsi:nil="true"/>
    <IsNotebookLocked xmlns="f0fb5beb-6762-4ad3-910b-09c503be0d18" xsi:nil="true"/>
    <Owner xmlns="f0fb5beb-6762-4ad3-910b-09c503be0d18">
      <UserInfo>
        <DisplayName/>
        <AccountId xsi:nil="true"/>
        <AccountType/>
      </UserInfo>
    </Owner>
    <Students xmlns="f0fb5beb-6762-4ad3-910b-09c503be0d18">
      <UserInfo>
        <DisplayName/>
        <AccountId xsi:nil="true"/>
        <AccountType/>
      </UserInfo>
    </Students>
    <Student_Groups xmlns="f0fb5beb-6762-4ad3-910b-09c503be0d18">
      <UserInfo>
        <DisplayName/>
        <AccountId xsi:nil="true"/>
        <AccountType/>
      </UserInfo>
    </Student_Groups>
    <TeamsChannelId xmlns="f0fb5beb-6762-4ad3-910b-09c503be0d18" xsi:nil="true"/>
    <CultureName xmlns="f0fb5beb-6762-4ad3-910b-09c503be0d18" xsi:nil="true"/>
    <Templates xmlns="f0fb5beb-6762-4ad3-910b-09c503be0d18" xsi:nil="true"/>
    <Has_Teacher_Only_SectionGroup xmlns="f0fb5beb-6762-4ad3-910b-09c503be0d18" xsi:nil="true"/>
    <Invited_Teachers xmlns="f0fb5beb-6762-4ad3-910b-09c503be0d18" xsi:nil="true"/>
    <Invited_Students xmlns="f0fb5beb-6762-4ad3-910b-09c503be0d18" xsi:nil="true"/>
    <Teachers xmlns="f0fb5beb-6762-4ad3-910b-09c503be0d18">
      <UserInfo>
        <DisplayName/>
        <AccountId xsi:nil="true"/>
        <AccountType/>
      </UserInfo>
    </Teachers>
    <Math_Settings xmlns="f0fb5beb-6762-4ad3-910b-09c503be0d18" xsi:nil="true"/>
    <AppVersion xmlns="f0fb5beb-6762-4ad3-910b-09c503be0d18" xsi:nil="true"/>
    <LMS_Mappings xmlns="f0fb5beb-6762-4ad3-910b-09c503be0d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A78F7464E0764F8AADE3001077ECEA" ma:contentTypeVersion="31" ma:contentTypeDescription="Luo uusi asiakirja." ma:contentTypeScope="" ma:versionID="b47420b12a3c5302dfe34588cecded43">
  <xsd:schema xmlns:xsd="http://www.w3.org/2001/XMLSchema" xmlns:xs="http://www.w3.org/2001/XMLSchema" xmlns:p="http://schemas.microsoft.com/office/2006/metadata/properties" xmlns:ns3="95e01a98-2204-44ae-bc36-f0ae758f5335" xmlns:ns4="f0fb5beb-6762-4ad3-910b-09c503be0d18" targetNamespace="http://schemas.microsoft.com/office/2006/metadata/properties" ma:root="true" ma:fieldsID="81b5419cd61e4a2193e7803668f9362a" ns3:_="" ns4:_="">
    <xsd:import namespace="95e01a98-2204-44ae-bc36-f0ae758f5335"/>
    <xsd:import namespace="f0fb5beb-6762-4ad3-910b-09c503be0d1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01a98-2204-44ae-bc36-f0ae758f53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b5beb-6762-4ad3-910b-09c503be0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8E53A-CBB4-4B3E-A770-8ACD719419A1}">
  <ds:schemaRefs>
    <ds:schemaRef ds:uri="f0fb5beb-6762-4ad3-910b-09c503be0d18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447D56-290D-4D03-B1C8-BFD3A1516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3B4A1-D7E1-4048-A2F3-79196F212944}">
  <ds:schemaRefs>
    <ds:schemaRef ds:uri="95e01a98-2204-44ae-bc36-f0ae758f5335"/>
    <ds:schemaRef ds:uri="f0fb5beb-6762-4ad3-910b-09c503be0d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185</Words>
  <Application>Microsoft Office PowerPoint</Application>
  <PresentationFormat>Mukautettu</PresentationFormat>
  <Paragraphs>45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Cambria</vt:lpstr>
      <vt:lpstr>Century Gothic</vt:lpstr>
      <vt:lpstr>Karmiininpunainen maisemasuunnittelumalli</vt:lpstr>
      <vt:lpstr>Kemia 8-9</vt:lpstr>
      <vt:lpstr>Minkälainen aine?</vt:lpstr>
      <vt:lpstr>Lukutehtävä</vt:lpstr>
      <vt:lpstr>Orgaanisia aineita</vt:lpstr>
      <vt:lpstr>Proteiini on ravintoaine</vt:lpstr>
      <vt:lpstr>Proteiinin rakenne</vt:lpstr>
      <vt:lpstr>PowerPoint-esitys</vt:lpstr>
      <vt:lpstr>Hemoglobiini (s.163)</vt:lpstr>
      <vt:lpstr>Tehtäviä s.164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Kemia 8-9</dc:title>
  <dc:creator>Andreas Nebdal</dc:creator>
  <cp:lastModifiedBy>Andreas Nebdal</cp:lastModifiedBy>
  <cp:revision>23</cp:revision>
  <dcterms:created xsi:type="dcterms:W3CDTF">2021-02-11T17:50:12Z</dcterms:created>
  <dcterms:modified xsi:type="dcterms:W3CDTF">2021-05-06T21:11:57Z</dcterms:modified>
</cp:coreProperties>
</file>