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7" r:id="rId5"/>
  </p:sldMasterIdLst>
  <p:notesMasterIdLst>
    <p:notesMasterId r:id="rId25"/>
  </p:notesMasterIdLst>
  <p:sldIdLst>
    <p:sldId id="272" r:id="rId6"/>
    <p:sldId id="312" r:id="rId7"/>
    <p:sldId id="261" r:id="rId8"/>
    <p:sldId id="262" r:id="rId9"/>
    <p:sldId id="263" r:id="rId10"/>
    <p:sldId id="264" r:id="rId11"/>
    <p:sldId id="294" r:id="rId12"/>
    <p:sldId id="305" r:id="rId13"/>
    <p:sldId id="307" r:id="rId14"/>
    <p:sldId id="308" r:id="rId15"/>
    <p:sldId id="309" r:id="rId16"/>
    <p:sldId id="295" r:id="rId17"/>
    <p:sldId id="310" r:id="rId18"/>
    <p:sldId id="269" r:id="rId19"/>
    <p:sldId id="270" r:id="rId20"/>
    <p:sldId id="271" r:id="rId21"/>
    <p:sldId id="268" r:id="rId22"/>
    <p:sldId id="273" r:id="rId23"/>
    <p:sldId id="289" r:id="rId24"/>
  </p:sldIdLst>
  <p:sldSz cx="24382413" cy="13716000"/>
  <p:notesSz cx="6858000" cy="9144000"/>
  <p:defaultTextStyle>
    <a:defPPr>
      <a:defRPr lang="fi-FI"/>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B3D4"/>
    <a:srgbClr val="28482B"/>
    <a:srgbClr val="000000"/>
    <a:srgbClr val="A75042"/>
    <a:srgbClr val="CEFF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FF4D5D-FCBD-48AC-90CC-BD386897AC66}" v="3380" dt="2023-04-20T08:20:51.173"/>
    <p1510:client id="{1679DBB1-248A-41C4-970B-BA8B62015CF9}" v="4" dt="2023-04-05T08:31:14.649"/>
    <p1510:client id="{1EEED98E-24A0-417A-92D1-4F6CD6427720}" v="768" dt="2023-04-12T10:00:05.719"/>
    <p1510:client id="{2915B4F8-8CA7-4D69-A269-D86380A150C5}" v="1269" dt="2023-04-18T06:38:01.930"/>
    <p1510:client id="{294B76AB-518A-4271-AF82-7213E389C459}" v="408" dt="2023-04-19T05:04:31.312"/>
    <p1510:client id="{2D147008-957A-4A54-9C84-1DB4FEA14D30}" v="75" dt="2023-04-06T08:01:39.649"/>
    <p1510:client id="{31C030F8-53BB-417A-95E5-DDCE03C55C7A}" v="711" dt="2023-04-13T09:51:11.095"/>
    <p1510:client id="{36DA465E-3E30-4C24-9119-52B915AA3F63}" v="34" dt="2023-04-19T07:29:52.255"/>
    <p1510:client id="{45F85113-A300-4A56-9005-BC43F172AE64}" v="499" dt="2023-04-12T09:36:20.409"/>
    <p1510:client id="{6E02C541-CF16-4BD6-B536-CD4AF21CB6FE}" v="4" dt="2023-04-19T06:58:22.729"/>
    <p1510:client id="{6E935BB4-5C62-4239-86DC-A19460D858D1}" v="2364" dt="2023-04-18T12:56:11.161"/>
    <p1510:client id="{705C6639-D881-48CF-ABDA-8544288BB683}" v="192" dt="2023-04-13T08:36:21.558"/>
    <p1510:client id="{732AE6E9-B8A1-4136-90B1-80E7BFCC4F66}" v="2" dt="2023-04-05T09:12:25.198"/>
    <p1510:client id="{8A18DB1E-FA48-43E3-963A-CACA7F31F7B9}" v="87" dt="2023-04-20T06:13:25.427"/>
    <p1510:client id="{9B224347-4415-43B0-AD78-24F5ECF21D33}" v="48" dt="2023-04-12T10:12:14.450"/>
    <p1510:client id="{9C032FA1-AB65-4178-898E-8F2D84B55B2D}" v="340" dt="2023-04-05T11:12:39.893"/>
    <p1510:client id="{9E80CCB0-87B1-4D9D-8682-98DF052DDA10}" v="66" dt="2023-04-14T11:21:05.837"/>
    <p1510:client id="{A4128370-2A5A-452A-A43D-4DEAF92F2932}" v="6" dt="2023-04-05T09:19:12.858"/>
    <p1510:client id="{A7B9FDF8-01D5-4BC7-A76C-F87CBEA694D9}" v="11" dt="2023-04-13T08:29:15.419"/>
    <p1510:client id="{B3D63114-0AD4-438D-8351-90DA951F0EAF}" v="3230" dt="2023-04-18T12:03:27.566"/>
    <p1510:client id="{B49A8B0D-C302-486F-A52D-3C53714AA19B}" v="1723" dt="2023-04-19T09:01:34.485"/>
    <p1510:client id="{CC2982FD-0A55-464B-8DAB-9013BF289866}" v="319" dt="2023-04-18T11:11:49.974"/>
    <p1510:client id="{CF28EF8A-C5B6-4278-AEDE-C6564433EF25}" v="302" dt="2023-04-19T06:39:20.850"/>
    <p1510:client id="{D883EE2D-A582-4E35-96D1-1DF0B322C48E}" v="126" dt="2023-04-18T09:29:07.696"/>
    <p1510:client id="{E2E1382C-3567-4A5F-AFFA-DB2A1C4C3850}" v="215" dt="2023-04-19T09:40:53.498"/>
    <p1510:client id="{E641D9AC-EEA3-46FC-A3F6-2A10F0F94624}" v="2" dt="2023-04-19T05:08:59.130"/>
    <p1510:client id="{F81CBAC6-0436-4391-823C-356990936F31}" v="37" dt="2023-04-14T11:28:17.360"/>
  </p1510:revLst>
</p1510:revInfo>
</file>

<file path=ppt/tableStyles.xml><?xml version="1.0" encoding="utf-8"?>
<a:tblStyleLst xmlns:a="http://schemas.openxmlformats.org/drawingml/2006/main" def="{073A0DAA-6AF3-43AB-8588-CEC1D06C72B9}">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Vaalea tyyli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1" d="100"/>
          <a:sy n="41" d="100"/>
        </p:scale>
        <p:origin x="691" y="43"/>
      </p:cViewPr>
      <p:guideLst>
        <p:guide orient="horz" pos="4320"/>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D2F6BC-C3AC-471B-A838-B70FD4272352}" type="datetimeFigureOut">
              <a:rPr lang="fi-FI" smtClean="0"/>
              <a:t>20.4.2023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2AD96A-2756-48D5-983B-63C214F57679}" type="slidenum">
              <a:rPr lang="fi-FI" smtClean="0"/>
              <a:t>‹#›</a:t>
            </a:fld>
            <a:endParaRPr lang="fi-FI"/>
          </a:p>
        </p:txBody>
      </p:sp>
    </p:spTree>
    <p:extLst>
      <p:ext uri="{BB962C8B-B14F-4D97-AF65-F5344CB8AC3E}">
        <p14:creationId xmlns:p14="http://schemas.microsoft.com/office/powerpoint/2010/main" val="1680908830"/>
      </p:ext>
    </p:extLst>
  </p:cSld>
  <p:clrMap bg1="lt1" tx1="dk1" bg2="lt2" tx2="dk2" accent1="accent1" accent2="accent2" accent3="accent3" accent4="accent4" accent5="accent5" accent6="accent6" hlink="hlink" folHlink="folHlink"/>
  <p:notesStyle>
    <a:lvl1pPr marL="0" algn="l" defTabSz="1828709" rtl="0" eaLnBrk="1" latinLnBrk="0" hangingPunct="1">
      <a:defRPr sz="2400" kern="1200">
        <a:solidFill>
          <a:schemeClr val="tx1"/>
        </a:solidFill>
        <a:latin typeface="+mn-lt"/>
        <a:ea typeface="+mn-ea"/>
        <a:cs typeface="+mn-cs"/>
      </a:defRPr>
    </a:lvl1pPr>
    <a:lvl2pPr marL="914354" algn="l" defTabSz="1828709" rtl="0" eaLnBrk="1" latinLnBrk="0" hangingPunct="1">
      <a:defRPr sz="2400" kern="1200">
        <a:solidFill>
          <a:schemeClr val="tx1"/>
        </a:solidFill>
        <a:latin typeface="+mn-lt"/>
        <a:ea typeface="+mn-ea"/>
        <a:cs typeface="+mn-cs"/>
      </a:defRPr>
    </a:lvl2pPr>
    <a:lvl3pPr marL="1828709" algn="l" defTabSz="1828709" rtl="0" eaLnBrk="1" latinLnBrk="0" hangingPunct="1">
      <a:defRPr sz="2400" kern="1200">
        <a:solidFill>
          <a:schemeClr val="tx1"/>
        </a:solidFill>
        <a:latin typeface="+mn-lt"/>
        <a:ea typeface="+mn-ea"/>
        <a:cs typeface="+mn-cs"/>
      </a:defRPr>
    </a:lvl3pPr>
    <a:lvl4pPr marL="2743063" algn="l" defTabSz="1828709" rtl="0" eaLnBrk="1" latinLnBrk="0" hangingPunct="1">
      <a:defRPr sz="2400" kern="1200">
        <a:solidFill>
          <a:schemeClr val="tx1"/>
        </a:solidFill>
        <a:latin typeface="+mn-lt"/>
        <a:ea typeface="+mn-ea"/>
        <a:cs typeface="+mn-cs"/>
      </a:defRPr>
    </a:lvl4pPr>
    <a:lvl5pPr marL="3657417" algn="l" defTabSz="1828709" rtl="0" eaLnBrk="1" latinLnBrk="0" hangingPunct="1">
      <a:defRPr sz="2400" kern="1200">
        <a:solidFill>
          <a:schemeClr val="tx1"/>
        </a:solidFill>
        <a:latin typeface="+mn-lt"/>
        <a:ea typeface="+mn-ea"/>
        <a:cs typeface="+mn-cs"/>
      </a:defRPr>
    </a:lvl5pPr>
    <a:lvl6pPr marL="4571771" algn="l" defTabSz="1828709" rtl="0" eaLnBrk="1" latinLnBrk="0" hangingPunct="1">
      <a:defRPr sz="2400" kern="1200">
        <a:solidFill>
          <a:schemeClr val="tx1"/>
        </a:solidFill>
        <a:latin typeface="+mn-lt"/>
        <a:ea typeface="+mn-ea"/>
        <a:cs typeface="+mn-cs"/>
      </a:defRPr>
    </a:lvl6pPr>
    <a:lvl7pPr marL="5486126" algn="l" defTabSz="1828709" rtl="0" eaLnBrk="1" latinLnBrk="0" hangingPunct="1">
      <a:defRPr sz="2400" kern="1200">
        <a:solidFill>
          <a:schemeClr val="tx1"/>
        </a:solidFill>
        <a:latin typeface="+mn-lt"/>
        <a:ea typeface="+mn-ea"/>
        <a:cs typeface="+mn-cs"/>
      </a:defRPr>
    </a:lvl7pPr>
    <a:lvl8pPr marL="6400480" algn="l" defTabSz="1828709" rtl="0" eaLnBrk="1" latinLnBrk="0" hangingPunct="1">
      <a:defRPr sz="2400" kern="1200">
        <a:solidFill>
          <a:schemeClr val="tx1"/>
        </a:solidFill>
        <a:latin typeface="+mn-lt"/>
        <a:ea typeface="+mn-ea"/>
        <a:cs typeface="+mn-cs"/>
      </a:defRPr>
    </a:lvl8pPr>
    <a:lvl9pPr marL="7314834" algn="l" defTabSz="1828709" rtl="0" eaLnBrk="1" latinLnBrk="0" hangingPunct="1">
      <a:defRPr sz="2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5">
            <a:extLst>
              <a:ext uri="{FF2B5EF4-FFF2-40B4-BE49-F238E27FC236}">
                <a16:creationId xmlns:a16="http://schemas.microsoft.com/office/drawing/2014/main" id="{B56F663B-DE9D-4846-B92B-815F67F29843}"/>
              </a:ext>
              <a:ext uri="{C183D7F6-B498-43B3-948B-1728B52AA6E4}">
                <adec:decorative xmlns:adec="http://schemas.microsoft.com/office/drawing/2017/decorative" val="1"/>
              </a:ext>
            </a:extLst>
          </p:cNvPr>
          <p:cNvSpPr>
            <a:spLocks noChangeAspect="1"/>
          </p:cNvSpPr>
          <p:nvPr userDrawn="1"/>
        </p:nvSpPr>
        <p:spPr bwMode="auto">
          <a:xfrm>
            <a:off x="0" y="8107054"/>
            <a:ext cx="24382800" cy="5616897"/>
          </a:xfrm>
          <a:custGeom>
            <a:avLst/>
            <a:gdLst>
              <a:gd name="T0" fmla="*/ 0 w 67733"/>
              <a:gd name="T1" fmla="*/ 4768 h 15585"/>
              <a:gd name="T2" fmla="*/ 0 w 67733"/>
              <a:gd name="T3" fmla="*/ 4774 h 15585"/>
              <a:gd name="T4" fmla="*/ 0 w 67733"/>
              <a:gd name="T5" fmla="*/ 4774 h 15585"/>
              <a:gd name="T6" fmla="*/ 0 w 67733"/>
              <a:gd name="T7" fmla="*/ 15585 h 15585"/>
              <a:gd name="T8" fmla="*/ 67733 w 67733"/>
              <a:gd name="T9" fmla="*/ 15585 h 15585"/>
              <a:gd name="T10" fmla="*/ 67733 w 67733"/>
              <a:gd name="T11" fmla="*/ 0 h 15585"/>
              <a:gd name="T12" fmla="*/ 0 w 67733"/>
              <a:gd name="T13" fmla="*/ 4768 h 15585"/>
            </a:gdLst>
            <a:ahLst/>
            <a:cxnLst>
              <a:cxn ang="0">
                <a:pos x="T0" y="T1"/>
              </a:cxn>
              <a:cxn ang="0">
                <a:pos x="T2" y="T3"/>
              </a:cxn>
              <a:cxn ang="0">
                <a:pos x="T4" y="T5"/>
              </a:cxn>
              <a:cxn ang="0">
                <a:pos x="T6" y="T7"/>
              </a:cxn>
              <a:cxn ang="0">
                <a:pos x="T8" y="T9"/>
              </a:cxn>
              <a:cxn ang="0">
                <a:pos x="T10" y="T11"/>
              </a:cxn>
              <a:cxn ang="0">
                <a:pos x="T12" y="T13"/>
              </a:cxn>
            </a:cxnLst>
            <a:rect l="0" t="0" r="r" b="b"/>
            <a:pathLst>
              <a:path w="67733" h="15585">
                <a:moveTo>
                  <a:pt x="0" y="4768"/>
                </a:moveTo>
                <a:lnTo>
                  <a:pt x="0" y="4774"/>
                </a:lnTo>
                <a:lnTo>
                  <a:pt x="0" y="4774"/>
                </a:lnTo>
                <a:lnTo>
                  <a:pt x="0" y="15585"/>
                </a:lnTo>
                <a:lnTo>
                  <a:pt x="67733" y="15585"/>
                </a:lnTo>
                <a:cubicBezTo>
                  <a:pt x="67733" y="10379"/>
                  <a:pt x="67733" y="5195"/>
                  <a:pt x="67733" y="0"/>
                </a:cubicBezTo>
                <a:lnTo>
                  <a:pt x="0" y="4768"/>
                </a:lnTo>
                <a:close/>
              </a:path>
            </a:pathLst>
          </a:custGeom>
          <a:solidFill>
            <a:srgbClr val="97B3D4"/>
          </a:solidFill>
          <a:ln>
            <a:noFill/>
          </a:ln>
        </p:spPr>
        <p:txBody>
          <a:bodyPr vert="horz" wrap="square" lIns="91440" tIns="45720" rIns="91440" bIns="45720" numCol="1" anchor="t" anchorCtr="0" compatLnSpc="1">
            <a:prstTxWarp prst="textNoShape">
              <a:avLst/>
            </a:prstTxWarp>
          </a:bodyPr>
          <a:lstStyle/>
          <a:p>
            <a:endParaRPr lang="fi-FI"/>
          </a:p>
        </p:txBody>
      </p:sp>
      <p:sp>
        <p:nvSpPr>
          <p:cNvPr id="24" name="Freeform 6">
            <a:extLst>
              <a:ext uri="{FF2B5EF4-FFF2-40B4-BE49-F238E27FC236}">
                <a16:creationId xmlns:a16="http://schemas.microsoft.com/office/drawing/2014/main" id="{B05BE846-A9E8-4F94-B6C9-47D9A241C76D}"/>
              </a:ext>
              <a:ext uri="{C183D7F6-B498-43B3-948B-1728B52AA6E4}">
                <adec:decorative xmlns:adec="http://schemas.microsoft.com/office/drawing/2017/decorative" val="1"/>
              </a:ext>
            </a:extLst>
          </p:cNvPr>
          <p:cNvSpPr>
            <a:spLocks/>
          </p:cNvSpPr>
          <p:nvPr userDrawn="1"/>
        </p:nvSpPr>
        <p:spPr bwMode="auto">
          <a:xfrm>
            <a:off x="0" y="-18854"/>
            <a:ext cx="24382800" cy="1714898"/>
          </a:xfrm>
          <a:custGeom>
            <a:avLst/>
            <a:gdLst>
              <a:gd name="T0" fmla="*/ 0 w 67725"/>
              <a:gd name="T1" fmla="*/ 0 h 4767"/>
              <a:gd name="T2" fmla="*/ 0 w 67725"/>
              <a:gd name="T3" fmla="*/ 4767 h 4767"/>
              <a:gd name="T4" fmla="*/ 67725 w 67725"/>
              <a:gd name="T5" fmla="*/ 24 h 4767"/>
              <a:gd name="T6" fmla="*/ 67725 w 67725"/>
              <a:gd name="T7" fmla="*/ 18 h 4767"/>
              <a:gd name="T8" fmla="*/ 0 w 67725"/>
              <a:gd name="T9" fmla="*/ 0 h 4767"/>
            </a:gdLst>
            <a:ahLst/>
            <a:cxnLst>
              <a:cxn ang="0">
                <a:pos x="T0" y="T1"/>
              </a:cxn>
              <a:cxn ang="0">
                <a:pos x="T2" y="T3"/>
              </a:cxn>
              <a:cxn ang="0">
                <a:pos x="T4" y="T5"/>
              </a:cxn>
              <a:cxn ang="0">
                <a:pos x="T6" y="T7"/>
              </a:cxn>
              <a:cxn ang="0">
                <a:pos x="T8" y="T9"/>
              </a:cxn>
            </a:cxnLst>
            <a:rect l="0" t="0" r="r" b="b"/>
            <a:pathLst>
              <a:path w="67725" h="4767">
                <a:moveTo>
                  <a:pt x="0" y="0"/>
                </a:moveTo>
                <a:lnTo>
                  <a:pt x="0" y="4767"/>
                </a:lnTo>
                <a:lnTo>
                  <a:pt x="67725" y="24"/>
                </a:lnTo>
                <a:lnTo>
                  <a:pt x="67725" y="18"/>
                </a:lnTo>
                <a:lnTo>
                  <a:pt x="0" y="0"/>
                </a:lnTo>
                <a:close/>
              </a:path>
            </a:pathLst>
          </a:custGeom>
          <a:solidFill>
            <a:srgbClr val="CEF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1959666" y="9829800"/>
            <a:ext cx="20461422" cy="1643254"/>
          </a:xfrm>
        </p:spPr>
        <p:txBody>
          <a:bodyPr anchor="b"/>
          <a:lstStyle>
            <a:lvl1pPr algn="l">
              <a:defRPr sz="7200"/>
            </a:lvl1pPr>
          </a:lstStyle>
          <a:p>
            <a:r>
              <a:rPr lang="fi-FI"/>
              <a:t>Muokkaa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1959666" y="11611484"/>
            <a:ext cx="20461422" cy="998092"/>
          </a:xfrm>
        </p:spPr>
        <p:txBody>
          <a:bodyPr/>
          <a:lstStyle>
            <a:lvl1pPr marL="0" indent="0" algn="l">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grpSp>
        <p:nvGrpSpPr>
          <p:cNvPr id="23" name="Ryhmä 22">
            <a:extLst>
              <a:ext uri="{FF2B5EF4-FFF2-40B4-BE49-F238E27FC236}">
                <a16:creationId xmlns:a16="http://schemas.microsoft.com/office/drawing/2014/main" id="{E0ED3212-0E12-462B-9F9E-0F9AFCEB7B58}"/>
              </a:ext>
              <a:ext uri="{C183D7F6-B498-43B3-948B-1728B52AA6E4}">
                <adec:decorative xmlns:adec="http://schemas.microsoft.com/office/drawing/2017/decorative" val="1"/>
              </a:ext>
            </a:extLst>
          </p:cNvPr>
          <p:cNvGrpSpPr>
            <a:grpSpLocks noChangeAspect="1"/>
          </p:cNvGrpSpPr>
          <p:nvPr userDrawn="1"/>
        </p:nvGrpSpPr>
        <p:grpSpPr>
          <a:xfrm>
            <a:off x="0" y="4524866"/>
            <a:ext cx="24382800" cy="2500108"/>
            <a:chOff x="14288" y="1179513"/>
            <a:chExt cx="24353837" cy="2497138"/>
          </a:xfrm>
          <a:solidFill>
            <a:schemeClr val="tx1"/>
          </a:solidFill>
        </p:grpSpPr>
        <p:sp>
          <p:nvSpPr>
            <p:cNvPr id="16" name="Freeform 9">
              <a:extLst>
                <a:ext uri="{FF2B5EF4-FFF2-40B4-BE49-F238E27FC236}">
                  <a16:creationId xmlns:a16="http://schemas.microsoft.com/office/drawing/2014/main" id="{321A8E0B-C6F0-48F4-9E53-4DAE17B05BCC}"/>
                </a:ext>
                <a:ext uri="{C183D7F6-B498-43B3-948B-1728B52AA6E4}">
                  <adec:decorative xmlns:adec="http://schemas.microsoft.com/office/drawing/2017/decorative" val="1"/>
                </a:ext>
              </a:extLst>
            </p:cNvPr>
            <p:cNvSpPr>
              <a:spLocks/>
            </p:cNvSpPr>
            <p:nvPr userDrawn="1"/>
          </p:nvSpPr>
          <p:spPr bwMode="auto">
            <a:xfrm>
              <a:off x="14288" y="1223963"/>
              <a:ext cx="3727450" cy="2406650"/>
            </a:xfrm>
            <a:custGeom>
              <a:avLst/>
              <a:gdLst>
                <a:gd name="T0" fmla="*/ 6722 w 10366"/>
                <a:gd name="T1" fmla="*/ 0 h 6678"/>
                <a:gd name="T2" fmla="*/ 3329 w 10366"/>
                <a:gd name="T3" fmla="*/ 2477 h 6678"/>
                <a:gd name="T4" fmla="*/ 3724 w 10366"/>
                <a:gd name="T5" fmla="*/ 0 h 6678"/>
                <a:gd name="T6" fmla="*/ 771 w 10366"/>
                <a:gd name="T7" fmla="*/ 0 h 6678"/>
                <a:gd name="T8" fmla="*/ 0 w 10366"/>
                <a:gd name="T9" fmla="*/ 4858 h 6678"/>
                <a:gd name="T10" fmla="*/ 0 w 10366"/>
                <a:gd name="T11" fmla="*/ 6678 h 6678"/>
                <a:gd name="T12" fmla="*/ 2665 w 10366"/>
                <a:gd name="T13" fmla="*/ 6678 h 6678"/>
                <a:gd name="T14" fmla="*/ 3113 w 10366"/>
                <a:gd name="T15" fmla="*/ 3868 h 6678"/>
                <a:gd name="T16" fmla="*/ 5627 w 10366"/>
                <a:gd name="T17" fmla="*/ 6678 h 6678"/>
                <a:gd name="T18" fmla="*/ 9406 w 10366"/>
                <a:gd name="T19" fmla="*/ 6678 h 6678"/>
                <a:gd name="T20" fmla="*/ 6120 w 10366"/>
                <a:gd name="T21" fmla="*/ 3105 h 6678"/>
                <a:gd name="T22" fmla="*/ 10366 w 10366"/>
                <a:gd name="T23" fmla="*/ 0 h 6678"/>
                <a:gd name="T24" fmla="*/ 6722 w 10366"/>
                <a:gd name="T25" fmla="*/ 0 h 6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66" h="6678">
                  <a:moveTo>
                    <a:pt x="6722" y="0"/>
                  </a:moveTo>
                  <a:lnTo>
                    <a:pt x="3329" y="2477"/>
                  </a:lnTo>
                  <a:lnTo>
                    <a:pt x="3724" y="0"/>
                  </a:lnTo>
                  <a:lnTo>
                    <a:pt x="771" y="0"/>
                  </a:lnTo>
                  <a:lnTo>
                    <a:pt x="0" y="4858"/>
                  </a:lnTo>
                  <a:lnTo>
                    <a:pt x="0" y="6678"/>
                  </a:lnTo>
                  <a:lnTo>
                    <a:pt x="2665" y="6678"/>
                  </a:lnTo>
                  <a:lnTo>
                    <a:pt x="3113" y="3868"/>
                  </a:lnTo>
                  <a:lnTo>
                    <a:pt x="5627" y="6678"/>
                  </a:lnTo>
                  <a:lnTo>
                    <a:pt x="9406" y="6678"/>
                  </a:lnTo>
                  <a:lnTo>
                    <a:pt x="6120" y="3105"/>
                  </a:lnTo>
                  <a:lnTo>
                    <a:pt x="10366" y="0"/>
                  </a:lnTo>
                  <a:lnTo>
                    <a:pt x="67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0">
              <a:extLst>
                <a:ext uri="{FF2B5EF4-FFF2-40B4-BE49-F238E27FC236}">
                  <a16:creationId xmlns:a16="http://schemas.microsoft.com/office/drawing/2014/main" id="{9F976DE6-DF60-436D-8406-2AED6DDCF071}"/>
                </a:ext>
                <a:ext uri="{C183D7F6-B498-43B3-948B-1728B52AA6E4}">
                  <adec:decorative xmlns:adec="http://schemas.microsoft.com/office/drawing/2017/decorative" val="1"/>
                </a:ext>
              </a:extLst>
            </p:cNvPr>
            <p:cNvSpPr>
              <a:spLocks noEditPoints="1"/>
            </p:cNvSpPr>
            <p:nvPr userDrawn="1"/>
          </p:nvSpPr>
          <p:spPr bwMode="auto">
            <a:xfrm>
              <a:off x="3224213" y="1179513"/>
              <a:ext cx="3714750" cy="2497138"/>
            </a:xfrm>
            <a:custGeom>
              <a:avLst/>
              <a:gdLst>
                <a:gd name="T0" fmla="*/ 0 w 10332"/>
                <a:gd name="T1" fmla="*/ 3914 h 6930"/>
                <a:gd name="T2" fmla="*/ 45 w 10332"/>
                <a:gd name="T3" fmla="*/ 3222 h 6930"/>
                <a:gd name="T4" fmla="*/ 5242 w 10332"/>
                <a:gd name="T5" fmla="*/ 0 h 6930"/>
                <a:gd name="T6" fmla="*/ 5664 w 10332"/>
                <a:gd name="T7" fmla="*/ 0 h 6930"/>
                <a:gd name="T8" fmla="*/ 10332 w 10332"/>
                <a:gd name="T9" fmla="*/ 2962 h 6930"/>
                <a:gd name="T10" fmla="*/ 10269 w 10332"/>
                <a:gd name="T11" fmla="*/ 3689 h 6930"/>
                <a:gd name="T12" fmla="*/ 5081 w 10332"/>
                <a:gd name="T13" fmla="*/ 6930 h 6930"/>
                <a:gd name="T14" fmla="*/ 4650 w 10332"/>
                <a:gd name="T15" fmla="*/ 6930 h 6930"/>
                <a:gd name="T16" fmla="*/ 0 w 10332"/>
                <a:gd name="T17" fmla="*/ 3914 h 6930"/>
                <a:gd name="T18" fmla="*/ 5296 w 10332"/>
                <a:gd name="T19" fmla="*/ 1975 h 6930"/>
                <a:gd name="T20" fmla="*/ 3088 w 10332"/>
                <a:gd name="T21" fmla="*/ 3348 h 6930"/>
                <a:gd name="T22" fmla="*/ 3070 w 10332"/>
                <a:gd name="T23" fmla="*/ 3644 h 6930"/>
                <a:gd name="T24" fmla="*/ 5018 w 10332"/>
                <a:gd name="T25" fmla="*/ 4937 h 6930"/>
                <a:gd name="T26" fmla="*/ 7235 w 10332"/>
                <a:gd name="T27" fmla="*/ 3546 h 6930"/>
                <a:gd name="T28" fmla="*/ 7262 w 10332"/>
                <a:gd name="T29" fmla="*/ 3214 h 6930"/>
                <a:gd name="T30" fmla="*/ 5296 w 10332"/>
                <a:gd name="T31" fmla="*/ 1975 h 6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32" h="6930">
                  <a:moveTo>
                    <a:pt x="0" y="3914"/>
                  </a:moveTo>
                  <a:cubicBezTo>
                    <a:pt x="0" y="3734"/>
                    <a:pt x="9" y="3483"/>
                    <a:pt x="45" y="3222"/>
                  </a:cubicBezTo>
                  <a:cubicBezTo>
                    <a:pt x="233" y="1876"/>
                    <a:pt x="1023" y="0"/>
                    <a:pt x="5242" y="0"/>
                  </a:cubicBezTo>
                  <a:lnTo>
                    <a:pt x="5664" y="0"/>
                  </a:lnTo>
                  <a:cubicBezTo>
                    <a:pt x="9613" y="0"/>
                    <a:pt x="10332" y="1670"/>
                    <a:pt x="10332" y="2962"/>
                  </a:cubicBezTo>
                  <a:cubicBezTo>
                    <a:pt x="10332" y="3196"/>
                    <a:pt x="10305" y="3465"/>
                    <a:pt x="10269" y="3689"/>
                  </a:cubicBezTo>
                  <a:cubicBezTo>
                    <a:pt x="10053" y="5018"/>
                    <a:pt x="9335" y="6930"/>
                    <a:pt x="5081" y="6930"/>
                  </a:cubicBezTo>
                  <a:lnTo>
                    <a:pt x="4650" y="6930"/>
                  </a:lnTo>
                  <a:cubicBezTo>
                    <a:pt x="781" y="6930"/>
                    <a:pt x="0" y="5251"/>
                    <a:pt x="0" y="3914"/>
                  </a:cubicBezTo>
                  <a:close/>
                  <a:moveTo>
                    <a:pt x="5296" y="1975"/>
                  </a:moveTo>
                  <a:cubicBezTo>
                    <a:pt x="3644" y="1975"/>
                    <a:pt x="3169" y="2711"/>
                    <a:pt x="3088" y="3348"/>
                  </a:cubicBezTo>
                  <a:cubicBezTo>
                    <a:pt x="3079" y="3420"/>
                    <a:pt x="3070" y="3519"/>
                    <a:pt x="3070" y="3644"/>
                  </a:cubicBezTo>
                  <a:cubicBezTo>
                    <a:pt x="3070" y="4255"/>
                    <a:pt x="3510" y="4937"/>
                    <a:pt x="5018" y="4937"/>
                  </a:cubicBezTo>
                  <a:cubicBezTo>
                    <a:pt x="6651" y="4937"/>
                    <a:pt x="7136" y="4210"/>
                    <a:pt x="7235" y="3546"/>
                  </a:cubicBezTo>
                  <a:cubicBezTo>
                    <a:pt x="7253" y="3420"/>
                    <a:pt x="7262" y="3321"/>
                    <a:pt x="7262" y="3214"/>
                  </a:cubicBezTo>
                  <a:cubicBezTo>
                    <a:pt x="7262" y="2603"/>
                    <a:pt x="6813" y="1975"/>
                    <a:pt x="5296" y="19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1">
              <a:extLst>
                <a:ext uri="{FF2B5EF4-FFF2-40B4-BE49-F238E27FC236}">
                  <a16:creationId xmlns:a16="http://schemas.microsoft.com/office/drawing/2014/main" id="{96A2C1F8-6EAF-4BEC-BE34-4343D712646C}"/>
                </a:ext>
                <a:ext uri="{C183D7F6-B498-43B3-948B-1728B52AA6E4}">
                  <adec:decorative xmlns:adec="http://schemas.microsoft.com/office/drawing/2017/decorative" val="1"/>
                </a:ext>
              </a:extLst>
            </p:cNvPr>
            <p:cNvSpPr>
              <a:spLocks/>
            </p:cNvSpPr>
            <p:nvPr userDrawn="1"/>
          </p:nvSpPr>
          <p:spPr bwMode="auto">
            <a:xfrm>
              <a:off x="7058025" y="1223963"/>
              <a:ext cx="3692525" cy="2446338"/>
            </a:xfrm>
            <a:custGeom>
              <a:avLst/>
              <a:gdLst>
                <a:gd name="T0" fmla="*/ 700 w 10268"/>
                <a:gd name="T1" fmla="*/ 0 h 6786"/>
                <a:gd name="T2" fmla="*/ 3662 w 10268"/>
                <a:gd name="T3" fmla="*/ 0 h 6786"/>
                <a:gd name="T4" fmla="*/ 3213 w 10268"/>
                <a:gd name="T5" fmla="*/ 2818 h 6786"/>
                <a:gd name="T6" fmla="*/ 4847 w 10268"/>
                <a:gd name="T7" fmla="*/ 4506 h 6786"/>
                <a:gd name="T8" fmla="*/ 4865 w 10268"/>
                <a:gd name="T9" fmla="*/ 4506 h 6786"/>
                <a:gd name="T10" fmla="*/ 6857 w 10268"/>
                <a:gd name="T11" fmla="*/ 2836 h 6786"/>
                <a:gd name="T12" fmla="*/ 7306 w 10268"/>
                <a:gd name="T13" fmla="*/ 0 h 6786"/>
                <a:gd name="T14" fmla="*/ 10268 w 10268"/>
                <a:gd name="T15" fmla="*/ 0 h 6786"/>
                <a:gd name="T16" fmla="*/ 9802 w 10268"/>
                <a:gd name="T17" fmla="*/ 2989 h 6786"/>
                <a:gd name="T18" fmla="*/ 5017 w 10268"/>
                <a:gd name="T19" fmla="*/ 6786 h 6786"/>
                <a:gd name="T20" fmla="*/ 4622 w 10268"/>
                <a:gd name="T21" fmla="*/ 6786 h 6786"/>
                <a:gd name="T22" fmla="*/ 224 w 10268"/>
                <a:gd name="T23" fmla="*/ 2971 h 6786"/>
                <a:gd name="T24" fmla="*/ 700 w 10268"/>
                <a:gd name="T25" fmla="*/ 0 h 6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68" h="6786">
                  <a:moveTo>
                    <a:pt x="700" y="0"/>
                  </a:moveTo>
                  <a:lnTo>
                    <a:pt x="3662" y="0"/>
                  </a:lnTo>
                  <a:lnTo>
                    <a:pt x="3213" y="2818"/>
                  </a:lnTo>
                  <a:cubicBezTo>
                    <a:pt x="3079" y="3644"/>
                    <a:pt x="3312" y="4506"/>
                    <a:pt x="4847" y="4506"/>
                  </a:cubicBezTo>
                  <a:lnTo>
                    <a:pt x="4865" y="4506"/>
                  </a:lnTo>
                  <a:cubicBezTo>
                    <a:pt x="6319" y="4506"/>
                    <a:pt x="6732" y="3644"/>
                    <a:pt x="6857" y="2836"/>
                  </a:cubicBezTo>
                  <a:lnTo>
                    <a:pt x="7306" y="0"/>
                  </a:lnTo>
                  <a:lnTo>
                    <a:pt x="10268" y="0"/>
                  </a:lnTo>
                  <a:lnTo>
                    <a:pt x="9802" y="2989"/>
                  </a:lnTo>
                  <a:cubicBezTo>
                    <a:pt x="9568" y="4443"/>
                    <a:pt x="8895" y="6786"/>
                    <a:pt x="5017" y="6786"/>
                  </a:cubicBezTo>
                  <a:lnTo>
                    <a:pt x="4622" y="6786"/>
                  </a:lnTo>
                  <a:cubicBezTo>
                    <a:pt x="377" y="6786"/>
                    <a:pt x="0" y="4398"/>
                    <a:pt x="224" y="2971"/>
                  </a:cubicBezTo>
                  <a:lnTo>
                    <a:pt x="7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2">
              <a:extLst>
                <a:ext uri="{FF2B5EF4-FFF2-40B4-BE49-F238E27FC236}">
                  <a16:creationId xmlns:a16="http://schemas.microsoft.com/office/drawing/2014/main" id="{BEC02F9C-E6FC-40B6-85EC-1FD0A88E37A5}"/>
                </a:ext>
                <a:ext uri="{C183D7F6-B498-43B3-948B-1728B52AA6E4}">
                  <adec:decorative xmlns:adec="http://schemas.microsoft.com/office/drawing/2017/decorative" val="1"/>
                </a:ext>
              </a:extLst>
            </p:cNvPr>
            <p:cNvSpPr>
              <a:spLocks/>
            </p:cNvSpPr>
            <p:nvPr userDrawn="1"/>
          </p:nvSpPr>
          <p:spPr bwMode="auto">
            <a:xfrm>
              <a:off x="10847388" y="1223963"/>
              <a:ext cx="3679825" cy="2406650"/>
            </a:xfrm>
            <a:custGeom>
              <a:avLst/>
              <a:gdLst>
                <a:gd name="T0" fmla="*/ 6337 w 10233"/>
                <a:gd name="T1" fmla="*/ 6678 h 6678"/>
                <a:gd name="T2" fmla="*/ 2217 w 10233"/>
                <a:gd name="T3" fmla="*/ 6678 h 6678"/>
                <a:gd name="T4" fmla="*/ 0 w 10233"/>
                <a:gd name="T5" fmla="*/ 0 h 6678"/>
                <a:gd name="T6" fmla="*/ 3267 w 10233"/>
                <a:gd name="T7" fmla="*/ 0 h 6678"/>
                <a:gd name="T8" fmla="*/ 4613 w 10233"/>
                <a:gd name="T9" fmla="*/ 4380 h 6678"/>
                <a:gd name="T10" fmla="*/ 7109 w 10233"/>
                <a:gd name="T11" fmla="*/ 0 h 6678"/>
                <a:gd name="T12" fmla="*/ 10233 w 10233"/>
                <a:gd name="T13" fmla="*/ 0 h 6678"/>
                <a:gd name="T14" fmla="*/ 6337 w 10233"/>
                <a:gd name="T15" fmla="*/ 6678 h 6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33" h="6678">
                  <a:moveTo>
                    <a:pt x="6337" y="6678"/>
                  </a:moveTo>
                  <a:lnTo>
                    <a:pt x="2217" y="6678"/>
                  </a:lnTo>
                  <a:lnTo>
                    <a:pt x="0" y="0"/>
                  </a:lnTo>
                  <a:lnTo>
                    <a:pt x="3267" y="0"/>
                  </a:lnTo>
                  <a:lnTo>
                    <a:pt x="4613" y="4380"/>
                  </a:lnTo>
                  <a:lnTo>
                    <a:pt x="7109" y="0"/>
                  </a:lnTo>
                  <a:lnTo>
                    <a:pt x="10233" y="0"/>
                  </a:lnTo>
                  <a:lnTo>
                    <a:pt x="6337" y="66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3">
              <a:extLst>
                <a:ext uri="{FF2B5EF4-FFF2-40B4-BE49-F238E27FC236}">
                  <a16:creationId xmlns:a16="http://schemas.microsoft.com/office/drawing/2014/main" id="{63CF111C-678D-4D1E-AC5E-9D785B047AC4}"/>
                </a:ext>
                <a:ext uri="{C183D7F6-B498-43B3-948B-1728B52AA6E4}">
                  <adec:decorative xmlns:adec="http://schemas.microsoft.com/office/drawing/2017/decorative" val="1"/>
                </a:ext>
              </a:extLst>
            </p:cNvPr>
            <p:cNvSpPr>
              <a:spLocks noEditPoints="1"/>
            </p:cNvSpPr>
            <p:nvPr userDrawn="1"/>
          </p:nvSpPr>
          <p:spPr bwMode="auto">
            <a:xfrm>
              <a:off x="14219238" y="1179513"/>
              <a:ext cx="3714750" cy="2497138"/>
            </a:xfrm>
            <a:custGeom>
              <a:avLst/>
              <a:gdLst>
                <a:gd name="T0" fmla="*/ 0 w 10331"/>
                <a:gd name="T1" fmla="*/ 3914 h 6930"/>
                <a:gd name="T2" fmla="*/ 45 w 10331"/>
                <a:gd name="T3" fmla="*/ 3222 h 6930"/>
                <a:gd name="T4" fmla="*/ 5242 w 10331"/>
                <a:gd name="T5" fmla="*/ 0 h 6930"/>
                <a:gd name="T6" fmla="*/ 5664 w 10331"/>
                <a:gd name="T7" fmla="*/ 0 h 6930"/>
                <a:gd name="T8" fmla="*/ 10331 w 10331"/>
                <a:gd name="T9" fmla="*/ 2962 h 6930"/>
                <a:gd name="T10" fmla="*/ 10269 w 10331"/>
                <a:gd name="T11" fmla="*/ 3689 h 6930"/>
                <a:gd name="T12" fmla="*/ 5080 w 10331"/>
                <a:gd name="T13" fmla="*/ 6930 h 6930"/>
                <a:gd name="T14" fmla="*/ 4650 w 10331"/>
                <a:gd name="T15" fmla="*/ 6930 h 6930"/>
                <a:gd name="T16" fmla="*/ 0 w 10331"/>
                <a:gd name="T17" fmla="*/ 3914 h 6930"/>
                <a:gd name="T18" fmla="*/ 5296 w 10331"/>
                <a:gd name="T19" fmla="*/ 1975 h 6930"/>
                <a:gd name="T20" fmla="*/ 3088 w 10331"/>
                <a:gd name="T21" fmla="*/ 3348 h 6930"/>
                <a:gd name="T22" fmla="*/ 3070 w 10331"/>
                <a:gd name="T23" fmla="*/ 3644 h 6930"/>
                <a:gd name="T24" fmla="*/ 5017 w 10331"/>
                <a:gd name="T25" fmla="*/ 4937 h 6930"/>
                <a:gd name="T26" fmla="*/ 7235 w 10331"/>
                <a:gd name="T27" fmla="*/ 3546 h 6930"/>
                <a:gd name="T28" fmla="*/ 7262 w 10331"/>
                <a:gd name="T29" fmla="*/ 3214 h 6930"/>
                <a:gd name="T30" fmla="*/ 5296 w 10331"/>
                <a:gd name="T31" fmla="*/ 1975 h 6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31" h="6930">
                  <a:moveTo>
                    <a:pt x="0" y="3914"/>
                  </a:moveTo>
                  <a:cubicBezTo>
                    <a:pt x="0" y="3734"/>
                    <a:pt x="9" y="3483"/>
                    <a:pt x="45" y="3222"/>
                  </a:cubicBezTo>
                  <a:cubicBezTo>
                    <a:pt x="233" y="1876"/>
                    <a:pt x="1023" y="0"/>
                    <a:pt x="5242" y="0"/>
                  </a:cubicBezTo>
                  <a:lnTo>
                    <a:pt x="5664" y="0"/>
                  </a:lnTo>
                  <a:cubicBezTo>
                    <a:pt x="9613" y="0"/>
                    <a:pt x="10331" y="1670"/>
                    <a:pt x="10331" y="2962"/>
                  </a:cubicBezTo>
                  <a:cubicBezTo>
                    <a:pt x="10331" y="3196"/>
                    <a:pt x="10304" y="3465"/>
                    <a:pt x="10269" y="3689"/>
                  </a:cubicBezTo>
                  <a:cubicBezTo>
                    <a:pt x="10053" y="5018"/>
                    <a:pt x="9335" y="6930"/>
                    <a:pt x="5080" y="6930"/>
                  </a:cubicBezTo>
                  <a:lnTo>
                    <a:pt x="4650" y="6930"/>
                  </a:lnTo>
                  <a:cubicBezTo>
                    <a:pt x="781" y="6930"/>
                    <a:pt x="0" y="5251"/>
                    <a:pt x="0" y="3914"/>
                  </a:cubicBezTo>
                  <a:close/>
                  <a:moveTo>
                    <a:pt x="5296" y="1975"/>
                  </a:moveTo>
                  <a:cubicBezTo>
                    <a:pt x="3644" y="1975"/>
                    <a:pt x="3168" y="2711"/>
                    <a:pt x="3088" y="3348"/>
                  </a:cubicBezTo>
                  <a:cubicBezTo>
                    <a:pt x="3079" y="3420"/>
                    <a:pt x="3070" y="3519"/>
                    <a:pt x="3070" y="3644"/>
                  </a:cubicBezTo>
                  <a:cubicBezTo>
                    <a:pt x="3070" y="4255"/>
                    <a:pt x="3510" y="4937"/>
                    <a:pt x="5017" y="4937"/>
                  </a:cubicBezTo>
                  <a:cubicBezTo>
                    <a:pt x="6651" y="4937"/>
                    <a:pt x="7136" y="4210"/>
                    <a:pt x="7235" y="3546"/>
                  </a:cubicBezTo>
                  <a:cubicBezTo>
                    <a:pt x="7253" y="3420"/>
                    <a:pt x="7262" y="3321"/>
                    <a:pt x="7262" y="3214"/>
                  </a:cubicBezTo>
                  <a:cubicBezTo>
                    <a:pt x="7262" y="2603"/>
                    <a:pt x="6813" y="1975"/>
                    <a:pt x="5296" y="19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14">
              <a:extLst>
                <a:ext uri="{FF2B5EF4-FFF2-40B4-BE49-F238E27FC236}">
                  <a16:creationId xmlns:a16="http://schemas.microsoft.com/office/drawing/2014/main" id="{46A25D9D-A80B-4426-82D4-16011802C16C}"/>
                </a:ext>
                <a:ext uri="{C183D7F6-B498-43B3-948B-1728B52AA6E4}">
                  <adec:decorative xmlns:adec="http://schemas.microsoft.com/office/drawing/2017/decorative" val="1"/>
                </a:ext>
              </a:extLst>
            </p:cNvPr>
            <p:cNvSpPr>
              <a:spLocks/>
            </p:cNvSpPr>
            <p:nvPr userDrawn="1"/>
          </p:nvSpPr>
          <p:spPr bwMode="auto">
            <a:xfrm>
              <a:off x="17949863" y="1223963"/>
              <a:ext cx="2801938" cy="2406650"/>
            </a:xfrm>
            <a:custGeom>
              <a:avLst/>
              <a:gdLst>
                <a:gd name="T0" fmla="*/ 4013 w 7792"/>
                <a:gd name="T1" fmla="*/ 0 h 6678"/>
                <a:gd name="T2" fmla="*/ 3295 w 7792"/>
                <a:gd name="T3" fmla="*/ 4506 h 6678"/>
                <a:gd name="T4" fmla="*/ 7792 w 7792"/>
                <a:gd name="T5" fmla="*/ 4506 h 6678"/>
                <a:gd name="T6" fmla="*/ 7451 w 7792"/>
                <a:gd name="T7" fmla="*/ 6678 h 6678"/>
                <a:gd name="T8" fmla="*/ 0 w 7792"/>
                <a:gd name="T9" fmla="*/ 6678 h 6678"/>
                <a:gd name="T10" fmla="*/ 1060 w 7792"/>
                <a:gd name="T11" fmla="*/ 0 h 6678"/>
                <a:gd name="T12" fmla="*/ 4013 w 7792"/>
                <a:gd name="T13" fmla="*/ 0 h 6678"/>
              </a:gdLst>
              <a:ahLst/>
              <a:cxnLst>
                <a:cxn ang="0">
                  <a:pos x="T0" y="T1"/>
                </a:cxn>
                <a:cxn ang="0">
                  <a:pos x="T2" y="T3"/>
                </a:cxn>
                <a:cxn ang="0">
                  <a:pos x="T4" y="T5"/>
                </a:cxn>
                <a:cxn ang="0">
                  <a:pos x="T6" y="T7"/>
                </a:cxn>
                <a:cxn ang="0">
                  <a:pos x="T8" y="T9"/>
                </a:cxn>
                <a:cxn ang="0">
                  <a:pos x="T10" y="T11"/>
                </a:cxn>
                <a:cxn ang="0">
                  <a:pos x="T12" y="T13"/>
                </a:cxn>
              </a:cxnLst>
              <a:rect l="0" t="0" r="r" b="b"/>
              <a:pathLst>
                <a:path w="7792" h="6678">
                  <a:moveTo>
                    <a:pt x="4013" y="0"/>
                  </a:moveTo>
                  <a:lnTo>
                    <a:pt x="3295" y="4506"/>
                  </a:lnTo>
                  <a:lnTo>
                    <a:pt x="7792" y="4506"/>
                  </a:lnTo>
                  <a:lnTo>
                    <a:pt x="7451" y="6678"/>
                  </a:lnTo>
                  <a:lnTo>
                    <a:pt x="0" y="6678"/>
                  </a:lnTo>
                  <a:lnTo>
                    <a:pt x="1060" y="0"/>
                  </a:lnTo>
                  <a:lnTo>
                    <a:pt x="40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15">
              <a:extLst>
                <a:ext uri="{FF2B5EF4-FFF2-40B4-BE49-F238E27FC236}">
                  <a16:creationId xmlns:a16="http://schemas.microsoft.com/office/drawing/2014/main" id="{BF0A95AA-4771-4B49-8D0E-8E69C2FE8547}"/>
                </a:ext>
                <a:ext uri="{C183D7F6-B498-43B3-948B-1728B52AA6E4}">
                  <adec:decorative xmlns:adec="http://schemas.microsoft.com/office/drawing/2017/decorative" val="1"/>
                </a:ext>
              </a:extLst>
            </p:cNvPr>
            <p:cNvSpPr>
              <a:spLocks noEditPoints="1"/>
            </p:cNvSpPr>
            <p:nvPr userDrawn="1"/>
          </p:nvSpPr>
          <p:spPr bwMode="auto">
            <a:xfrm>
              <a:off x="20723225" y="1223963"/>
              <a:ext cx="3644900" cy="2406650"/>
            </a:xfrm>
            <a:custGeom>
              <a:avLst/>
              <a:gdLst>
                <a:gd name="T0" fmla="*/ 4111 w 10140"/>
                <a:gd name="T1" fmla="*/ 0 h 6678"/>
                <a:gd name="T2" fmla="*/ 0 w 10140"/>
                <a:gd name="T3" fmla="*/ 6678 h 6678"/>
                <a:gd name="T4" fmla="*/ 2989 w 10140"/>
                <a:gd name="T5" fmla="*/ 6678 h 6678"/>
                <a:gd name="T6" fmla="*/ 3528 w 10140"/>
                <a:gd name="T7" fmla="*/ 5753 h 6678"/>
                <a:gd name="T8" fmla="*/ 7001 w 10140"/>
                <a:gd name="T9" fmla="*/ 5753 h 6678"/>
                <a:gd name="T10" fmla="*/ 7289 w 10140"/>
                <a:gd name="T11" fmla="*/ 6678 h 6678"/>
                <a:gd name="T12" fmla="*/ 10140 w 10140"/>
                <a:gd name="T13" fmla="*/ 6678 h 6678"/>
                <a:gd name="T14" fmla="*/ 10140 w 10140"/>
                <a:gd name="T15" fmla="*/ 5570 h 6678"/>
                <a:gd name="T16" fmla="*/ 8186 w 10140"/>
                <a:gd name="T17" fmla="*/ 0 h 6678"/>
                <a:gd name="T18" fmla="*/ 4111 w 10140"/>
                <a:gd name="T19" fmla="*/ 0 h 6678"/>
                <a:gd name="T20" fmla="*/ 5808 w 10140"/>
                <a:gd name="T21" fmla="*/ 1849 h 6678"/>
                <a:gd name="T22" fmla="*/ 6445 w 10140"/>
                <a:gd name="T23" fmla="*/ 3913 h 6678"/>
                <a:gd name="T24" fmla="*/ 4596 w 10140"/>
                <a:gd name="T25" fmla="*/ 3913 h 6678"/>
                <a:gd name="T26" fmla="*/ 5808 w 10140"/>
                <a:gd name="T27" fmla="*/ 1849 h 6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40" h="6678">
                  <a:moveTo>
                    <a:pt x="4111" y="0"/>
                  </a:moveTo>
                  <a:lnTo>
                    <a:pt x="0" y="6678"/>
                  </a:lnTo>
                  <a:lnTo>
                    <a:pt x="2989" y="6678"/>
                  </a:lnTo>
                  <a:lnTo>
                    <a:pt x="3528" y="5753"/>
                  </a:lnTo>
                  <a:lnTo>
                    <a:pt x="7001" y="5753"/>
                  </a:lnTo>
                  <a:lnTo>
                    <a:pt x="7289" y="6678"/>
                  </a:lnTo>
                  <a:lnTo>
                    <a:pt x="10140" y="6678"/>
                  </a:lnTo>
                  <a:lnTo>
                    <a:pt x="10140" y="5570"/>
                  </a:lnTo>
                  <a:lnTo>
                    <a:pt x="8186" y="0"/>
                  </a:lnTo>
                  <a:lnTo>
                    <a:pt x="4111" y="0"/>
                  </a:lnTo>
                  <a:close/>
                  <a:moveTo>
                    <a:pt x="5808" y="1849"/>
                  </a:moveTo>
                  <a:lnTo>
                    <a:pt x="6445" y="3913"/>
                  </a:lnTo>
                  <a:lnTo>
                    <a:pt x="4596" y="3913"/>
                  </a:lnTo>
                  <a:lnTo>
                    <a:pt x="5808" y="18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09070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uvatekstillinen sisältö">
    <p:spTree>
      <p:nvGrpSpPr>
        <p:cNvPr id="1" name=""/>
        <p:cNvGrpSpPr/>
        <p:nvPr/>
      </p:nvGrpSpPr>
      <p:grpSpPr>
        <a:xfrm>
          <a:off x="0" y="0"/>
          <a:ext cx="0" cy="0"/>
          <a:chOff x="0" y="0"/>
          <a:chExt cx="0" cy="0"/>
        </a:xfrm>
      </p:grpSpPr>
      <p:sp>
        <p:nvSpPr>
          <p:cNvPr id="4" name="Sisällön paikkamerkki 3">
            <a:extLst>
              <a:ext uri="{FF2B5EF4-FFF2-40B4-BE49-F238E27FC236}">
                <a16:creationId xmlns:a16="http://schemas.microsoft.com/office/drawing/2014/main" id="{EDCA1C57-9911-4377-BF89-4428ED51FCD6}"/>
              </a:ext>
            </a:extLst>
          </p:cNvPr>
          <p:cNvSpPr>
            <a:spLocks noGrp="1"/>
          </p:cNvSpPr>
          <p:nvPr>
            <p:ph sz="half" idx="2"/>
          </p:nvPr>
        </p:nvSpPr>
        <p:spPr>
          <a:xfrm>
            <a:off x="12343596" y="3651250"/>
            <a:ext cx="10362526" cy="8702676"/>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1" name="Tekstin paikkamerkki 3">
            <a:extLst>
              <a:ext uri="{FF2B5EF4-FFF2-40B4-BE49-F238E27FC236}">
                <a16:creationId xmlns:a16="http://schemas.microsoft.com/office/drawing/2014/main" id="{80562EB6-7F5B-4915-A40E-F7FCECC2DDF8}"/>
              </a:ext>
            </a:extLst>
          </p:cNvPr>
          <p:cNvSpPr>
            <a:spLocks noGrp="1"/>
          </p:cNvSpPr>
          <p:nvPr>
            <p:ph type="body" sz="half" idx="13"/>
          </p:nvPr>
        </p:nvSpPr>
        <p:spPr>
          <a:xfrm>
            <a:off x="1679467" y="3651250"/>
            <a:ext cx="9435734" cy="87026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Otsikko 4">
            <a:extLst>
              <a:ext uri="{FF2B5EF4-FFF2-40B4-BE49-F238E27FC236}">
                <a16:creationId xmlns:a16="http://schemas.microsoft.com/office/drawing/2014/main" id="{5CF3B7EE-E5B4-4CA6-A179-48FB30EB262F}"/>
              </a:ext>
            </a:extLst>
          </p:cNvPr>
          <p:cNvSpPr>
            <a:spLocks noGrp="1"/>
          </p:cNvSpPr>
          <p:nvPr>
            <p:ph type="title"/>
          </p:nvPr>
        </p:nvSpPr>
        <p:spPr/>
        <p:txBody>
          <a:bodyPr/>
          <a:lstStyle/>
          <a:p>
            <a:r>
              <a:rPr lang="fi-FI"/>
              <a:t>Muokkaa perustyyl. napsautt.</a:t>
            </a:r>
          </a:p>
        </p:txBody>
      </p:sp>
      <p:sp>
        <p:nvSpPr>
          <p:cNvPr id="14" name="Päivämäärän paikkamerkki 13">
            <a:extLst>
              <a:ext uri="{FF2B5EF4-FFF2-40B4-BE49-F238E27FC236}">
                <a16:creationId xmlns:a16="http://schemas.microsoft.com/office/drawing/2014/main" id="{215CFA1B-C547-4577-B771-3C22DBF6DE72}"/>
              </a:ext>
            </a:extLst>
          </p:cNvPr>
          <p:cNvSpPr>
            <a:spLocks noGrp="1"/>
          </p:cNvSpPr>
          <p:nvPr>
            <p:ph type="dt" sz="half" idx="14"/>
          </p:nvPr>
        </p:nvSpPr>
        <p:spPr/>
        <p:txBody>
          <a:bodyPr/>
          <a:lstStyle/>
          <a:p>
            <a:fld id="{B2356429-3104-4F00-9F4F-3FC14377B490}" type="datetime1">
              <a:rPr lang="fi-FI" smtClean="0"/>
              <a:t>20.4.2023</a:t>
            </a:fld>
            <a:endParaRPr lang="fi-FI"/>
          </a:p>
        </p:txBody>
      </p:sp>
      <p:sp>
        <p:nvSpPr>
          <p:cNvPr id="15" name="Alatunnisteen paikkamerkki 14">
            <a:extLst>
              <a:ext uri="{FF2B5EF4-FFF2-40B4-BE49-F238E27FC236}">
                <a16:creationId xmlns:a16="http://schemas.microsoft.com/office/drawing/2014/main" id="{F9CB36F5-CDFF-4603-A825-CB57ADAE2489}"/>
              </a:ext>
            </a:extLst>
          </p:cNvPr>
          <p:cNvSpPr>
            <a:spLocks noGrp="1"/>
          </p:cNvSpPr>
          <p:nvPr>
            <p:ph type="ftr" sz="quarter" idx="15"/>
          </p:nvPr>
        </p:nvSpPr>
        <p:spPr/>
        <p:txBody>
          <a:bodyPr/>
          <a:lstStyle/>
          <a:p>
            <a:endParaRPr lang="fi-FI"/>
          </a:p>
        </p:txBody>
      </p:sp>
      <p:sp>
        <p:nvSpPr>
          <p:cNvPr id="16" name="Dian numeron paikkamerkki 15">
            <a:extLst>
              <a:ext uri="{FF2B5EF4-FFF2-40B4-BE49-F238E27FC236}">
                <a16:creationId xmlns:a16="http://schemas.microsoft.com/office/drawing/2014/main" id="{0004B0FF-6C17-4DB4-AED2-0A715962A804}"/>
              </a:ext>
            </a:extLst>
          </p:cNvPr>
          <p:cNvSpPr>
            <a:spLocks noGrp="1"/>
          </p:cNvSpPr>
          <p:nvPr>
            <p:ph type="sldNum" sz="quarter" idx="16"/>
          </p:nvPr>
        </p:nvSpPr>
        <p:spPr/>
        <p:txBody>
          <a:bodyPr/>
          <a:lstStyle/>
          <a:p>
            <a:fld id="{03D2D5F4-4871-4469-8343-ED7F6811B37D}" type="slidenum">
              <a:rPr lang="fi-FI" smtClean="0"/>
              <a:pPr/>
              <a:t>‹#›</a:t>
            </a:fld>
            <a:endParaRPr lang="fi-FI"/>
          </a:p>
        </p:txBody>
      </p:sp>
    </p:spTree>
    <p:extLst>
      <p:ext uri="{BB962C8B-B14F-4D97-AF65-F5344CB8AC3E}">
        <p14:creationId xmlns:p14="http://schemas.microsoft.com/office/powerpoint/2010/main" val="4181018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grpSp>
        <p:nvGrpSpPr>
          <p:cNvPr id="10" name="Ryhmä 9">
            <a:extLst>
              <a:ext uri="{FF2B5EF4-FFF2-40B4-BE49-F238E27FC236}">
                <a16:creationId xmlns:a16="http://schemas.microsoft.com/office/drawing/2014/main" id="{8622020D-8889-46EA-8225-3041EF1DCA1D}"/>
              </a:ext>
            </a:extLst>
          </p:cNvPr>
          <p:cNvGrpSpPr/>
          <p:nvPr userDrawn="1"/>
        </p:nvGrpSpPr>
        <p:grpSpPr>
          <a:xfrm>
            <a:off x="0" y="-18854"/>
            <a:ext cx="24382800" cy="13734854"/>
            <a:chOff x="0" y="-18854"/>
            <a:chExt cx="24382800" cy="13734854"/>
          </a:xfrm>
        </p:grpSpPr>
        <p:sp>
          <p:nvSpPr>
            <p:cNvPr id="11" name="Freeform 6">
              <a:extLst>
                <a:ext uri="{FF2B5EF4-FFF2-40B4-BE49-F238E27FC236}">
                  <a16:creationId xmlns:a16="http://schemas.microsoft.com/office/drawing/2014/main" id="{8A82724B-B94E-467B-87AF-0D5F12C5F296}"/>
                </a:ext>
                <a:ext uri="{C183D7F6-B498-43B3-948B-1728B52AA6E4}">
                  <adec:decorative xmlns:adec="http://schemas.microsoft.com/office/drawing/2017/decorative" val="1"/>
                </a:ext>
              </a:extLst>
            </p:cNvPr>
            <p:cNvSpPr>
              <a:spLocks/>
            </p:cNvSpPr>
            <p:nvPr userDrawn="1"/>
          </p:nvSpPr>
          <p:spPr bwMode="auto">
            <a:xfrm>
              <a:off x="0" y="-18854"/>
              <a:ext cx="24382800" cy="1714898"/>
            </a:xfrm>
            <a:custGeom>
              <a:avLst/>
              <a:gdLst>
                <a:gd name="T0" fmla="*/ 0 w 67725"/>
                <a:gd name="T1" fmla="*/ 0 h 4767"/>
                <a:gd name="T2" fmla="*/ 0 w 67725"/>
                <a:gd name="T3" fmla="*/ 4767 h 4767"/>
                <a:gd name="T4" fmla="*/ 67725 w 67725"/>
                <a:gd name="T5" fmla="*/ 24 h 4767"/>
                <a:gd name="T6" fmla="*/ 67725 w 67725"/>
                <a:gd name="T7" fmla="*/ 18 h 4767"/>
                <a:gd name="T8" fmla="*/ 0 w 67725"/>
                <a:gd name="T9" fmla="*/ 0 h 4767"/>
              </a:gdLst>
              <a:ahLst/>
              <a:cxnLst>
                <a:cxn ang="0">
                  <a:pos x="T0" y="T1"/>
                </a:cxn>
                <a:cxn ang="0">
                  <a:pos x="T2" y="T3"/>
                </a:cxn>
                <a:cxn ang="0">
                  <a:pos x="T4" y="T5"/>
                </a:cxn>
                <a:cxn ang="0">
                  <a:pos x="T6" y="T7"/>
                </a:cxn>
                <a:cxn ang="0">
                  <a:pos x="T8" y="T9"/>
                </a:cxn>
              </a:cxnLst>
              <a:rect l="0" t="0" r="r" b="b"/>
              <a:pathLst>
                <a:path w="67725" h="4767">
                  <a:moveTo>
                    <a:pt x="0" y="0"/>
                  </a:moveTo>
                  <a:lnTo>
                    <a:pt x="0" y="4767"/>
                  </a:lnTo>
                  <a:lnTo>
                    <a:pt x="67725" y="24"/>
                  </a:lnTo>
                  <a:lnTo>
                    <a:pt x="67725" y="18"/>
                  </a:lnTo>
                  <a:lnTo>
                    <a:pt x="0" y="0"/>
                  </a:lnTo>
                  <a:close/>
                </a:path>
              </a:pathLst>
            </a:custGeom>
            <a:solidFill>
              <a:srgbClr val="CEF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B64FE49D-7B18-4557-AB1D-0C55EE1A1CE7}"/>
                </a:ext>
                <a:ext uri="{C183D7F6-B498-43B3-948B-1728B52AA6E4}">
                  <adec:decorative xmlns:adec="http://schemas.microsoft.com/office/drawing/2017/decorative" val="1"/>
                </a:ext>
              </a:extLst>
            </p:cNvPr>
            <p:cNvSpPr>
              <a:spLocks/>
            </p:cNvSpPr>
            <p:nvPr userDrawn="1"/>
          </p:nvSpPr>
          <p:spPr bwMode="auto">
            <a:xfrm>
              <a:off x="6366" y="12001102"/>
              <a:ext cx="24376434" cy="1714898"/>
            </a:xfrm>
            <a:custGeom>
              <a:avLst/>
              <a:gdLst>
                <a:gd name="T0" fmla="*/ 0 w 67711"/>
                <a:gd name="T1" fmla="*/ 4767 h 4767"/>
                <a:gd name="T2" fmla="*/ 67711 w 67711"/>
                <a:gd name="T3" fmla="*/ 4767 h 4767"/>
                <a:gd name="T4" fmla="*/ 67711 w 67711"/>
                <a:gd name="T5" fmla="*/ 0 h 4767"/>
                <a:gd name="T6" fmla="*/ 0 w 67711"/>
                <a:gd name="T7" fmla="*/ 4767 h 4767"/>
              </a:gdLst>
              <a:ahLst/>
              <a:cxnLst>
                <a:cxn ang="0">
                  <a:pos x="T0" y="T1"/>
                </a:cxn>
                <a:cxn ang="0">
                  <a:pos x="T2" y="T3"/>
                </a:cxn>
                <a:cxn ang="0">
                  <a:pos x="T4" y="T5"/>
                </a:cxn>
                <a:cxn ang="0">
                  <a:pos x="T6" y="T7"/>
                </a:cxn>
              </a:cxnLst>
              <a:rect l="0" t="0" r="r" b="b"/>
              <a:pathLst>
                <a:path w="67711" h="4767">
                  <a:moveTo>
                    <a:pt x="0" y="4767"/>
                  </a:moveTo>
                  <a:lnTo>
                    <a:pt x="67711" y="4767"/>
                  </a:lnTo>
                  <a:lnTo>
                    <a:pt x="67711" y="0"/>
                  </a:lnTo>
                  <a:lnTo>
                    <a:pt x="0" y="4767"/>
                  </a:lnTo>
                  <a:close/>
                </a:path>
              </a:pathLst>
            </a:custGeom>
            <a:solidFill>
              <a:srgbClr val="14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1682446" y="5269582"/>
            <a:ext cx="21029831" cy="3073914"/>
          </a:xfrm>
        </p:spPr>
        <p:txBody>
          <a:bodyPr anchor="t" anchorCtr="0"/>
          <a:lstStyle>
            <a:lvl1pPr algn="ctr">
              <a:lnSpc>
                <a:spcPct val="100000"/>
              </a:lnSpc>
              <a:defRPr sz="9600"/>
            </a:lvl1pPr>
          </a:lstStyle>
          <a:p>
            <a:r>
              <a:rPr lang="fi-FI"/>
              <a:t>Muokkaa perustyyl. napsautt.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1682446" y="8616099"/>
            <a:ext cx="21029831" cy="1894788"/>
          </a:xfrm>
        </p:spPr>
        <p:txBody>
          <a:bodyPr/>
          <a:lstStyle>
            <a:lvl1pPr marL="0" indent="0" algn="ctr">
              <a:buNone/>
              <a:defRPr sz="4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7" name="Päivämäärän paikkamerkki 6">
            <a:extLst>
              <a:ext uri="{FF2B5EF4-FFF2-40B4-BE49-F238E27FC236}">
                <a16:creationId xmlns:a16="http://schemas.microsoft.com/office/drawing/2014/main" id="{A03768A7-9A04-4EB7-9E54-8051DEC912E1}"/>
              </a:ext>
            </a:extLst>
          </p:cNvPr>
          <p:cNvSpPr>
            <a:spLocks noGrp="1"/>
          </p:cNvSpPr>
          <p:nvPr>
            <p:ph type="dt" sz="half" idx="10"/>
          </p:nvPr>
        </p:nvSpPr>
        <p:spPr/>
        <p:txBody>
          <a:bodyPr/>
          <a:lstStyle/>
          <a:p>
            <a:fld id="{66C769B8-CB4F-4B4F-891E-3D4A5241DE51}" type="datetime1">
              <a:rPr lang="fi-FI" smtClean="0"/>
              <a:t>20.4.2023</a:t>
            </a:fld>
            <a:endParaRPr lang="fi-FI"/>
          </a:p>
        </p:txBody>
      </p:sp>
      <p:sp>
        <p:nvSpPr>
          <p:cNvPr id="8" name="Alatunnisteen paikkamerkki 7">
            <a:extLst>
              <a:ext uri="{FF2B5EF4-FFF2-40B4-BE49-F238E27FC236}">
                <a16:creationId xmlns:a16="http://schemas.microsoft.com/office/drawing/2014/main" id="{3F97BE50-8944-42F2-B49B-3AD0261BDDF8}"/>
              </a:ext>
            </a:extLst>
          </p:cNvPr>
          <p:cNvSpPr>
            <a:spLocks noGrp="1"/>
          </p:cNvSpPr>
          <p:nvPr>
            <p:ph type="ftr" sz="quarter" idx="11"/>
          </p:nvPr>
        </p:nvSpPr>
        <p:spPr/>
        <p:txBody>
          <a:bodyPr/>
          <a:lstStyle>
            <a:lvl1pPr>
              <a:defRPr>
                <a:solidFill>
                  <a:schemeClr val="bg1"/>
                </a:solidFill>
              </a:defRPr>
            </a:lvl1pPr>
          </a:lstStyle>
          <a:p>
            <a:endParaRPr lang="fi-FI"/>
          </a:p>
        </p:txBody>
      </p:sp>
      <p:sp>
        <p:nvSpPr>
          <p:cNvPr id="9" name="Dian numeron paikkamerkki 8">
            <a:extLst>
              <a:ext uri="{FF2B5EF4-FFF2-40B4-BE49-F238E27FC236}">
                <a16:creationId xmlns:a16="http://schemas.microsoft.com/office/drawing/2014/main" id="{4348B22E-548B-4378-B941-3D0108A3C1C9}"/>
              </a:ext>
            </a:extLst>
          </p:cNvPr>
          <p:cNvSpPr>
            <a:spLocks noGrp="1"/>
          </p:cNvSpPr>
          <p:nvPr>
            <p:ph type="sldNum" sz="quarter" idx="12"/>
          </p:nvPr>
        </p:nvSpPr>
        <p:spPr/>
        <p:txBody>
          <a:bodyPr/>
          <a:lstStyle/>
          <a:p>
            <a:fld id="{03D2D5F4-4871-4469-8343-ED7F6811B37D}" type="slidenum">
              <a:rPr lang="fi-FI" smtClean="0"/>
              <a:pPr/>
              <a:t>‹#›</a:t>
            </a:fld>
            <a:endParaRPr lang="fi-FI"/>
          </a:p>
        </p:txBody>
      </p:sp>
    </p:spTree>
    <p:extLst>
      <p:ext uri="{BB962C8B-B14F-4D97-AF65-F5344CB8AC3E}">
        <p14:creationId xmlns:p14="http://schemas.microsoft.com/office/powerpoint/2010/main" val="2327246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uva">
    <p:spTree>
      <p:nvGrpSpPr>
        <p:cNvPr id="1" name=""/>
        <p:cNvGrpSpPr/>
        <p:nvPr/>
      </p:nvGrpSpPr>
      <p:grpSpPr>
        <a:xfrm>
          <a:off x="0" y="0"/>
          <a:ext cx="0" cy="0"/>
          <a:chOff x="0" y="0"/>
          <a:chExt cx="0" cy="0"/>
        </a:xfrm>
      </p:grpSpPr>
      <p:grpSp>
        <p:nvGrpSpPr>
          <p:cNvPr id="10" name="Ryhmä 9">
            <a:extLst>
              <a:ext uri="{FF2B5EF4-FFF2-40B4-BE49-F238E27FC236}">
                <a16:creationId xmlns:a16="http://schemas.microsoft.com/office/drawing/2014/main" id="{8622020D-8889-46EA-8225-3041EF1DCA1D}"/>
              </a:ext>
            </a:extLst>
          </p:cNvPr>
          <p:cNvGrpSpPr/>
          <p:nvPr userDrawn="1"/>
        </p:nvGrpSpPr>
        <p:grpSpPr>
          <a:xfrm>
            <a:off x="0" y="-18854"/>
            <a:ext cx="24382800" cy="13734854"/>
            <a:chOff x="0" y="-18854"/>
            <a:chExt cx="24382800" cy="13734854"/>
          </a:xfrm>
        </p:grpSpPr>
        <p:sp>
          <p:nvSpPr>
            <p:cNvPr id="11" name="Freeform 6">
              <a:extLst>
                <a:ext uri="{FF2B5EF4-FFF2-40B4-BE49-F238E27FC236}">
                  <a16:creationId xmlns:a16="http://schemas.microsoft.com/office/drawing/2014/main" id="{8A82724B-B94E-467B-87AF-0D5F12C5F296}"/>
                </a:ext>
                <a:ext uri="{C183D7F6-B498-43B3-948B-1728B52AA6E4}">
                  <adec:decorative xmlns:adec="http://schemas.microsoft.com/office/drawing/2017/decorative" val="1"/>
                </a:ext>
              </a:extLst>
            </p:cNvPr>
            <p:cNvSpPr>
              <a:spLocks/>
            </p:cNvSpPr>
            <p:nvPr userDrawn="1"/>
          </p:nvSpPr>
          <p:spPr bwMode="auto">
            <a:xfrm>
              <a:off x="0" y="-18854"/>
              <a:ext cx="24382800" cy="1714898"/>
            </a:xfrm>
            <a:custGeom>
              <a:avLst/>
              <a:gdLst>
                <a:gd name="T0" fmla="*/ 0 w 67725"/>
                <a:gd name="T1" fmla="*/ 0 h 4767"/>
                <a:gd name="T2" fmla="*/ 0 w 67725"/>
                <a:gd name="T3" fmla="*/ 4767 h 4767"/>
                <a:gd name="T4" fmla="*/ 67725 w 67725"/>
                <a:gd name="T5" fmla="*/ 24 h 4767"/>
                <a:gd name="T6" fmla="*/ 67725 w 67725"/>
                <a:gd name="T7" fmla="*/ 18 h 4767"/>
                <a:gd name="T8" fmla="*/ 0 w 67725"/>
                <a:gd name="T9" fmla="*/ 0 h 4767"/>
              </a:gdLst>
              <a:ahLst/>
              <a:cxnLst>
                <a:cxn ang="0">
                  <a:pos x="T0" y="T1"/>
                </a:cxn>
                <a:cxn ang="0">
                  <a:pos x="T2" y="T3"/>
                </a:cxn>
                <a:cxn ang="0">
                  <a:pos x="T4" y="T5"/>
                </a:cxn>
                <a:cxn ang="0">
                  <a:pos x="T6" y="T7"/>
                </a:cxn>
                <a:cxn ang="0">
                  <a:pos x="T8" y="T9"/>
                </a:cxn>
              </a:cxnLst>
              <a:rect l="0" t="0" r="r" b="b"/>
              <a:pathLst>
                <a:path w="67725" h="4767">
                  <a:moveTo>
                    <a:pt x="0" y="0"/>
                  </a:moveTo>
                  <a:lnTo>
                    <a:pt x="0" y="4767"/>
                  </a:lnTo>
                  <a:lnTo>
                    <a:pt x="67725" y="24"/>
                  </a:lnTo>
                  <a:lnTo>
                    <a:pt x="67725" y="18"/>
                  </a:lnTo>
                  <a:lnTo>
                    <a:pt x="0" y="0"/>
                  </a:lnTo>
                  <a:close/>
                </a:path>
              </a:pathLst>
            </a:custGeom>
            <a:solidFill>
              <a:srgbClr val="CEF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B64FE49D-7B18-4557-AB1D-0C55EE1A1CE7}"/>
                </a:ext>
                <a:ext uri="{C183D7F6-B498-43B3-948B-1728B52AA6E4}">
                  <adec:decorative xmlns:adec="http://schemas.microsoft.com/office/drawing/2017/decorative" val="1"/>
                </a:ext>
              </a:extLst>
            </p:cNvPr>
            <p:cNvSpPr>
              <a:spLocks/>
            </p:cNvSpPr>
            <p:nvPr userDrawn="1"/>
          </p:nvSpPr>
          <p:spPr bwMode="auto">
            <a:xfrm>
              <a:off x="6366" y="12001102"/>
              <a:ext cx="24376434" cy="1714898"/>
            </a:xfrm>
            <a:custGeom>
              <a:avLst/>
              <a:gdLst>
                <a:gd name="T0" fmla="*/ 0 w 67711"/>
                <a:gd name="T1" fmla="*/ 4767 h 4767"/>
                <a:gd name="T2" fmla="*/ 67711 w 67711"/>
                <a:gd name="T3" fmla="*/ 4767 h 4767"/>
                <a:gd name="T4" fmla="*/ 67711 w 67711"/>
                <a:gd name="T5" fmla="*/ 0 h 4767"/>
                <a:gd name="T6" fmla="*/ 0 w 67711"/>
                <a:gd name="T7" fmla="*/ 4767 h 4767"/>
              </a:gdLst>
              <a:ahLst/>
              <a:cxnLst>
                <a:cxn ang="0">
                  <a:pos x="T0" y="T1"/>
                </a:cxn>
                <a:cxn ang="0">
                  <a:pos x="T2" y="T3"/>
                </a:cxn>
                <a:cxn ang="0">
                  <a:pos x="T4" y="T5"/>
                </a:cxn>
                <a:cxn ang="0">
                  <a:pos x="T6" y="T7"/>
                </a:cxn>
              </a:cxnLst>
              <a:rect l="0" t="0" r="r" b="b"/>
              <a:pathLst>
                <a:path w="67711" h="4767">
                  <a:moveTo>
                    <a:pt x="0" y="4767"/>
                  </a:moveTo>
                  <a:lnTo>
                    <a:pt x="67711" y="4767"/>
                  </a:lnTo>
                  <a:lnTo>
                    <a:pt x="67711" y="0"/>
                  </a:lnTo>
                  <a:lnTo>
                    <a:pt x="0" y="4767"/>
                  </a:lnTo>
                  <a:close/>
                </a:path>
              </a:pathLst>
            </a:custGeom>
            <a:solidFill>
              <a:srgbClr val="14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3" name="Kuvan paikkamerkki 2">
            <a:extLst>
              <a:ext uri="{FF2B5EF4-FFF2-40B4-BE49-F238E27FC236}">
                <a16:creationId xmlns:a16="http://schemas.microsoft.com/office/drawing/2014/main" id="{3120267B-A677-4444-88A5-26888B3B0CAA}"/>
              </a:ext>
            </a:extLst>
          </p:cNvPr>
          <p:cNvSpPr>
            <a:spLocks noGrp="1"/>
          </p:cNvSpPr>
          <p:nvPr>
            <p:ph type="pic" idx="13"/>
          </p:nvPr>
        </p:nvSpPr>
        <p:spPr>
          <a:xfrm>
            <a:off x="-1490" y="-20442"/>
            <a:ext cx="24387858" cy="13736441"/>
          </a:xfrm>
          <a:custGeom>
            <a:avLst/>
            <a:gdLst>
              <a:gd name="connsiteX0" fmla="*/ 0 w 24369680"/>
              <a:gd name="connsiteY0" fmla="*/ 0 h 13734854"/>
              <a:gd name="connsiteX1" fmla="*/ 24369680 w 24369680"/>
              <a:gd name="connsiteY1" fmla="*/ 0 h 13734854"/>
              <a:gd name="connsiteX2" fmla="*/ 24369680 w 24369680"/>
              <a:gd name="connsiteY2" fmla="*/ 13734854 h 13734854"/>
              <a:gd name="connsiteX3" fmla="*/ 0 w 24369680"/>
              <a:gd name="connsiteY3" fmla="*/ 13734854 h 13734854"/>
              <a:gd name="connsiteX4" fmla="*/ 0 w 24369680"/>
              <a:gd name="connsiteY4" fmla="*/ 0 h 13734854"/>
              <a:gd name="connsiteX0" fmla="*/ 15794 w 24385474"/>
              <a:gd name="connsiteY0" fmla="*/ 0 h 13734854"/>
              <a:gd name="connsiteX1" fmla="*/ 24385474 w 24385474"/>
              <a:gd name="connsiteY1" fmla="*/ 0 h 13734854"/>
              <a:gd name="connsiteX2" fmla="*/ 24385474 w 24385474"/>
              <a:gd name="connsiteY2" fmla="*/ 13734854 h 13734854"/>
              <a:gd name="connsiteX3" fmla="*/ 15794 w 24385474"/>
              <a:gd name="connsiteY3" fmla="*/ 13734854 h 13734854"/>
              <a:gd name="connsiteX4" fmla="*/ 0 w 24385474"/>
              <a:gd name="connsiteY4" fmla="*/ 1715679 h 13734854"/>
              <a:gd name="connsiteX5" fmla="*/ 15794 w 24385474"/>
              <a:gd name="connsiteY5" fmla="*/ 0 h 13734854"/>
              <a:gd name="connsiteX0" fmla="*/ 15794 w 24396569"/>
              <a:gd name="connsiteY0" fmla="*/ 0 h 13734854"/>
              <a:gd name="connsiteX1" fmla="*/ 24385474 w 24396569"/>
              <a:gd name="connsiteY1" fmla="*/ 0 h 13734854"/>
              <a:gd name="connsiteX2" fmla="*/ 24396569 w 24396569"/>
              <a:gd name="connsiteY2" fmla="*/ 12019176 h 13734854"/>
              <a:gd name="connsiteX3" fmla="*/ 24385474 w 24396569"/>
              <a:gd name="connsiteY3" fmla="*/ 13734854 h 13734854"/>
              <a:gd name="connsiteX4" fmla="*/ 15794 w 24396569"/>
              <a:gd name="connsiteY4" fmla="*/ 13734854 h 13734854"/>
              <a:gd name="connsiteX5" fmla="*/ 0 w 24396569"/>
              <a:gd name="connsiteY5" fmla="*/ 1715679 h 13734854"/>
              <a:gd name="connsiteX6" fmla="*/ 15794 w 24396569"/>
              <a:gd name="connsiteY6" fmla="*/ 0 h 13734854"/>
              <a:gd name="connsiteX0" fmla="*/ 0 w 24396569"/>
              <a:gd name="connsiteY0" fmla="*/ 1715679 h 13734854"/>
              <a:gd name="connsiteX1" fmla="*/ 24385474 w 24396569"/>
              <a:gd name="connsiteY1" fmla="*/ 0 h 13734854"/>
              <a:gd name="connsiteX2" fmla="*/ 24396569 w 24396569"/>
              <a:gd name="connsiteY2" fmla="*/ 12019176 h 13734854"/>
              <a:gd name="connsiteX3" fmla="*/ 24385474 w 24396569"/>
              <a:gd name="connsiteY3" fmla="*/ 13734854 h 13734854"/>
              <a:gd name="connsiteX4" fmla="*/ 15794 w 24396569"/>
              <a:gd name="connsiteY4" fmla="*/ 13734854 h 13734854"/>
              <a:gd name="connsiteX5" fmla="*/ 0 w 24396569"/>
              <a:gd name="connsiteY5" fmla="*/ 1715679 h 13734854"/>
              <a:gd name="connsiteX0" fmla="*/ 0 w 24396569"/>
              <a:gd name="connsiteY0" fmla="*/ 1715679 h 14561968"/>
              <a:gd name="connsiteX1" fmla="*/ 24385474 w 24396569"/>
              <a:gd name="connsiteY1" fmla="*/ 0 h 14561968"/>
              <a:gd name="connsiteX2" fmla="*/ 24396569 w 24396569"/>
              <a:gd name="connsiteY2" fmla="*/ 12019176 h 14561968"/>
              <a:gd name="connsiteX3" fmla="*/ 15794 w 24396569"/>
              <a:gd name="connsiteY3" fmla="*/ 13734854 h 14561968"/>
              <a:gd name="connsiteX4" fmla="*/ 0 w 24396569"/>
              <a:gd name="connsiteY4" fmla="*/ 1715679 h 14561968"/>
              <a:gd name="connsiteX0" fmla="*/ 0 w 24396569"/>
              <a:gd name="connsiteY0" fmla="*/ 1715679 h 13734854"/>
              <a:gd name="connsiteX1" fmla="*/ 24385474 w 24396569"/>
              <a:gd name="connsiteY1" fmla="*/ 0 h 13734854"/>
              <a:gd name="connsiteX2" fmla="*/ 24396569 w 24396569"/>
              <a:gd name="connsiteY2" fmla="*/ 12019176 h 13734854"/>
              <a:gd name="connsiteX3" fmla="*/ 15794 w 24396569"/>
              <a:gd name="connsiteY3" fmla="*/ 13734854 h 13734854"/>
              <a:gd name="connsiteX4" fmla="*/ 0 w 24396569"/>
              <a:gd name="connsiteY4" fmla="*/ 1715679 h 13734854"/>
              <a:gd name="connsiteX0" fmla="*/ 0 w 24388632"/>
              <a:gd name="connsiteY0" fmla="*/ 1709329 h 13734854"/>
              <a:gd name="connsiteX1" fmla="*/ 24377537 w 24388632"/>
              <a:gd name="connsiteY1" fmla="*/ 0 h 13734854"/>
              <a:gd name="connsiteX2" fmla="*/ 24388632 w 24388632"/>
              <a:gd name="connsiteY2" fmla="*/ 12019176 h 13734854"/>
              <a:gd name="connsiteX3" fmla="*/ 7857 w 24388632"/>
              <a:gd name="connsiteY3" fmla="*/ 13734854 h 13734854"/>
              <a:gd name="connsiteX4" fmla="*/ 0 w 24388632"/>
              <a:gd name="connsiteY4" fmla="*/ 1709329 h 13734854"/>
              <a:gd name="connsiteX0" fmla="*/ 0 w 24388632"/>
              <a:gd name="connsiteY0" fmla="*/ 1710916 h 13736441"/>
              <a:gd name="connsiteX1" fmla="*/ 24380711 w 24388632"/>
              <a:gd name="connsiteY1" fmla="*/ 0 h 13736441"/>
              <a:gd name="connsiteX2" fmla="*/ 24388632 w 24388632"/>
              <a:gd name="connsiteY2" fmla="*/ 12020763 h 13736441"/>
              <a:gd name="connsiteX3" fmla="*/ 7857 w 24388632"/>
              <a:gd name="connsiteY3" fmla="*/ 13736441 h 13736441"/>
              <a:gd name="connsiteX4" fmla="*/ 0 w 24388632"/>
              <a:gd name="connsiteY4" fmla="*/ 1710916 h 13736441"/>
              <a:gd name="connsiteX0" fmla="*/ 0 w 24388632"/>
              <a:gd name="connsiteY0" fmla="*/ 1710916 h 13736441"/>
              <a:gd name="connsiteX1" fmla="*/ 24387062 w 24388632"/>
              <a:gd name="connsiteY1" fmla="*/ 0 h 13736441"/>
              <a:gd name="connsiteX2" fmla="*/ 24388632 w 24388632"/>
              <a:gd name="connsiteY2" fmla="*/ 12020763 h 13736441"/>
              <a:gd name="connsiteX3" fmla="*/ 7857 w 24388632"/>
              <a:gd name="connsiteY3" fmla="*/ 13736441 h 13736441"/>
              <a:gd name="connsiteX4" fmla="*/ 0 w 24388632"/>
              <a:gd name="connsiteY4" fmla="*/ 1710916 h 13736441"/>
              <a:gd name="connsiteX0" fmla="*/ 0 w 24388127"/>
              <a:gd name="connsiteY0" fmla="*/ 1710916 h 13736441"/>
              <a:gd name="connsiteX1" fmla="*/ 24387062 w 24388127"/>
              <a:gd name="connsiteY1" fmla="*/ 0 h 13736441"/>
              <a:gd name="connsiteX2" fmla="*/ 24387044 w 24388127"/>
              <a:gd name="connsiteY2" fmla="*/ 12020763 h 13736441"/>
              <a:gd name="connsiteX3" fmla="*/ 7857 w 24388127"/>
              <a:gd name="connsiteY3" fmla="*/ 13736441 h 13736441"/>
              <a:gd name="connsiteX4" fmla="*/ 0 w 24388127"/>
              <a:gd name="connsiteY4" fmla="*/ 1710916 h 13736441"/>
              <a:gd name="connsiteX0" fmla="*/ 0 w 24387858"/>
              <a:gd name="connsiteY0" fmla="*/ 1710916 h 13736441"/>
              <a:gd name="connsiteX1" fmla="*/ 24387062 w 24387858"/>
              <a:gd name="connsiteY1" fmla="*/ 0 h 13736441"/>
              <a:gd name="connsiteX2" fmla="*/ 24383869 w 24387858"/>
              <a:gd name="connsiteY2" fmla="*/ 12022351 h 13736441"/>
              <a:gd name="connsiteX3" fmla="*/ 7857 w 24387858"/>
              <a:gd name="connsiteY3" fmla="*/ 13736441 h 13736441"/>
              <a:gd name="connsiteX4" fmla="*/ 0 w 24387858"/>
              <a:gd name="connsiteY4" fmla="*/ 1710916 h 13736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7858" h="13736441">
                <a:moveTo>
                  <a:pt x="0" y="1710916"/>
                </a:moveTo>
                <a:lnTo>
                  <a:pt x="24387062" y="0"/>
                </a:lnTo>
                <a:cubicBezTo>
                  <a:pt x="24390760" y="4006392"/>
                  <a:pt x="24380171" y="8015959"/>
                  <a:pt x="24383869" y="12022351"/>
                </a:cubicBezTo>
                <a:lnTo>
                  <a:pt x="7857" y="13736441"/>
                </a:lnTo>
                <a:cubicBezTo>
                  <a:pt x="2592" y="9730049"/>
                  <a:pt x="5265" y="5717308"/>
                  <a:pt x="0" y="1710916"/>
                </a:cubicBezTo>
                <a:close/>
              </a:path>
            </a:pathLst>
          </a:custGeom>
          <a:solidFill>
            <a:schemeClr val="bg1">
              <a:lumMod val="95000"/>
            </a:schemeClr>
          </a:solidFill>
        </p:spPr>
        <p:txBody>
          <a:bodyPr anchor="ctr" anchorCtr="0"/>
          <a:lstStyle>
            <a:lvl1pPr marL="0" indent="0" algn="ctr">
              <a:buNone/>
              <a:defRPr sz="2000" b="1"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5" name="Tekstin paikkamerkki 4">
            <a:extLst>
              <a:ext uri="{FF2B5EF4-FFF2-40B4-BE49-F238E27FC236}">
                <a16:creationId xmlns:a16="http://schemas.microsoft.com/office/drawing/2014/main" id="{43C6CAD2-0D70-4B20-9702-7BC2BBD23D3B}"/>
              </a:ext>
              <a:ext uri="{C183D7F6-B498-43B3-948B-1728B52AA6E4}">
                <adec:decorative xmlns:adec="http://schemas.microsoft.com/office/drawing/2017/decorative" val="1"/>
              </a:ext>
            </a:extLst>
          </p:cNvPr>
          <p:cNvSpPr>
            <a:spLocks noGrp="1"/>
          </p:cNvSpPr>
          <p:nvPr>
            <p:ph type="body" sz="quarter" idx="14" hasCustomPrompt="1"/>
          </p:nvPr>
        </p:nvSpPr>
        <p:spPr>
          <a:xfrm>
            <a:off x="19576800" y="867600"/>
            <a:ext cx="3790800" cy="388800"/>
          </a:xfrm>
          <a:blipFill>
            <a:blip r:embed="rId2"/>
            <a:stretch>
              <a:fillRect/>
            </a:stretch>
          </a:blipFill>
        </p:spPr>
        <p:txBody>
          <a:bodyPr anchor="ctr" anchorCtr="0"/>
          <a:lstStyle>
            <a:lvl1pPr marL="0" indent="0" algn="ctr">
              <a:buNone/>
              <a:defRPr sz="200"/>
            </a:lvl1pPr>
          </a:lstStyle>
          <a:p>
            <a:pPr lvl="0"/>
            <a:r>
              <a:rPr lang="fi-FI"/>
              <a:t> </a:t>
            </a:r>
          </a:p>
        </p:txBody>
      </p:sp>
    </p:spTree>
    <p:extLst>
      <p:ext uri="{BB962C8B-B14F-4D97-AF65-F5344CB8AC3E}">
        <p14:creationId xmlns:p14="http://schemas.microsoft.com/office/powerpoint/2010/main" val="2779074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uva nega">
    <p:spTree>
      <p:nvGrpSpPr>
        <p:cNvPr id="1" name=""/>
        <p:cNvGrpSpPr/>
        <p:nvPr/>
      </p:nvGrpSpPr>
      <p:grpSpPr>
        <a:xfrm>
          <a:off x="0" y="0"/>
          <a:ext cx="0" cy="0"/>
          <a:chOff x="0" y="0"/>
          <a:chExt cx="0" cy="0"/>
        </a:xfrm>
      </p:grpSpPr>
      <p:grpSp>
        <p:nvGrpSpPr>
          <p:cNvPr id="10" name="Ryhmä 9">
            <a:extLst>
              <a:ext uri="{FF2B5EF4-FFF2-40B4-BE49-F238E27FC236}">
                <a16:creationId xmlns:a16="http://schemas.microsoft.com/office/drawing/2014/main" id="{8622020D-8889-46EA-8225-3041EF1DCA1D}"/>
              </a:ext>
            </a:extLst>
          </p:cNvPr>
          <p:cNvGrpSpPr/>
          <p:nvPr userDrawn="1"/>
        </p:nvGrpSpPr>
        <p:grpSpPr>
          <a:xfrm>
            <a:off x="0" y="-18854"/>
            <a:ext cx="24382800" cy="13734854"/>
            <a:chOff x="0" y="-18854"/>
            <a:chExt cx="24382800" cy="13734854"/>
          </a:xfrm>
        </p:grpSpPr>
        <p:sp>
          <p:nvSpPr>
            <p:cNvPr id="11" name="Freeform 6">
              <a:extLst>
                <a:ext uri="{FF2B5EF4-FFF2-40B4-BE49-F238E27FC236}">
                  <a16:creationId xmlns:a16="http://schemas.microsoft.com/office/drawing/2014/main" id="{8A82724B-B94E-467B-87AF-0D5F12C5F296}"/>
                </a:ext>
                <a:ext uri="{C183D7F6-B498-43B3-948B-1728B52AA6E4}">
                  <adec:decorative xmlns:adec="http://schemas.microsoft.com/office/drawing/2017/decorative" val="1"/>
                </a:ext>
              </a:extLst>
            </p:cNvPr>
            <p:cNvSpPr>
              <a:spLocks/>
            </p:cNvSpPr>
            <p:nvPr userDrawn="1"/>
          </p:nvSpPr>
          <p:spPr bwMode="auto">
            <a:xfrm>
              <a:off x="0" y="-18854"/>
              <a:ext cx="24382800" cy="1714898"/>
            </a:xfrm>
            <a:custGeom>
              <a:avLst/>
              <a:gdLst>
                <a:gd name="T0" fmla="*/ 0 w 67725"/>
                <a:gd name="T1" fmla="*/ 0 h 4767"/>
                <a:gd name="T2" fmla="*/ 0 w 67725"/>
                <a:gd name="T3" fmla="*/ 4767 h 4767"/>
                <a:gd name="T4" fmla="*/ 67725 w 67725"/>
                <a:gd name="T5" fmla="*/ 24 h 4767"/>
                <a:gd name="T6" fmla="*/ 67725 w 67725"/>
                <a:gd name="T7" fmla="*/ 18 h 4767"/>
                <a:gd name="T8" fmla="*/ 0 w 67725"/>
                <a:gd name="T9" fmla="*/ 0 h 4767"/>
              </a:gdLst>
              <a:ahLst/>
              <a:cxnLst>
                <a:cxn ang="0">
                  <a:pos x="T0" y="T1"/>
                </a:cxn>
                <a:cxn ang="0">
                  <a:pos x="T2" y="T3"/>
                </a:cxn>
                <a:cxn ang="0">
                  <a:pos x="T4" y="T5"/>
                </a:cxn>
                <a:cxn ang="0">
                  <a:pos x="T6" y="T7"/>
                </a:cxn>
                <a:cxn ang="0">
                  <a:pos x="T8" y="T9"/>
                </a:cxn>
              </a:cxnLst>
              <a:rect l="0" t="0" r="r" b="b"/>
              <a:pathLst>
                <a:path w="67725" h="4767">
                  <a:moveTo>
                    <a:pt x="0" y="0"/>
                  </a:moveTo>
                  <a:lnTo>
                    <a:pt x="0" y="4767"/>
                  </a:lnTo>
                  <a:lnTo>
                    <a:pt x="67725" y="24"/>
                  </a:lnTo>
                  <a:lnTo>
                    <a:pt x="67725" y="18"/>
                  </a:lnTo>
                  <a:lnTo>
                    <a:pt x="0" y="0"/>
                  </a:lnTo>
                  <a:close/>
                </a:path>
              </a:pathLst>
            </a:custGeom>
            <a:solidFill>
              <a:srgbClr val="CEF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B64FE49D-7B18-4557-AB1D-0C55EE1A1CE7}"/>
                </a:ext>
                <a:ext uri="{C183D7F6-B498-43B3-948B-1728B52AA6E4}">
                  <adec:decorative xmlns:adec="http://schemas.microsoft.com/office/drawing/2017/decorative" val="1"/>
                </a:ext>
              </a:extLst>
            </p:cNvPr>
            <p:cNvSpPr>
              <a:spLocks/>
            </p:cNvSpPr>
            <p:nvPr userDrawn="1"/>
          </p:nvSpPr>
          <p:spPr bwMode="auto">
            <a:xfrm>
              <a:off x="6366" y="12001102"/>
              <a:ext cx="24376434" cy="1714898"/>
            </a:xfrm>
            <a:custGeom>
              <a:avLst/>
              <a:gdLst>
                <a:gd name="T0" fmla="*/ 0 w 67711"/>
                <a:gd name="T1" fmla="*/ 4767 h 4767"/>
                <a:gd name="T2" fmla="*/ 67711 w 67711"/>
                <a:gd name="T3" fmla="*/ 4767 h 4767"/>
                <a:gd name="T4" fmla="*/ 67711 w 67711"/>
                <a:gd name="T5" fmla="*/ 0 h 4767"/>
                <a:gd name="T6" fmla="*/ 0 w 67711"/>
                <a:gd name="T7" fmla="*/ 4767 h 4767"/>
              </a:gdLst>
              <a:ahLst/>
              <a:cxnLst>
                <a:cxn ang="0">
                  <a:pos x="T0" y="T1"/>
                </a:cxn>
                <a:cxn ang="0">
                  <a:pos x="T2" y="T3"/>
                </a:cxn>
                <a:cxn ang="0">
                  <a:pos x="T4" y="T5"/>
                </a:cxn>
                <a:cxn ang="0">
                  <a:pos x="T6" y="T7"/>
                </a:cxn>
              </a:cxnLst>
              <a:rect l="0" t="0" r="r" b="b"/>
              <a:pathLst>
                <a:path w="67711" h="4767">
                  <a:moveTo>
                    <a:pt x="0" y="4767"/>
                  </a:moveTo>
                  <a:lnTo>
                    <a:pt x="67711" y="4767"/>
                  </a:lnTo>
                  <a:lnTo>
                    <a:pt x="67711" y="0"/>
                  </a:lnTo>
                  <a:lnTo>
                    <a:pt x="0" y="4767"/>
                  </a:lnTo>
                  <a:close/>
                </a:path>
              </a:pathLst>
            </a:custGeom>
            <a:solidFill>
              <a:srgbClr val="14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3" name="Kuvan paikkamerkki 2">
            <a:extLst>
              <a:ext uri="{FF2B5EF4-FFF2-40B4-BE49-F238E27FC236}">
                <a16:creationId xmlns:a16="http://schemas.microsoft.com/office/drawing/2014/main" id="{3120267B-A677-4444-88A5-26888B3B0CAA}"/>
              </a:ext>
            </a:extLst>
          </p:cNvPr>
          <p:cNvSpPr>
            <a:spLocks noGrp="1"/>
          </p:cNvSpPr>
          <p:nvPr>
            <p:ph type="pic" idx="13"/>
          </p:nvPr>
        </p:nvSpPr>
        <p:spPr>
          <a:xfrm>
            <a:off x="-1490" y="-20442"/>
            <a:ext cx="24387858" cy="13736441"/>
          </a:xfrm>
          <a:custGeom>
            <a:avLst/>
            <a:gdLst>
              <a:gd name="connsiteX0" fmla="*/ 0 w 24369680"/>
              <a:gd name="connsiteY0" fmla="*/ 0 h 13734854"/>
              <a:gd name="connsiteX1" fmla="*/ 24369680 w 24369680"/>
              <a:gd name="connsiteY1" fmla="*/ 0 h 13734854"/>
              <a:gd name="connsiteX2" fmla="*/ 24369680 w 24369680"/>
              <a:gd name="connsiteY2" fmla="*/ 13734854 h 13734854"/>
              <a:gd name="connsiteX3" fmla="*/ 0 w 24369680"/>
              <a:gd name="connsiteY3" fmla="*/ 13734854 h 13734854"/>
              <a:gd name="connsiteX4" fmla="*/ 0 w 24369680"/>
              <a:gd name="connsiteY4" fmla="*/ 0 h 13734854"/>
              <a:gd name="connsiteX0" fmla="*/ 15794 w 24385474"/>
              <a:gd name="connsiteY0" fmla="*/ 0 h 13734854"/>
              <a:gd name="connsiteX1" fmla="*/ 24385474 w 24385474"/>
              <a:gd name="connsiteY1" fmla="*/ 0 h 13734854"/>
              <a:gd name="connsiteX2" fmla="*/ 24385474 w 24385474"/>
              <a:gd name="connsiteY2" fmla="*/ 13734854 h 13734854"/>
              <a:gd name="connsiteX3" fmla="*/ 15794 w 24385474"/>
              <a:gd name="connsiteY3" fmla="*/ 13734854 h 13734854"/>
              <a:gd name="connsiteX4" fmla="*/ 0 w 24385474"/>
              <a:gd name="connsiteY4" fmla="*/ 1715679 h 13734854"/>
              <a:gd name="connsiteX5" fmla="*/ 15794 w 24385474"/>
              <a:gd name="connsiteY5" fmla="*/ 0 h 13734854"/>
              <a:gd name="connsiteX0" fmla="*/ 15794 w 24396569"/>
              <a:gd name="connsiteY0" fmla="*/ 0 h 13734854"/>
              <a:gd name="connsiteX1" fmla="*/ 24385474 w 24396569"/>
              <a:gd name="connsiteY1" fmla="*/ 0 h 13734854"/>
              <a:gd name="connsiteX2" fmla="*/ 24396569 w 24396569"/>
              <a:gd name="connsiteY2" fmla="*/ 12019176 h 13734854"/>
              <a:gd name="connsiteX3" fmla="*/ 24385474 w 24396569"/>
              <a:gd name="connsiteY3" fmla="*/ 13734854 h 13734854"/>
              <a:gd name="connsiteX4" fmla="*/ 15794 w 24396569"/>
              <a:gd name="connsiteY4" fmla="*/ 13734854 h 13734854"/>
              <a:gd name="connsiteX5" fmla="*/ 0 w 24396569"/>
              <a:gd name="connsiteY5" fmla="*/ 1715679 h 13734854"/>
              <a:gd name="connsiteX6" fmla="*/ 15794 w 24396569"/>
              <a:gd name="connsiteY6" fmla="*/ 0 h 13734854"/>
              <a:gd name="connsiteX0" fmla="*/ 0 w 24396569"/>
              <a:gd name="connsiteY0" fmla="*/ 1715679 h 13734854"/>
              <a:gd name="connsiteX1" fmla="*/ 24385474 w 24396569"/>
              <a:gd name="connsiteY1" fmla="*/ 0 h 13734854"/>
              <a:gd name="connsiteX2" fmla="*/ 24396569 w 24396569"/>
              <a:gd name="connsiteY2" fmla="*/ 12019176 h 13734854"/>
              <a:gd name="connsiteX3" fmla="*/ 24385474 w 24396569"/>
              <a:gd name="connsiteY3" fmla="*/ 13734854 h 13734854"/>
              <a:gd name="connsiteX4" fmla="*/ 15794 w 24396569"/>
              <a:gd name="connsiteY4" fmla="*/ 13734854 h 13734854"/>
              <a:gd name="connsiteX5" fmla="*/ 0 w 24396569"/>
              <a:gd name="connsiteY5" fmla="*/ 1715679 h 13734854"/>
              <a:gd name="connsiteX0" fmla="*/ 0 w 24396569"/>
              <a:gd name="connsiteY0" fmla="*/ 1715679 h 14561968"/>
              <a:gd name="connsiteX1" fmla="*/ 24385474 w 24396569"/>
              <a:gd name="connsiteY1" fmla="*/ 0 h 14561968"/>
              <a:gd name="connsiteX2" fmla="*/ 24396569 w 24396569"/>
              <a:gd name="connsiteY2" fmla="*/ 12019176 h 14561968"/>
              <a:gd name="connsiteX3" fmla="*/ 15794 w 24396569"/>
              <a:gd name="connsiteY3" fmla="*/ 13734854 h 14561968"/>
              <a:gd name="connsiteX4" fmla="*/ 0 w 24396569"/>
              <a:gd name="connsiteY4" fmla="*/ 1715679 h 14561968"/>
              <a:gd name="connsiteX0" fmla="*/ 0 w 24396569"/>
              <a:gd name="connsiteY0" fmla="*/ 1715679 h 13734854"/>
              <a:gd name="connsiteX1" fmla="*/ 24385474 w 24396569"/>
              <a:gd name="connsiteY1" fmla="*/ 0 h 13734854"/>
              <a:gd name="connsiteX2" fmla="*/ 24396569 w 24396569"/>
              <a:gd name="connsiteY2" fmla="*/ 12019176 h 13734854"/>
              <a:gd name="connsiteX3" fmla="*/ 15794 w 24396569"/>
              <a:gd name="connsiteY3" fmla="*/ 13734854 h 13734854"/>
              <a:gd name="connsiteX4" fmla="*/ 0 w 24396569"/>
              <a:gd name="connsiteY4" fmla="*/ 1715679 h 13734854"/>
              <a:gd name="connsiteX0" fmla="*/ 0 w 24388632"/>
              <a:gd name="connsiteY0" fmla="*/ 1709329 h 13734854"/>
              <a:gd name="connsiteX1" fmla="*/ 24377537 w 24388632"/>
              <a:gd name="connsiteY1" fmla="*/ 0 h 13734854"/>
              <a:gd name="connsiteX2" fmla="*/ 24388632 w 24388632"/>
              <a:gd name="connsiteY2" fmla="*/ 12019176 h 13734854"/>
              <a:gd name="connsiteX3" fmla="*/ 7857 w 24388632"/>
              <a:gd name="connsiteY3" fmla="*/ 13734854 h 13734854"/>
              <a:gd name="connsiteX4" fmla="*/ 0 w 24388632"/>
              <a:gd name="connsiteY4" fmla="*/ 1709329 h 13734854"/>
              <a:gd name="connsiteX0" fmla="*/ 0 w 24388632"/>
              <a:gd name="connsiteY0" fmla="*/ 1710916 h 13736441"/>
              <a:gd name="connsiteX1" fmla="*/ 24380711 w 24388632"/>
              <a:gd name="connsiteY1" fmla="*/ 0 h 13736441"/>
              <a:gd name="connsiteX2" fmla="*/ 24388632 w 24388632"/>
              <a:gd name="connsiteY2" fmla="*/ 12020763 h 13736441"/>
              <a:gd name="connsiteX3" fmla="*/ 7857 w 24388632"/>
              <a:gd name="connsiteY3" fmla="*/ 13736441 h 13736441"/>
              <a:gd name="connsiteX4" fmla="*/ 0 w 24388632"/>
              <a:gd name="connsiteY4" fmla="*/ 1710916 h 13736441"/>
              <a:gd name="connsiteX0" fmla="*/ 0 w 24388632"/>
              <a:gd name="connsiteY0" fmla="*/ 1710916 h 13736441"/>
              <a:gd name="connsiteX1" fmla="*/ 24387062 w 24388632"/>
              <a:gd name="connsiteY1" fmla="*/ 0 h 13736441"/>
              <a:gd name="connsiteX2" fmla="*/ 24388632 w 24388632"/>
              <a:gd name="connsiteY2" fmla="*/ 12020763 h 13736441"/>
              <a:gd name="connsiteX3" fmla="*/ 7857 w 24388632"/>
              <a:gd name="connsiteY3" fmla="*/ 13736441 h 13736441"/>
              <a:gd name="connsiteX4" fmla="*/ 0 w 24388632"/>
              <a:gd name="connsiteY4" fmla="*/ 1710916 h 13736441"/>
              <a:gd name="connsiteX0" fmla="*/ 0 w 24388127"/>
              <a:gd name="connsiteY0" fmla="*/ 1710916 h 13736441"/>
              <a:gd name="connsiteX1" fmla="*/ 24387062 w 24388127"/>
              <a:gd name="connsiteY1" fmla="*/ 0 h 13736441"/>
              <a:gd name="connsiteX2" fmla="*/ 24387044 w 24388127"/>
              <a:gd name="connsiteY2" fmla="*/ 12020763 h 13736441"/>
              <a:gd name="connsiteX3" fmla="*/ 7857 w 24388127"/>
              <a:gd name="connsiteY3" fmla="*/ 13736441 h 13736441"/>
              <a:gd name="connsiteX4" fmla="*/ 0 w 24388127"/>
              <a:gd name="connsiteY4" fmla="*/ 1710916 h 13736441"/>
              <a:gd name="connsiteX0" fmla="*/ 0 w 24387858"/>
              <a:gd name="connsiteY0" fmla="*/ 1710916 h 13736441"/>
              <a:gd name="connsiteX1" fmla="*/ 24387062 w 24387858"/>
              <a:gd name="connsiteY1" fmla="*/ 0 h 13736441"/>
              <a:gd name="connsiteX2" fmla="*/ 24383869 w 24387858"/>
              <a:gd name="connsiteY2" fmla="*/ 12022351 h 13736441"/>
              <a:gd name="connsiteX3" fmla="*/ 7857 w 24387858"/>
              <a:gd name="connsiteY3" fmla="*/ 13736441 h 13736441"/>
              <a:gd name="connsiteX4" fmla="*/ 0 w 24387858"/>
              <a:gd name="connsiteY4" fmla="*/ 1710916 h 13736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7858" h="13736441">
                <a:moveTo>
                  <a:pt x="0" y="1710916"/>
                </a:moveTo>
                <a:lnTo>
                  <a:pt x="24387062" y="0"/>
                </a:lnTo>
                <a:cubicBezTo>
                  <a:pt x="24390760" y="4006392"/>
                  <a:pt x="24380171" y="8015959"/>
                  <a:pt x="24383869" y="12022351"/>
                </a:cubicBezTo>
                <a:lnTo>
                  <a:pt x="7857" y="13736441"/>
                </a:lnTo>
                <a:cubicBezTo>
                  <a:pt x="2592" y="9730049"/>
                  <a:pt x="5265" y="5717308"/>
                  <a:pt x="0" y="1710916"/>
                </a:cubicBezTo>
                <a:close/>
              </a:path>
            </a:pathLst>
          </a:custGeom>
          <a:solidFill>
            <a:schemeClr val="bg1">
              <a:lumMod val="95000"/>
            </a:schemeClr>
          </a:solidFill>
        </p:spPr>
        <p:txBody>
          <a:bodyPr anchor="ctr" anchorCtr="0"/>
          <a:lstStyle>
            <a:lvl1pPr marL="0" indent="0" algn="ctr">
              <a:buNone/>
              <a:defRPr sz="2000" b="1"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5" name="Tekstin paikkamerkki 4">
            <a:extLst>
              <a:ext uri="{FF2B5EF4-FFF2-40B4-BE49-F238E27FC236}">
                <a16:creationId xmlns:a16="http://schemas.microsoft.com/office/drawing/2014/main" id="{43C6CAD2-0D70-4B20-9702-7BC2BBD23D3B}"/>
              </a:ext>
              <a:ext uri="{C183D7F6-B498-43B3-948B-1728B52AA6E4}">
                <adec:decorative xmlns:adec="http://schemas.microsoft.com/office/drawing/2017/decorative" val="1"/>
              </a:ext>
            </a:extLst>
          </p:cNvPr>
          <p:cNvSpPr>
            <a:spLocks noGrp="1"/>
          </p:cNvSpPr>
          <p:nvPr>
            <p:ph type="body" sz="quarter" idx="14" hasCustomPrompt="1"/>
          </p:nvPr>
        </p:nvSpPr>
        <p:spPr>
          <a:xfrm>
            <a:off x="19576800" y="867600"/>
            <a:ext cx="3790800" cy="388800"/>
          </a:xfrm>
          <a:blipFill>
            <a:blip r:embed="rId2"/>
            <a:stretch>
              <a:fillRect/>
            </a:stretch>
          </a:blipFill>
        </p:spPr>
        <p:txBody>
          <a:bodyPr anchor="ctr" anchorCtr="0"/>
          <a:lstStyle>
            <a:lvl1pPr marL="0" indent="0" algn="ctr">
              <a:buNone/>
              <a:defRPr sz="200"/>
            </a:lvl1pPr>
          </a:lstStyle>
          <a:p>
            <a:pPr lvl="0"/>
            <a:r>
              <a:rPr lang="fi-FI"/>
              <a:t> </a:t>
            </a:r>
          </a:p>
        </p:txBody>
      </p:sp>
    </p:spTree>
    <p:extLst>
      <p:ext uri="{BB962C8B-B14F-4D97-AF65-F5344CB8AC3E}">
        <p14:creationId xmlns:p14="http://schemas.microsoft.com/office/powerpoint/2010/main" val="2415478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grpSp>
        <p:nvGrpSpPr>
          <p:cNvPr id="6" name="Ryhmä 5">
            <a:extLst>
              <a:ext uri="{FF2B5EF4-FFF2-40B4-BE49-F238E27FC236}">
                <a16:creationId xmlns:a16="http://schemas.microsoft.com/office/drawing/2014/main" id="{5E97D42B-BB3B-4D70-B419-BFB83663D9C6}"/>
              </a:ext>
            </a:extLst>
          </p:cNvPr>
          <p:cNvGrpSpPr/>
          <p:nvPr userDrawn="1"/>
        </p:nvGrpSpPr>
        <p:grpSpPr>
          <a:xfrm>
            <a:off x="0" y="-18854"/>
            <a:ext cx="24382800" cy="13734854"/>
            <a:chOff x="0" y="-18854"/>
            <a:chExt cx="24382800" cy="13734854"/>
          </a:xfrm>
        </p:grpSpPr>
        <p:sp>
          <p:nvSpPr>
            <p:cNvPr id="7" name="Freeform 6">
              <a:extLst>
                <a:ext uri="{FF2B5EF4-FFF2-40B4-BE49-F238E27FC236}">
                  <a16:creationId xmlns:a16="http://schemas.microsoft.com/office/drawing/2014/main" id="{E947666D-7DCE-4F99-BFC4-68C27902B78E}"/>
                </a:ext>
                <a:ext uri="{C183D7F6-B498-43B3-948B-1728B52AA6E4}">
                  <adec:decorative xmlns:adec="http://schemas.microsoft.com/office/drawing/2017/decorative" val="1"/>
                </a:ext>
              </a:extLst>
            </p:cNvPr>
            <p:cNvSpPr>
              <a:spLocks/>
            </p:cNvSpPr>
            <p:nvPr userDrawn="1"/>
          </p:nvSpPr>
          <p:spPr bwMode="auto">
            <a:xfrm>
              <a:off x="0" y="-18854"/>
              <a:ext cx="24382800" cy="1714898"/>
            </a:xfrm>
            <a:custGeom>
              <a:avLst/>
              <a:gdLst>
                <a:gd name="T0" fmla="*/ 0 w 67725"/>
                <a:gd name="T1" fmla="*/ 0 h 4767"/>
                <a:gd name="T2" fmla="*/ 0 w 67725"/>
                <a:gd name="T3" fmla="*/ 4767 h 4767"/>
                <a:gd name="T4" fmla="*/ 67725 w 67725"/>
                <a:gd name="T5" fmla="*/ 24 h 4767"/>
                <a:gd name="T6" fmla="*/ 67725 w 67725"/>
                <a:gd name="T7" fmla="*/ 18 h 4767"/>
                <a:gd name="T8" fmla="*/ 0 w 67725"/>
                <a:gd name="T9" fmla="*/ 0 h 4767"/>
              </a:gdLst>
              <a:ahLst/>
              <a:cxnLst>
                <a:cxn ang="0">
                  <a:pos x="T0" y="T1"/>
                </a:cxn>
                <a:cxn ang="0">
                  <a:pos x="T2" y="T3"/>
                </a:cxn>
                <a:cxn ang="0">
                  <a:pos x="T4" y="T5"/>
                </a:cxn>
                <a:cxn ang="0">
                  <a:pos x="T6" y="T7"/>
                </a:cxn>
                <a:cxn ang="0">
                  <a:pos x="T8" y="T9"/>
                </a:cxn>
              </a:cxnLst>
              <a:rect l="0" t="0" r="r" b="b"/>
              <a:pathLst>
                <a:path w="67725" h="4767">
                  <a:moveTo>
                    <a:pt x="0" y="0"/>
                  </a:moveTo>
                  <a:lnTo>
                    <a:pt x="0" y="4767"/>
                  </a:lnTo>
                  <a:lnTo>
                    <a:pt x="67725" y="24"/>
                  </a:lnTo>
                  <a:lnTo>
                    <a:pt x="67725" y="18"/>
                  </a:lnTo>
                  <a:lnTo>
                    <a:pt x="0" y="0"/>
                  </a:lnTo>
                  <a:close/>
                </a:path>
              </a:pathLst>
            </a:custGeom>
            <a:solidFill>
              <a:srgbClr val="CEF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7">
              <a:extLst>
                <a:ext uri="{FF2B5EF4-FFF2-40B4-BE49-F238E27FC236}">
                  <a16:creationId xmlns:a16="http://schemas.microsoft.com/office/drawing/2014/main" id="{EE29252F-1217-499A-AEEF-B10241DF067C}"/>
                </a:ext>
                <a:ext uri="{C183D7F6-B498-43B3-948B-1728B52AA6E4}">
                  <adec:decorative xmlns:adec="http://schemas.microsoft.com/office/drawing/2017/decorative" val="1"/>
                </a:ext>
              </a:extLst>
            </p:cNvPr>
            <p:cNvSpPr>
              <a:spLocks/>
            </p:cNvSpPr>
            <p:nvPr userDrawn="1"/>
          </p:nvSpPr>
          <p:spPr bwMode="auto">
            <a:xfrm>
              <a:off x="6366" y="12001102"/>
              <a:ext cx="24376434" cy="1714898"/>
            </a:xfrm>
            <a:custGeom>
              <a:avLst/>
              <a:gdLst>
                <a:gd name="T0" fmla="*/ 0 w 67711"/>
                <a:gd name="T1" fmla="*/ 4767 h 4767"/>
                <a:gd name="T2" fmla="*/ 67711 w 67711"/>
                <a:gd name="T3" fmla="*/ 4767 h 4767"/>
                <a:gd name="T4" fmla="*/ 67711 w 67711"/>
                <a:gd name="T5" fmla="*/ 0 h 4767"/>
                <a:gd name="T6" fmla="*/ 0 w 67711"/>
                <a:gd name="T7" fmla="*/ 4767 h 4767"/>
              </a:gdLst>
              <a:ahLst/>
              <a:cxnLst>
                <a:cxn ang="0">
                  <a:pos x="T0" y="T1"/>
                </a:cxn>
                <a:cxn ang="0">
                  <a:pos x="T2" y="T3"/>
                </a:cxn>
                <a:cxn ang="0">
                  <a:pos x="T4" y="T5"/>
                </a:cxn>
                <a:cxn ang="0">
                  <a:pos x="T6" y="T7"/>
                </a:cxn>
              </a:cxnLst>
              <a:rect l="0" t="0" r="r" b="b"/>
              <a:pathLst>
                <a:path w="67711" h="4767">
                  <a:moveTo>
                    <a:pt x="0" y="4767"/>
                  </a:moveTo>
                  <a:lnTo>
                    <a:pt x="67711" y="4767"/>
                  </a:lnTo>
                  <a:lnTo>
                    <a:pt x="67711" y="0"/>
                  </a:lnTo>
                  <a:lnTo>
                    <a:pt x="0" y="4767"/>
                  </a:lnTo>
                  <a:close/>
                </a:path>
              </a:pathLst>
            </a:custGeom>
            <a:solidFill>
              <a:srgbClr val="14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p:txBody>
          <a:bodyPr/>
          <a:lstStyle/>
          <a:p>
            <a:r>
              <a:rPr lang="fi-FI"/>
              <a:t>Muokkaa perustyyl. napsautt.</a:t>
            </a:r>
          </a:p>
        </p:txBody>
      </p:sp>
      <p:sp>
        <p:nvSpPr>
          <p:cNvPr id="3" name="Päivämäärän paikkamerkki 2">
            <a:extLst>
              <a:ext uri="{FF2B5EF4-FFF2-40B4-BE49-F238E27FC236}">
                <a16:creationId xmlns:a16="http://schemas.microsoft.com/office/drawing/2014/main" id="{5797E4D7-4DF3-42F7-A8B1-E81360052CE5}"/>
              </a:ext>
            </a:extLst>
          </p:cNvPr>
          <p:cNvSpPr>
            <a:spLocks noGrp="1"/>
          </p:cNvSpPr>
          <p:nvPr>
            <p:ph type="dt" sz="half" idx="10"/>
          </p:nvPr>
        </p:nvSpPr>
        <p:spPr/>
        <p:txBody>
          <a:bodyPr/>
          <a:lstStyle/>
          <a:p>
            <a:fld id="{4751A0BD-5408-4C6C-9A5C-10B4CA57242F}" type="datetime1">
              <a:rPr lang="fi-FI" smtClean="0"/>
              <a:t>20.4.2023</a:t>
            </a:fld>
            <a:endParaRPr lang="fi-FI"/>
          </a:p>
        </p:txBody>
      </p:sp>
      <p:sp>
        <p:nvSpPr>
          <p:cNvPr id="4" name="Alatunnisteen paikkamerkki 3">
            <a:extLst>
              <a:ext uri="{FF2B5EF4-FFF2-40B4-BE49-F238E27FC236}">
                <a16:creationId xmlns:a16="http://schemas.microsoft.com/office/drawing/2014/main" id="{115DA5D9-220B-4CA2-AF56-616A41B79E7E}"/>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Dian numeron paikkamerkki 4">
            <a:extLst>
              <a:ext uri="{FF2B5EF4-FFF2-40B4-BE49-F238E27FC236}">
                <a16:creationId xmlns:a16="http://schemas.microsoft.com/office/drawing/2014/main" id="{90AACDB7-CE3E-4B32-A3E7-5CF3FA8C9C45}"/>
              </a:ext>
            </a:extLst>
          </p:cNvPr>
          <p:cNvSpPr>
            <a:spLocks noGrp="1"/>
          </p:cNvSpPr>
          <p:nvPr>
            <p:ph type="sldNum" sz="quarter" idx="12"/>
          </p:nvPr>
        </p:nvSpPr>
        <p:spPr/>
        <p:txBody>
          <a:bodyPr/>
          <a:lstStyle/>
          <a:p>
            <a:fld id="{03D2D5F4-4871-4469-8343-ED7F6811B37D}" type="slidenum">
              <a:rPr lang="fi-FI" smtClean="0"/>
              <a:t>‹#›</a:t>
            </a:fld>
            <a:endParaRPr lang="fi-FI"/>
          </a:p>
        </p:txBody>
      </p:sp>
    </p:spTree>
    <p:extLst>
      <p:ext uri="{BB962C8B-B14F-4D97-AF65-F5344CB8AC3E}">
        <p14:creationId xmlns:p14="http://schemas.microsoft.com/office/powerpoint/2010/main" val="3802220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reserve="1">
  <p:cSld name="Vain otsikko nega">
    <p:bg>
      <p:bgPr>
        <a:solidFill>
          <a:schemeClr val="bg1">
            <a:lumMod val="85000"/>
          </a:schemeClr>
        </a:solidFill>
        <a:effectLst/>
      </p:bgPr>
    </p:bg>
    <p:spTree>
      <p:nvGrpSpPr>
        <p:cNvPr id="1" name=""/>
        <p:cNvGrpSpPr/>
        <p:nvPr/>
      </p:nvGrpSpPr>
      <p:grpSpPr>
        <a:xfrm>
          <a:off x="0" y="0"/>
          <a:ext cx="0" cy="0"/>
          <a:chOff x="0" y="0"/>
          <a:chExt cx="0" cy="0"/>
        </a:xfrm>
      </p:grpSpPr>
      <p:grpSp>
        <p:nvGrpSpPr>
          <p:cNvPr id="6" name="Ryhmä 5">
            <a:extLst>
              <a:ext uri="{FF2B5EF4-FFF2-40B4-BE49-F238E27FC236}">
                <a16:creationId xmlns:a16="http://schemas.microsoft.com/office/drawing/2014/main" id="{5E97D42B-BB3B-4D70-B419-BFB83663D9C6}"/>
              </a:ext>
            </a:extLst>
          </p:cNvPr>
          <p:cNvGrpSpPr/>
          <p:nvPr userDrawn="1"/>
        </p:nvGrpSpPr>
        <p:grpSpPr>
          <a:xfrm>
            <a:off x="0" y="-18854"/>
            <a:ext cx="24382800" cy="13734854"/>
            <a:chOff x="0" y="-18854"/>
            <a:chExt cx="24382800" cy="13734854"/>
          </a:xfrm>
        </p:grpSpPr>
        <p:sp>
          <p:nvSpPr>
            <p:cNvPr id="7" name="Freeform 6">
              <a:extLst>
                <a:ext uri="{FF2B5EF4-FFF2-40B4-BE49-F238E27FC236}">
                  <a16:creationId xmlns:a16="http://schemas.microsoft.com/office/drawing/2014/main" id="{E947666D-7DCE-4F99-BFC4-68C27902B78E}"/>
                </a:ext>
                <a:ext uri="{C183D7F6-B498-43B3-948B-1728B52AA6E4}">
                  <adec:decorative xmlns:adec="http://schemas.microsoft.com/office/drawing/2017/decorative" val="1"/>
                </a:ext>
              </a:extLst>
            </p:cNvPr>
            <p:cNvSpPr>
              <a:spLocks/>
            </p:cNvSpPr>
            <p:nvPr userDrawn="1"/>
          </p:nvSpPr>
          <p:spPr bwMode="auto">
            <a:xfrm>
              <a:off x="0" y="-18854"/>
              <a:ext cx="24382800" cy="1714898"/>
            </a:xfrm>
            <a:custGeom>
              <a:avLst/>
              <a:gdLst>
                <a:gd name="T0" fmla="*/ 0 w 67725"/>
                <a:gd name="T1" fmla="*/ 0 h 4767"/>
                <a:gd name="T2" fmla="*/ 0 w 67725"/>
                <a:gd name="T3" fmla="*/ 4767 h 4767"/>
                <a:gd name="T4" fmla="*/ 67725 w 67725"/>
                <a:gd name="T5" fmla="*/ 24 h 4767"/>
                <a:gd name="T6" fmla="*/ 67725 w 67725"/>
                <a:gd name="T7" fmla="*/ 18 h 4767"/>
                <a:gd name="T8" fmla="*/ 0 w 67725"/>
                <a:gd name="T9" fmla="*/ 0 h 4767"/>
              </a:gdLst>
              <a:ahLst/>
              <a:cxnLst>
                <a:cxn ang="0">
                  <a:pos x="T0" y="T1"/>
                </a:cxn>
                <a:cxn ang="0">
                  <a:pos x="T2" y="T3"/>
                </a:cxn>
                <a:cxn ang="0">
                  <a:pos x="T4" y="T5"/>
                </a:cxn>
                <a:cxn ang="0">
                  <a:pos x="T6" y="T7"/>
                </a:cxn>
                <a:cxn ang="0">
                  <a:pos x="T8" y="T9"/>
                </a:cxn>
              </a:cxnLst>
              <a:rect l="0" t="0" r="r" b="b"/>
              <a:pathLst>
                <a:path w="67725" h="4767">
                  <a:moveTo>
                    <a:pt x="0" y="0"/>
                  </a:moveTo>
                  <a:lnTo>
                    <a:pt x="0" y="4767"/>
                  </a:lnTo>
                  <a:lnTo>
                    <a:pt x="67725" y="24"/>
                  </a:lnTo>
                  <a:lnTo>
                    <a:pt x="67725" y="18"/>
                  </a:lnTo>
                  <a:lnTo>
                    <a:pt x="0" y="0"/>
                  </a:lnTo>
                  <a:close/>
                </a:path>
              </a:pathLst>
            </a:custGeom>
            <a:solidFill>
              <a:srgbClr val="CEF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7">
              <a:extLst>
                <a:ext uri="{FF2B5EF4-FFF2-40B4-BE49-F238E27FC236}">
                  <a16:creationId xmlns:a16="http://schemas.microsoft.com/office/drawing/2014/main" id="{EE29252F-1217-499A-AEEF-B10241DF067C}"/>
                </a:ext>
                <a:ext uri="{C183D7F6-B498-43B3-948B-1728B52AA6E4}">
                  <adec:decorative xmlns:adec="http://schemas.microsoft.com/office/drawing/2017/decorative" val="1"/>
                </a:ext>
              </a:extLst>
            </p:cNvPr>
            <p:cNvSpPr>
              <a:spLocks/>
            </p:cNvSpPr>
            <p:nvPr userDrawn="1"/>
          </p:nvSpPr>
          <p:spPr bwMode="auto">
            <a:xfrm>
              <a:off x="6366" y="12001102"/>
              <a:ext cx="24376434" cy="1714898"/>
            </a:xfrm>
            <a:custGeom>
              <a:avLst/>
              <a:gdLst>
                <a:gd name="T0" fmla="*/ 0 w 67711"/>
                <a:gd name="T1" fmla="*/ 4767 h 4767"/>
                <a:gd name="T2" fmla="*/ 67711 w 67711"/>
                <a:gd name="T3" fmla="*/ 4767 h 4767"/>
                <a:gd name="T4" fmla="*/ 67711 w 67711"/>
                <a:gd name="T5" fmla="*/ 0 h 4767"/>
                <a:gd name="T6" fmla="*/ 0 w 67711"/>
                <a:gd name="T7" fmla="*/ 4767 h 4767"/>
              </a:gdLst>
              <a:ahLst/>
              <a:cxnLst>
                <a:cxn ang="0">
                  <a:pos x="T0" y="T1"/>
                </a:cxn>
                <a:cxn ang="0">
                  <a:pos x="T2" y="T3"/>
                </a:cxn>
                <a:cxn ang="0">
                  <a:pos x="T4" y="T5"/>
                </a:cxn>
                <a:cxn ang="0">
                  <a:pos x="T6" y="T7"/>
                </a:cxn>
              </a:cxnLst>
              <a:rect l="0" t="0" r="r" b="b"/>
              <a:pathLst>
                <a:path w="67711" h="4767">
                  <a:moveTo>
                    <a:pt x="0" y="4767"/>
                  </a:moveTo>
                  <a:lnTo>
                    <a:pt x="67711" y="4767"/>
                  </a:lnTo>
                  <a:lnTo>
                    <a:pt x="67711" y="0"/>
                  </a:lnTo>
                  <a:lnTo>
                    <a:pt x="0" y="4767"/>
                  </a:lnTo>
                  <a:close/>
                </a:path>
              </a:pathLst>
            </a:custGeom>
            <a:solidFill>
              <a:srgbClr val="14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p:txBody>
          <a:bodyPr/>
          <a:lstStyle/>
          <a:p>
            <a:r>
              <a:rPr lang="fi-FI"/>
              <a:t>Muokkaa perustyyl. napsautt.</a:t>
            </a:r>
          </a:p>
        </p:txBody>
      </p:sp>
      <p:sp>
        <p:nvSpPr>
          <p:cNvPr id="3" name="Päivämäärän paikkamerkki 2">
            <a:extLst>
              <a:ext uri="{FF2B5EF4-FFF2-40B4-BE49-F238E27FC236}">
                <a16:creationId xmlns:a16="http://schemas.microsoft.com/office/drawing/2014/main" id="{5797E4D7-4DF3-42F7-A8B1-E81360052CE5}"/>
              </a:ext>
            </a:extLst>
          </p:cNvPr>
          <p:cNvSpPr>
            <a:spLocks noGrp="1"/>
          </p:cNvSpPr>
          <p:nvPr>
            <p:ph type="dt" sz="half" idx="10"/>
          </p:nvPr>
        </p:nvSpPr>
        <p:spPr/>
        <p:txBody>
          <a:bodyPr/>
          <a:lstStyle/>
          <a:p>
            <a:fld id="{4751A0BD-5408-4C6C-9A5C-10B4CA57242F}" type="datetime1">
              <a:rPr lang="fi-FI" smtClean="0"/>
              <a:t>20.4.2023</a:t>
            </a:fld>
            <a:endParaRPr lang="fi-FI"/>
          </a:p>
        </p:txBody>
      </p:sp>
      <p:sp>
        <p:nvSpPr>
          <p:cNvPr id="4" name="Alatunnisteen paikkamerkki 3">
            <a:extLst>
              <a:ext uri="{FF2B5EF4-FFF2-40B4-BE49-F238E27FC236}">
                <a16:creationId xmlns:a16="http://schemas.microsoft.com/office/drawing/2014/main" id="{115DA5D9-220B-4CA2-AF56-616A41B79E7E}"/>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Dian numeron paikkamerkki 4">
            <a:extLst>
              <a:ext uri="{FF2B5EF4-FFF2-40B4-BE49-F238E27FC236}">
                <a16:creationId xmlns:a16="http://schemas.microsoft.com/office/drawing/2014/main" id="{90AACDB7-CE3E-4B32-A3E7-5CF3FA8C9C45}"/>
              </a:ext>
            </a:extLst>
          </p:cNvPr>
          <p:cNvSpPr>
            <a:spLocks noGrp="1"/>
          </p:cNvSpPr>
          <p:nvPr>
            <p:ph type="sldNum" sz="quarter" idx="12"/>
          </p:nvPr>
        </p:nvSpPr>
        <p:spPr/>
        <p:txBody>
          <a:bodyPr/>
          <a:lstStyle/>
          <a:p>
            <a:fld id="{03D2D5F4-4871-4469-8343-ED7F6811B37D}" type="slidenum">
              <a:rPr lang="fi-FI" smtClean="0"/>
              <a:t>‹#›</a:t>
            </a:fld>
            <a:endParaRPr lang="fi-FI"/>
          </a:p>
        </p:txBody>
      </p:sp>
      <p:pic>
        <p:nvPicPr>
          <p:cNvPr id="9" name="Kuva 8">
            <a:extLst>
              <a:ext uri="{FF2B5EF4-FFF2-40B4-BE49-F238E27FC236}">
                <a16:creationId xmlns:a16="http://schemas.microsoft.com/office/drawing/2014/main" id="{032260EC-5763-454B-86A4-9A6ED4E730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576506" y="867155"/>
            <a:ext cx="3791720" cy="387097"/>
          </a:xfrm>
          <a:prstGeom prst="rect">
            <a:avLst/>
          </a:prstGeom>
        </p:spPr>
      </p:pic>
    </p:spTree>
    <p:extLst>
      <p:ext uri="{BB962C8B-B14F-4D97-AF65-F5344CB8AC3E}">
        <p14:creationId xmlns:p14="http://schemas.microsoft.com/office/powerpoint/2010/main" val="706431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E1A1614D-52CF-45AF-A901-12FA2C0515D9}"/>
              </a:ext>
            </a:extLst>
          </p:cNvPr>
          <p:cNvSpPr>
            <a:spLocks noGrp="1"/>
          </p:cNvSpPr>
          <p:nvPr>
            <p:ph type="dt" sz="half" idx="10"/>
          </p:nvPr>
        </p:nvSpPr>
        <p:spPr/>
        <p:txBody>
          <a:bodyPr/>
          <a:lstStyle/>
          <a:p>
            <a:fld id="{73280A3A-D064-40E9-B3C2-27D20437E4B9}" type="datetime1">
              <a:rPr lang="fi-FI" smtClean="0"/>
              <a:t>20.4.2023</a:t>
            </a:fld>
            <a:endParaRPr lang="fi-FI"/>
          </a:p>
        </p:txBody>
      </p:sp>
      <p:sp>
        <p:nvSpPr>
          <p:cNvPr id="3" name="Alatunnisteen paikkamerkki 2">
            <a:extLst>
              <a:ext uri="{FF2B5EF4-FFF2-40B4-BE49-F238E27FC236}">
                <a16:creationId xmlns:a16="http://schemas.microsoft.com/office/drawing/2014/main" id="{62A2215A-8FD8-4FBF-887A-0CE9E0203E9F}"/>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D2899E54-642F-4A9A-8599-805DAF4404EE}"/>
              </a:ext>
            </a:extLst>
          </p:cNvPr>
          <p:cNvSpPr>
            <a:spLocks noGrp="1"/>
          </p:cNvSpPr>
          <p:nvPr>
            <p:ph type="sldNum" sz="quarter" idx="12"/>
          </p:nvPr>
        </p:nvSpPr>
        <p:spPr/>
        <p:txBody>
          <a:bodyPr/>
          <a:lstStyle/>
          <a:p>
            <a:fld id="{03D2D5F4-4871-4469-8343-ED7F6811B37D}" type="slidenum">
              <a:rPr lang="fi-FI" smtClean="0"/>
              <a:t>‹#›</a:t>
            </a:fld>
            <a:endParaRPr lang="fi-FI"/>
          </a:p>
        </p:txBody>
      </p:sp>
    </p:spTree>
    <p:extLst>
      <p:ext uri="{BB962C8B-B14F-4D97-AF65-F5344CB8AC3E}">
        <p14:creationId xmlns:p14="http://schemas.microsoft.com/office/powerpoint/2010/main" val="2157964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Lopetus">
    <p:spTree>
      <p:nvGrpSpPr>
        <p:cNvPr id="1" name=""/>
        <p:cNvGrpSpPr/>
        <p:nvPr/>
      </p:nvGrpSpPr>
      <p:grpSpPr>
        <a:xfrm>
          <a:off x="0" y="0"/>
          <a:ext cx="0" cy="0"/>
          <a:chOff x="0" y="0"/>
          <a:chExt cx="0" cy="0"/>
        </a:xfrm>
      </p:grpSpPr>
      <p:pic>
        <p:nvPicPr>
          <p:cNvPr id="25" name="Kuva 24" descr="Nainen kävelee laiturilla">
            <a:extLst>
              <a:ext uri="{FF2B5EF4-FFF2-40B4-BE49-F238E27FC236}">
                <a16:creationId xmlns:a16="http://schemas.microsoft.com/office/drawing/2014/main" id="{6E5FA1D4-2C32-4240-9B55-00EBF83580F6}"/>
              </a:ext>
            </a:extLst>
          </p:cNvPr>
          <p:cNvPicPr>
            <a:picLocks/>
          </p:cNvPicPr>
          <p:nvPr userDrawn="1"/>
        </p:nvPicPr>
        <p:blipFill rotWithShape="1">
          <a:blip r:embed="rId2">
            <a:extLst>
              <a:ext uri="{28A0092B-C50C-407E-A947-70E740481C1C}">
                <a14:useLocalDpi xmlns:a14="http://schemas.microsoft.com/office/drawing/2010/main" val="0"/>
              </a:ext>
            </a:extLst>
          </a:blip>
          <a:srcRect/>
          <a:stretch/>
        </p:blipFill>
        <p:spPr>
          <a:xfrm>
            <a:off x="-1" y="0"/>
            <a:ext cx="24382800" cy="9916998"/>
          </a:xfrm>
          <a:prstGeom prst="rect">
            <a:avLst/>
          </a:prstGeom>
        </p:spPr>
      </p:pic>
      <p:sp>
        <p:nvSpPr>
          <p:cNvPr id="12" name="Freeform 5">
            <a:extLst>
              <a:ext uri="{FF2B5EF4-FFF2-40B4-BE49-F238E27FC236}">
                <a16:creationId xmlns:a16="http://schemas.microsoft.com/office/drawing/2014/main" id="{B56F663B-DE9D-4846-B92B-815F67F29843}"/>
              </a:ext>
              <a:ext uri="{C183D7F6-B498-43B3-948B-1728B52AA6E4}">
                <adec:decorative xmlns:adec="http://schemas.microsoft.com/office/drawing/2017/decorative" val="1"/>
              </a:ext>
            </a:extLst>
          </p:cNvPr>
          <p:cNvSpPr>
            <a:spLocks noChangeAspect="1"/>
          </p:cNvSpPr>
          <p:nvPr userDrawn="1"/>
        </p:nvSpPr>
        <p:spPr bwMode="auto">
          <a:xfrm>
            <a:off x="0" y="8107054"/>
            <a:ext cx="24382800" cy="5616897"/>
          </a:xfrm>
          <a:custGeom>
            <a:avLst/>
            <a:gdLst>
              <a:gd name="T0" fmla="*/ 0 w 67733"/>
              <a:gd name="T1" fmla="*/ 4768 h 15585"/>
              <a:gd name="T2" fmla="*/ 0 w 67733"/>
              <a:gd name="T3" fmla="*/ 4774 h 15585"/>
              <a:gd name="T4" fmla="*/ 0 w 67733"/>
              <a:gd name="T5" fmla="*/ 4774 h 15585"/>
              <a:gd name="T6" fmla="*/ 0 w 67733"/>
              <a:gd name="T7" fmla="*/ 15585 h 15585"/>
              <a:gd name="T8" fmla="*/ 67733 w 67733"/>
              <a:gd name="T9" fmla="*/ 15585 h 15585"/>
              <a:gd name="T10" fmla="*/ 67733 w 67733"/>
              <a:gd name="T11" fmla="*/ 0 h 15585"/>
              <a:gd name="T12" fmla="*/ 0 w 67733"/>
              <a:gd name="T13" fmla="*/ 4768 h 15585"/>
            </a:gdLst>
            <a:ahLst/>
            <a:cxnLst>
              <a:cxn ang="0">
                <a:pos x="T0" y="T1"/>
              </a:cxn>
              <a:cxn ang="0">
                <a:pos x="T2" y="T3"/>
              </a:cxn>
              <a:cxn ang="0">
                <a:pos x="T4" y="T5"/>
              </a:cxn>
              <a:cxn ang="0">
                <a:pos x="T6" y="T7"/>
              </a:cxn>
              <a:cxn ang="0">
                <a:pos x="T8" y="T9"/>
              </a:cxn>
              <a:cxn ang="0">
                <a:pos x="T10" y="T11"/>
              </a:cxn>
              <a:cxn ang="0">
                <a:pos x="T12" y="T13"/>
              </a:cxn>
            </a:cxnLst>
            <a:rect l="0" t="0" r="r" b="b"/>
            <a:pathLst>
              <a:path w="67733" h="15585">
                <a:moveTo>
                  <a:pt x="0" y="4768"/>
                </a:moveTo>
                <a:lnTo>
                  <a:pt x="0" y="4774"/>
                </a:lnTo>
                <a:lnTo>
                  <a:pt x="0" y="4774"/>
                </a:lnTo>
                <a:lnTo>
                  <a:pt x="0" y="15585"/>
                </a:lnTo>
                <a:lnTo>
                  <a:pt x="67733" y="15585"/>
                </a:lnTo>
                <a:cubicBezTo>
                  <a:pt x="67733" y="10379"/>
                  <a:pt x="67733" y="5195"/>
                  <a:pt x="67733" y="0"/>
                </a:cubicBezTo>
                <a:lnTo>
                  <a:pt x="0" y="4768"/>
                </a:lnTo>
                <a:close/>
              </a:path>
            </a:pathLst>
          </a:custGeom>
          <a:solidFill>
            <a:srgbClr val="97B3D4"/>
          </a:solidFill>
          <a:ln>
            <a:noFill/>
          </a:ln>
        </p:spPr>
        <p:txBody>
          <a:bodyPr vert="horz" wrap="square" lIns="91440" tIns="45720" rIns="91440" bIns="45720" numCol="1" anchor="t" anchorCtr="0" compatLnSpc="1">
            <a:prstTxWarp prst="textNoShape">
              <a:avLst/>
            </a:prstTxWarp>
          </a:bodyPr>
          <a:lstStyle/>
          <a:p>
            <a:endParaRPr lang="fi-FI"/>
          </a:p>
        </p:txBody>
      </p:sp>
      <p:sp>
        <p:nvSpPr>
          <p:cNvPr id="24" name="Freeform 6">
            <a:extLst>
              <a:ext uri="{FF2B5EF4-FFF2-40B4-BE49-F238E27FC236}">
                <a16:creationId xmlns:a16="http://schemas.microsoft.com/office/drawing/2014/main" id="{B05BE846-A9E8-4F94-B6C9-47D9A241C76D}"/>
              </a:ext>
              <a:ext uri="{C183D7F6-B498-43B3-948B-1728B52AA6E4}">
                <adec:decorative xmlns:adec="http://schemas.microsoft.com/office/drawing/2017/decorative" val="1"/>
              </a:ext>
            </a:extLst>
          </p:cNvPr>
          <p:cNvSpPr>
            <a:spLocks/>
          </p:cNvSpPr>
          <p:nvPr userDrawn="1"/>
        </p:nvSpPr>
        <p:spPr bwMode="auto">
          <a:xfrm>
            <a:off x="0" y="-18854"/>
            <a:ext cx="24382800" cy="1714898"/>
          </a:xfrm>
          <a:custGeom>
            <a:avLst/>
            <a:gdLst>
              <a:gd name="T0" fmla="*/ 0 w 67725"/>
              <a:gd name="T1" fmla="*/ 0 h 4767"/>
              <a:gd name="T2" fmla="*/ 0 w 67725"/>
              <a:gd name="T3" fmla="*/ 4767 h 4767"/>
              <a:gd name="T4" fmla="*/ 67725 w 67725"/>
              <a:gd name="T5" fmla="*/ 24 h 4767"/>
              <a:gd name="T6" fmla="*/ 67725 w 67725"/>
              <a:gd name="T7" fmla="*/ 18 h 4767"/>
              <a:gd name="T8" fmla="*/ 0 w 67725"/>
              <a:gd name="T9" fmla="*/ 0 h 4767"/>
            </a:gdLst>
            <a:ahLst/>
            <a:cxnLst>
              <a:cxn ang="0">
                <a:pos x="T0" y="T1"/>
              </a:cxn>
              <a:cxn ang="0">
                <a:pos x="T2" y="T3"/>
              </a:cxn>
              <a:cxn ang="0">
                <a:pos x="T4" y="T5"/>
              </a:cxn>
              <a:cxn ang="0">
                <a:pos x="T6" y="T7"/>
              </a:cxn>
              <a:cxn ang="0">
                <a:pos x="T8" y="T9"/>
              </a:cxn>
            </a:cxnLst>
            <a:rect l="0" t="0" r="r" b="b"/>
            <a:pathLst>
              <a:path w="67725" h="4767">
                <a:moveTo>
                  <a:pt x="0" y="0"/>
                </a:moveTo>
                <a:lnTo>
                  <a:pt x="0" y="4767"/>
                </a:lnTo>
                <a:lnTo>
                  <a:pt x="67725" y="24"/>
                </a:lnTo>
                <a:lnTo>
                  <a:pt x="67725" y="18"/>
                </a:lnTo>
                <a:lnTo>
                  <a:pt x="0" y="0"/>
                </a:lnTo>
                <a:close/>
              </a:path>
            </a:pathLst>
          </a:custGeom>
          <a:solidFill>
            <a:srgbClr val="CEFF23"/>
          </a:solid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nvGrpSpPr>
          <p:cNvPr id="23" name="Ryhmä 22">
            <a:extLst>
              <a:ext uri="{FF2B5EF4-FFF2-40B4-BE49-F238E27FC236}">
                <a16:creationId xmlns:a16="http://schemas.microsoft.com/office/drawing/2014/main" id="{E0ED3212-0E12-462B-9F9E-0F9AFCEB7B58}"/>
              </a:ext>
              <a:ext uri="{C183D7F6-B498-43B3-948B-1728B52AA6E4}">
                <adec:decorative xmlns:adec="http://schemas.microsoft.com/office/drawing/2017/decorative" val="1"/>
              </a:ext>
            </a:extLst>
          </p:cNvPr>
          <p:cNvGrpSpPr>
            <a:grpSpLocks noChangeAspect="1"/>
          </p:cNvGrpSpPr>
          <p:nvPr userDrawn="1"/>
        </p:nvGrpSpPr>
        <p:grpSpPr>
          <a:xfrm>
            <a:off x="0" y="4524866"/>
            <a:ext cx="24382800" cy="2500108"/>
            <a:chOff x="14288" y="1179513"/>
            <a:chExt cx="24353837" cy="2497138"/>
          </a:xfrm>
        </p:grpSpPr>
        <p:sp>
          <p:nvSpPr>
            <p:cNvPr id="16" name="Freeform 9">
              <a:extLst>
                <a:ext uri="{FF2B5EF4-FFF2-40B4-BE49-F238E27FC236}">
                  <a16:creationId xmlns:a16="http://schemas.microsoft.com/office/drawing/2014/main" id="{321A8E0B-C6F0-48F4-9E53-4DAE17B05BCC}"/>
                </a:ext>
                <a:ext uri="{C183D7F6-B498-43B3-948B-1728B52AA6E4}">
                  <adec:decorative xmlns:adec="http://schemas.microsoft.com/office/drawing/2017/decorative" val="1"/>
                </a:ext>
              </a:extLst>
            </p:cNvPr>
            <p:cNvSpPr>
              <a:spLocks/>
            </p:cNvSpPr>
            <p:nvPr userDrawn="1"/>
          </p:nvSpPr>
          <p:spPr bwMode="auto">
            <a:xfrm>
              <a:off x="14288" y="1223963"/>
              <a:ext cx="3727450" cy="2406650"/>
            </a:xfrm>
            <a:custGeom>
              <a:avLst/>
              <a:gdLst>
                <a:gd name="T0" fmla="*/ 6722 w 10366"/>
                <a:gd name="T1" fmla="*/ 0 h 6678"/>
                <a:gd name="T2" fmla="*/ 3329 w 10366"/>
                <a:gd name="T3" fmla="*/ 2477 h 6678"/>
                <a:gd name="T4" fmla="*/ 3724 w 10366"/>
                <a:gd name="T5" fmla="*/ 0 h 6678"/>
                <a:gd name="T6" fmla="*/ 771 w 10366"/>
                <a:gd name="T7" fmla="*/ 0 h 6678"/>
                <a:gd name="T8" fmla="*/ 0 w 10366"/>
                <a:gd name="T9" fmla="*/ 4858 h 6678"/>
                <a:gd name="T10" fmla="*/ 0 w 10366"/>
                <a:gd name="T11" fmla="*/ 6678 h 6678"/>
                <a:gd name="T12" fmla="*/ 2665 w 10366"/>
                <a:gd name="T13" fmla="*/ 6678 h 6678"/>
                <a:gd name="T14" fmla="*/ 3113 w 10366"/>
                <a:gd name="T15" fmla="*/ 3868 h 6678"/>
                <a:gd name="T16" fmla="*/ 5627 w 10366"/>
                <a:gd name="T17" fmla="*/ 6678 h 6678"/>
                <a:gd name="T18" fmla="*/ 9406 w 10366"/>
                <a:gd name="T19" fmla="*/ 6678 h 6678"/>
                <a:gd name="T20" fmla="*/ 6120 w 10366"/>
                <a:gd name="T21" fmla="*/ 3105 h 6678"/>
                <a:gd name="T22" fmla="*/ 10366 w 10366"/>
                <a:gd name="T23" fmla="*/ 0 h 6678"/>
                <a:gd name="T24" fmla="*/ 6722 w 10366"/>
                <a:gd name="T25" fmla="*/ 0 h 6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66" h="6678">
                  <a:moveTo>
                    <a:pt x="6722" y="0"/>
                  </a:moveTo>
                  <a:lnTo>
                    <a:pt x="3329" y="2477"/>
                  </a:lnTo>
                  <a:lnTo>
                    <a:pt x="3724" y="0"/>
                  </a:lnTo>
                  <a:lnTo>
                    <a:pt x="771" y="0"/>
                  </a:lnTo>
                  <a:lnTo>
                    <a:pt x="0" y="4858"/>
                  </a:lnTo>
                  <a:lnTo>
                    <a:pt x="0" y="6678"/>
                  </a:lnTo>
                  <a:lnTo>
                    <a:pt x="2665" y="6678"/>
                  </a:lnTo>
                  <a:lnTo>
                    <a:pt x="3113" y="3868"/>
                  </a:lnTo>
                  <a:lnTo>
                    <a:pt x="5627" y="6678"/>
                  </a:lnTo>
                  <a:lnTo>
                    <a:pt x="9406" y="6678"/>
                  </a:lnTo>
                  <a:lnTo>
                    <a:pt x="6120" y="3105"/>
                  </a:lnTo>
                  <a:lnTo>
                    <a:pt x="10366" y="0"/>
                  </a:lnTo>
                  <a:lnTo>
                    <a:pt x="6722"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0">
              <a:extLst>
                <a:ext uri="{FF2B5EF4-FFF2-40B4-BE49-F238E27FC236}">
                  <a16:creationId xmlns:a16="http://schemas.microsoft.com/office/drawing/2014/main" id="{9F976DE6-DF60-436D-8406-2AED6DDCF071}"/>
                </a:ext>
                <a:ext uri="{C183D7F6-B498-43B3-948B-1728B52AA6E4}">
                  <adec:decorative xmlns:adec="http://schemas.microsoft.com/office/drawing/2017/decorative" val="1"/>
                </a:ext>
              </a:extLst>
            </p:cNvPr>
            <p:cNvSpPr>
              <a:spLocks noEditPoints="1"/>
            </p:cNvSpPr>
            <p:nvPr userDrawn="1"/>
          </p:nvSpPr>
          <p:spPr bwMode="auto">
            <a:xfrm>
              <a:off x="3224213" y="1179513"/>
              <a:ext cx="3714750" cy="2497138"/>
            </a:xfrm>
            <a:custGeom>
              <a:avLst/>
              <a:gdLst>
                <a:gd name="T0" fmla="*/ 0 w 10332"/>
                <a:gd name="T1" fmla="*/ 3914 h 6930"/>
                <a:gd name="T2" fmla="*/ 45 w 10332"/>
                <a:gd name="T3" fmla="*/ 3222 h 6930"/>
                <a:gd name="T4" fmla="*/ 5242 w 10332"/>
                <a:gd name="T5" fmla="*/ 0 h 6930"/>
                <a:gd name="T6" fmla="*/ 5664 w 10332"/>
                <a:gd name="T7" fmla="*/ 0 h 6930"/>
                <a:gd name="T8" fmla="*/ 10332 w 10332"/>
                <a:gd name="T9" fmla="*/ 2962 h 6930"/>
                <a:gd name="T10" fmla="*/ 10269 w 10332"/>
                <a:gd name="T11" fmla="*/ 3689 h 6930"/>
                <a:gd name="T12" fmla="*/ 5081 w 10332"/>
                <a:gd name="T13" fmla="*/ 6930 h 6930"/>
                <a:gd name="T14" fmla="*/ 4650 w 10332"/>
                <a:gd name="T15" fmla="*/ 6930 h 6930"/>
                <a:gd name="T16" fmla="*/ 0 w 10332"/>
                <a:gd name="T17" fmla="*/ 3914 h 6930"/>
                <a:gd name="T18" fmla="*/ 5296 w 10332"/>
                <a:gd name="T19" fmla="*/ 1975 h 6930"/>
                <a:gd name="T20" fmla="*/ 3088 w 10332"/>
                <a:gd name="T21" fmla="*/ 3348 h 6930"/>
                <a:gd name="T22" fmla="*/ 3070 w 10332"/>
                <a:gd name="T23" fmla="*/ 3644 h 6930"/>
                <a:gd name="T24" fmla="*/ 5018 w 10332"/>
                <a:gd name="T25" fmla="*/ 4937 h 6930"/>
                <a:gd name="T26" fmla="*/ 7235 w 10332"/>
                <a:gd name="T27" fmla="*/ 3546 h 6930"/>
                <a:gd name="T28" fmla="*/ 7262 w 10332"/>
                <a:gd name="T29" fmla="*/ 3214 h 6930"/>
                <a:gd name="T30" fmla="*/ 5296 w 10332"/>
                <a:gd name="T31" fmla="*/ 1975 h 6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32" h="6930">
                  <a:moveTo>
                    <a:pt x="0" y="3914"/>
                  </a:moveTo>
                  <a:cubicBezTo>
                    <a:pt x="0" y="3734"/>
                    <a:pt x="9" y="3483"/>
                    <a:pt x="45" y="3222"/>
                  </a:cubicBezTo>
                  <a:cubicBezTo>
                    <a:pt x="233" y="1876"/>
                    <a:pt x="1023" y="0"/>
                    <a:pt x="5242" y="0"/>
                  </a:cubicBezTo>
                  <a:lnTo>
                    <a:pt x="5664" y="0"/>
                  </a:lnTo>
                  <a:cubicBezTo>
                    <a:pt x="9613" y="0"/>
                    <a:pt x="10332" y="1670"/>
                    <a:pt x="10332" y="2962"/>
                  </a:cubicBezTo>
                  <a:cubicBezTo>
                    <a:pt x="10332" y="3196"/>
                    <a:pt x="10305" y="3465"/>
                    <a:pt x="10269" y="3689"/>
                  </a:cubicBezTo>
                  <a:cubicBezTo>
                    <a:pt x="10053" y="5018"/>
                    <a:pt x="9335" y="6930"/>
                    <a:pt x="5081" y="6930"/>
                  </a:cubicBezTo>
                  <a:lnTo>
                    <a:pt x="4650" y="6930"/>
                  </a:lnTo>
                  <a:cubicBezTo>
                    <a:pt x="781" y="6930"/>
                    <a:pt x="0" y="5251"/>
                    <a:pt x="0" y="3914"/>
                  </a:cubicBezTo>
                  <a:close/>
                  <a:moveTo>
                    <a:pt x="5296" y="1975"/>
                  </a:moveTo>
                  <a:cubicBezTo>
                    <a:pt x="3644" y="1975"/>
                    <a:pt x="3169" y="2711"/>
                    <a:pt x="3088" y="3348"/>
                  </a:cubicBezTo>
                  <a:cubicBezTo>
                    <a:pt x="3079" y="3420"/>
                    <a:pt x="3070" y="3519"/>
                    <a:pt x="3070" y="3644"/>
                  </a:cubicBezTo>
                  <a:cubicBezTo>
                    <a:pt x="3070" y="4255"/>
                    <a:pt x="3510" y="4937"/>
                    <a:pt x="5018" y="4937"/>
                  </a:cubicBezTo>
                  <a:cubicBezTo>
                    <a:pt x="6651" y="4937"/>
                    <a:pt x="7136" y="4210"/>
                    <a:pt x="7235" y="3546"/>
                  </a:cubicBezTo>
                  <a:cubicBezTo>
                    <a:pt x="7253" y="3420"/>
                    <a:pt x="7262" y="3321"/>
                    <a:pt x="7262" y="3214"/>
                  </a:cubicBezTo>
                  <a:cubicBezTo>
                    <a:pt x="7262" y="2603"/>
                    <a:pt x="6813" y="1975"/>
                    <a:pt x="5296" y="1975"/>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1">
              <a:extLst>
                <a:ext uri="{FF2B5EF4-FFF2-40B4-BE49-F238E27FC236}">
                  <a16:creationId xmlns:a16="http://schemas.microsoft.com/office/drawing/2014/main" id="{96A2C1F8-6EAF-4BEC-BE34-4343D712646C}"/>
                </a:ext>
                <a:ext uri="{C183D7F6-B498-43B3-948B-1728B52AA6E4}">
                  <adec:decorative xmlns:adec="http://schemas.microsoft.com/office/drawing/2017/decorative" val="1"/>
                </a:ext>
              </a:extLst>
            </p:cNvPr>
            <p:cNvSpPr>
              <a:spLocks/>
            </p:cNvSpPr>
            <p:nvPr userDrawn="1"/>
          </p:nvSpPr>
          <p:spPr bwMode="auto">
            <a:xfrm>
              <a:off x="7058025" y="1223963"/>
              <a:ext cx="3692525" cy="2446338"/>
            </a:xfrm>
            <a:custGeom>
              <a:avLst/>
              <a:gdLst>
                <a:gd name="T0" fmla="*/ 700 w 10268"/>
                <a:gd name="T1" fmla="*/ 0 h 6786"/>
                <a:gd name="T2" fmla="*/ 3662 w 10268"/>
                <a:gd name="T3" fmla="*/ 0 h 6786"/>
                <a:gd name="T4" fmla="*/ 3213 w 10268"/>
                <a:gd name="T5" fmla="*/ 2818 h 6786"/>
                <a:gd name="T6" fmla="*/ 4847 w 10268"/>
                <a:gd name="T7" fmla="*/ 4506 h 6786"/>
                <a:gd name="T8" fmla="*/ 4865 w 10268"/>
                <a:gd name="T9" fmla="*/ 4506 h 6786"/>
                <a:gd name="T10" fmla="*/ 6857 w 10268"/>
                <a:gd name="T11" fmla="*/ 2836 h 6786"/>
                <a:gd name="T12" fmla="*/ 7306 w 10268"/>
                <a:gd name="T13" fmla="*/ 0 h 6786"/>
                <a:gd name="T14" fmla="*/ 10268 w 10268"/>
                <a:gd name="T15" fmla="*/ 0 h 6786"/>
                <a:gd name="T16" fmla="*/ 9802 w 10268"/>
                <a:gd name="T17" fmla="*/ 2989 h 6786"/>
                <a:gd name="T18" fmla="*/ 5017 w 10268"/>
                <a:gd name="T19" fmla="*/ 6786 h 6786"/>
                <a:gd name="T20" fmla="*/ 4622 w 10268"/>
                <a:gd name="T21" fmla="*/ 6786 h 6786"/>
                <a:gd name="T22" fmla="*/ 224 w 10268"/>
                <a:gd name="T23" fmla="*/ 2971 h 6786"/>
                <a:gd name="T24" fmla="*/ 700 w 10268"/>
                <a:gd name="T25" fmla="*/ 0 h 6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68" h="6786">
                  <a:moveTo>
                    <a:pt x="700" y="0"/>
                  </a:moveTo>
                  <a:lnTo>
                    <a:pt x="3662" y="0"/>
                  </a:lnTo>
                  <a:lnTo>
                    <a:pt x="3213" y="2818"/>
                  </a:lnTo>
                  <a:cubicBezTo>
                    <a:pt x="3079" y="3644"/>
                    <a:pt x="3312" y="4506"/>
                    <a:pt x="4847" y="4506"/>
                  </a:cubicBezTo>
                  <a:lnTo>
                    <a:pt x="4865" y="4506"/>
                  </a:lnTo>
                  <a:cubicBezTo>
                    <a:pt x="6319" y="4506"/>
                    <a:pt x="6732" y="3644"/>
                    <a:pt x="6857" y="2836"/>
                  </a:cubicBezTo>
                  <a:lnTo>
                    <a:pt x="7306" y="0"/>
                  </a:lnTo>
                  <a:lnTo>
                    <a:pt x="10268" y="0"/>
                  </a:lnTo>
                  <a:lnTo>
                    <a:pt x="9802" y="2989"/>
                  </a:lnTo>
                  <a:cubicBezTo>
                    <a:pt x="9568" y="4443"/>
                    <a:pt x="8895" y="6786"/>
                    <a:pt x="5017" y="6786"/>
                  </a:cubicBezTo>
                  <a:lnTo>
                    <a:pt x="4622" y="6786"/>
                  </a:lnTo>
                  <a:cubicBezTo>
                    <a:pt x="377" y="6786"/>
                    <a:pt x="0" y="4398"/>
                    <a:pt x="224" y="2971"/>
                  </a:cubicBezTo>
                  <a:lnTo>
                    <a:pt x="70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2">
              <a:extLst>
                <a:ext uri="{FF2B5EF4-FFF2-40B4-BE49-F238E27FC236}">
                  <a16:creationId xmlns:a16="http://schemas.microsoft.com/office/drawing/2014/main" id="{BEC02F9C-E6FC-40B6-85EC-1FD0A88E37A5}"/>
                </a:ext>
                <a:ext uri="{C183D7F6-B498-43B3-948B-1728B52AA6E4}">
                  <adec:decorative xmlns:adec="http://schemas.microsoft.com/office/drawing/2017/decorative" val="1"/>
                </a:ext>
              </a:extLst>
            </p:cNvPr>
            <p:cNvSpPr>
              <a:spLocks/>
            </p:cNvSpPr>
            <p:nvPr userDrawn="1"/>
          </p:nvSpPr>
          <p:spPr bwMode="auto">
            <a:xfrm>
              <a:off x="10847388" y="1223963"/>
              <a:ext cx="3679825" cy="2406650"/>
            </a:xfrm>
            <a:custGeom>
              <a:avLst/>
              <a:gdLst>
                <a:gd name="T0" fmla="*/ 6337 w 10233"/>
                <a:gd name="T1" fmla="*/ 6678 h 6678"/>
                <a:gd name="T2" fmla="*/ 2217 w 10233"/>
                <a:gd name="T3" fmla="*/ 6678 h 6678"/>
                <a:gd name="T4" fmla="*/ 0 w 10233"/>
                <a:gd name="T5" fmla="*/ 0 h 6678"/>
                <a:gd name="T6" fmla="*/ 3267 w 10233"/>
                <a:gd name="T7" fmla="*/ 0 h 6678"/>
                <a:gd name="T8" fmla="*/ 4613 w 10233"/>
                <a:gd name="T9" fmla="*/ 4380 h 6678"/>
                <a:gd name="T10" fmla="*/ 7109 w 10233"/>
                <a:gd name="T11" fmla="*/ 0 h 6678"/>
                <a:gd name="T12" fmla="*/ 10233 w 10233"/>
                <a:gd name="T13" fmla="*/ 0 h 6678"/>
                <a:gd name="T14" fmla="*/ 6337 w 10233"/>
                <a:gd name="T15" fmla="*/ 6678 h 6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33" h="6678">
                  <a:moveTo>
                    <a:pt x="6337" y="6678"/>
                  </a:moveTo>
                  <a:lnTo>
                    <a:pt x="2217" y="6678"/>
                  </a:lnTo>
                  <a:lnTo>
                    <a:pt x="0" y="0"/>
                  </a:lnTo>
                  <a:lnTo>
                    <a:pt x="3267" y="0"/>
                  </a:lnTo>
                  <a:lnTo>
                    <a:pt x="4613" y="4380"/>
                  </a:lnTo>
                  <a:lnTo>
                    <a:pt x="7109" y="0"/>
                  </a:lnTo>
                  <a:lnTo>
                    <a:pt x="10233" y="0"/>
                  </a:lnTo>
                  <a:lnTo>
                    <a:pt x="6337" y="667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3">
              <a:extLst>
                <a:ext uri="{FF2B5EF4-FFF2-40B4-BE49-F238E27FC236}">
                  <a16:creationId xmlns:a16="http://schemas.microsoft.com/office/drawing/2014/main" id="{63CF111C-678D-4D1E-AC5E-9D785B047AC4}"/>
                </a:ext>
                <a:ext uri="{C183D7F6-B498-43B3-948B-1728B52AA6E4}">
                  <adec:decorative xmlns:adec="http://schemas.microsoft.com/office/drawing/2017/decorative" val="1"/>
                </a:ext>
              </a:extLst>
            </p:cNvPr>
            <p:cNvSpPr>
              <a:spLocks noEditPoints="1"/>
            </p:cNvSpPr>
            <p:nvPr userDrawn="1"/>
          </p:nvSpPr>
          <p:spPr bwMode="auto">
            <a:xfrm>
              <a:off x="14219238" y="1179513"/>
              <a:ext cx="3714750" cy="2497138"/>
            </a:xfrm>
            <a:custGeom>
              <a:avLst/>
              <a:gdLst>
                <a:gd name="T0" fmla="*/ 0 w 10331"/>
                <a:gd name="T1" fmla="*/ 3914 h 6930"/>
                <a:gd name="T2" fmla="*/ 45 w 10331"/>
                <a:gd name="T3" fmla="*/ 3222 h 6930"/>
                <a:gd name="T4" fmla="*/ 5242 w 10331"/>
                <a:gd name="T5" fmla="*/ 0 h 6930"/>
                <a:gd name="T6" fmla="*/ 5664 w 10331"/>
                <a:gd name="T7" fmla="*/ 0 h 6930"/>
                <a:gd name="T8" fmla="*/ 10331 w 10331"/>
                <a:gd name="T9" fmla="*/ 2962 h 6930"/>
                <a:gd name="T10" fmla="*/ 10269 w 10331"/>
                <a:gd name="T11" fmla="*/ 3689 h 6930"/>
                <a:gd name="T12" fmla="*/ 5080 w 10331"/>
                <a:gd name="T13" fmla="*/ 6930 h 6930"/>
                <a:gd name="T14" fmla="*/ 4650 w 10331"/>
                <a:gd name="T15" fmla="*/ 6930 h 6930"/>
                <a:gd name="T16" fmla="*/ 0 w 10331"/>
                <a:gd name="T17" fmla="*/ 3914 h 6930"/>
                <a:gd name="T18" fmla="*/ 5296 w 10331"/>
                <a:gd name="T19" fmla="*/ 1975 h 6930"/>
                <a:gd name="T20" fmla="*/ 3088 w 10331"/>
                <a:gd name="T21" fmla="*/ 3348 h 6930"/>
                <a:gd name="T22" fmla="*/ 3070 w 10331"/>
                <a:gd name="T23" fmla="*/ 3644 h 6930"/>
                <a:gd name="T24" fmla="*/ 5017 w 10331"/>
                <a:gd name="T25" fmla="*/ 4937 h 6930"/>
                <a:gd name="T26" fmla="*/ 7235 w 10331"/>
                <a:gd name="T27" fmla="*/ 3546 h 6930"/>
                <a:gd name="T28" fmla="*/ 7262 w 10331"/>
                <a:gd name="T29" fmla="*/ 3214 h 6930"/>
                <a:gd name="T30" fmla="*/ 5296 w 10331"/>
                <a:gd name="T31" fmla="*/ 1975 h 6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31" h="6930">
                  <a:moveTo>
                    <a:pt x="0" y="3914"/>
                  </a:moveTo>
                  <a:cubicBezTo>
                    <a:pt x="0" y="3734"/>
                    <a:pt x="9" y="3483"/>
                    <a:pt x="45" y="3222"/>
                  </a:cubicBezTo>
                  <a:cubicBezTo>
                    <a:pt x="233" y="1876"/>
                    <a:pt x="1023" y="0"/>
                    <a:pt x="5242" y="0"/>
                  </a:cubicBezTo>
                  <a:lnTo>
                    <a:pt x="5664" y="0"/>
                  </a:lnTo>
                  <a:cubicBezTo>
                    <a:pt x="9613" y="0"/>
                    <a:pt x="10331" y="1670"/>
                    <a:pt x="10331" y="2962"/>
                  </a:cubicBezTo>
                  <a:cubicBezTo>
                    <a:pt x="10331" y="3196"/>
                    <a:pt x="10304" y="3465"/>
                    <a:pt x="10269" y="3689"/>
                  </a:cubicBezTo>
                  <a:cubicBezTo>
                    <a:pt x="10053" y="5018"/>
                    <a:pt x="9335" y="6930"/>
                    <a:pt x="5080" y="6930"/>
                  </a:cubicBezTo>
                  <a:lnTo>
                    <a:pt x="4650" y="6930"/>
                  </a:lnTo>
                  <a:cubicBezTo>
                    <a:pt x="781" y="6930"/>
                    <a:pt x="0" y="5251"/>
                    <a:pt x="0" y="3914"/>
                  </a:cubicBezTo>
                  <a:close/>
                  <a:moveTo>
                    <a:pt x="5296" y="1975"/>
                  </a:moveTo>
                  <a:cubicBezTo>
                    <a:pt x="3644" y="1975"/>
                    <a:pt x="3168" y="2711"/>
                    <a:pt x="3088" y="3348"/>
                  </a:cubicBezTo>
                  <a:cubicBezTo>
                    <a:pt x="3079" y="3420"/>
                    <a:pt x="3070" y="3519"/>
                    <a:pt x="3070" y="3644"/>
                  </a:cubicBezTo>
                  <a:cubicBezTo>
                    <a:pt x="3070" y="4255"/>
                    <a:pt x="3510" y="4937"/>
                    <a:pt x="5017" y="4937"/>
                  </a:cubicBezTo>
                  <a:cubicBezTo>
                    <a:pt x="6651" y="4937"/>
                    <a:pt x="7136" y="4210"/>
                    <a:pt x="7235" y="3546"/>
                  </a:cubicBezTo>
                  <a:cubicBezTo>
                    <a:pt x="7253" y="3420"/>
                    <a:pt x="7262" y="3321"/>
                    <a:pt x="7262" y="3214"/>
                  </a:cubicBezTo>
                  <a:cubicBezTo>
                    <a:pt x="7262" y="2603"/>
                    <a:pt x="6813" y="1975"/>
                    <a:pt x="5296" y="1975"/>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14">
              <a:extLst>
                <a:ext uri="{FF2B5EF4-FFF2-40B4-BE49-F238E27FC236}">
                  <a16:creationId xmlns:a16="http://schemas.microsoft.com/office/drawing/2014/main" id="{46A25D9D-A80B-4426-82D4-16011802C16C}"/>
                </a:ext>
                <a:ext uri="{C183D7F6-B498-43B3-948B-1728B52AA6E4}">
                  <adec:decorative xmlns:adec="http://schemas.microsoft.com/office/drawing/2017/decorative" val="1"/>
                </a:ext>
              </a:extLst>
            </p:cNvPr>
            <p:cNvSpPr>
              <a:spLocks/>
            </p:cNvSpPr>
            <p:nvPr userDrawn="1"/>
          </p:nvSpPr>
          <p:spPr bwMode="auto">
            <a:xfrm>
              <a:off x="17949863" y="1223963"/>
              <a:ext cx="2801938" cy="2406650"/>
            </a:xfrm>
            <a:custGeom>
              <a:avLst/>
              <a:gdLst>
                <a:gd name="T0" fmla="*/ 4013 w 7792"/>
                <a:gd name="T1" fmla="*/ 0 h 6678"/>
                <a:gd name="T2" fmla="*/ 3295 w 7792"/>
                <a:gd name="T3" fmla="*/ 4506 h 6678"/>
                <a:gd name="T4" fmla="*/ 7792 w 7792"/>
                <a:gd name="T5" fmla="*/ 4506 h 6678"/>
                <a:gd name="T6" fmla="*/ 7451 w 7792"/>
                <a:gd name="T7" fmla="*/ 6678 h 6678"/>
                <a:gd name="T8" fmla="*/ 0 w 7792"/>
                <a:gd name="T9" fmla="*/ 6678 h 6678"/>
                <a:gd name="T10" fmla="*/ 1060 w 7792"/>
                <a:gd name="T11" fmla="*/ 0 h 6678"/>
                <a:gd name="T12" fmla="*/ 4013 w 7792"/>
                <a:gd name="T13" fmla="*/ 0 h 6678"/>
              </a:gdLst>
              <a:ahLst/>
              <a:cxnLst>
                <a:cxn ang="0">
                  <a:pos x="T0" y="T1"/>
                </a:cxn>
                <a:cxn ang="0">
                  <a:pos x="T2" y="T3"/>
                </a:cxn>
                <a:cxn ang="0">
                  <a:pos x="T4" y="T5"/>
                </a:cxn>
                <a:cxn ang="0">
                  <a:pos x="T6" y="T7"/>
                </a:cxn>
                <a:cxn ang="0">
                  <a:pos x="T8" y="T9"/>
                </a:cxn>
                <a:cxn ang="0">
                  <a:pos x="T10" y="T11"/>
                </a:cxn>
                <a:cxn ang="0">
                  <a:pos x="T12" y="T13"/>
                </a:cxn>
              </a:cxnLst>
              <a:rect l="0" t="0" r="r" b="b"/>
              <a:pathLst>
                <a:path w="7792" h="6678">
                  <a:moveTo>
                    <a:pt x="4013" y="0"/>
                  </a:moveTo>
                  <a:lnTo>
                    <a:pt x="3295" y="4506"/>
                  </a:lnTo>
                  <a:lnTo>
                    <a:pt x="7792" y="4506"/>
                  </a:lnTo>
                  <a:lnTo>
                    <a:pt x="7451" y="6678"/>
                  </a:lnTo>
                  <a:lnTo>
                    <a:pt x="0" y="6678"/>
                  </a:lnTo>
                  <a:lnTo>
                    <a:pt x="1060" y="0"/>
                  </a:lnTo>
                  <a:lnTo>
                    <a:pt x="4013"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15">
              <a:extLst>
                <a:ext uri="{FF2B5EF4-FFF2-40B4-BE49-F238E27FC236}">
                  <a16:creationId xmlns:a16="http://schemas.microsoft.com/office/drawing/2014/main" id="{BF0A95AA-4771-4B49-8D0E-8E69C2FE8547}"/>
                </a:ext>
                <a:ext uri="{C183D7F6-B498-43B3-948B-1728B52AA6E4}">
                  <adec:decorative xmlns:adec="http://schemas.microsoft.com/office/drawing/2017/decorative" val="1"/>
                </a:ext>
              </a:extLst>
            </p:cNvPr>
            <p:cNvSpPr>
              <a:spLocks noEditPoints="1"/>
            </p:cNvSpPr>
            <p:nvPr userDrawn="1"/>
          </p:nvSpPr>
          <p:spPr bwMode="auto">
            <a:xfrm>
              <a:off x="20723225" y="1223963"/>
              <a:ext cx="3644900" cy="2406650"/>
            </a:xfrm>
            <a:custGeom>
              <a:avLst/>
              <a:gdLst>
                <a:gd name="T0" fmla="*/ 4111 w 10140"/>
                <a:gd name="T1" fmla="*/ 0 h 6678"/>
                <a:gd name="T2" fmla="*/ 0 w 10140"/>
                <a:gd name="T3" fmla="*/ 6678 h 6678"/>
                <a:gd name="T4" fmla="*/ 2989 w 10140"/>
                <a:gd name="T5" fmla="*/ 6678 h 6678"/>
                <a:gd name="T6" fmla="*/ 3528 w 10140"/>
                <a:gd name="T7" fmla="*/ 5753 h 6678"/>
                <a:gd name="T8" fmla="*/ 7001 w 10140"/>
                <a:gd name="T9" fmla="*/ 5753 h 6678"/>
                <a:gd name="T10" fmla="*/ 7289 w 10140"/>
                <a:gd name="T11" fmla="*/ 6678 h 6678"/>
                <a:gd name="T12" fmla="*/ 10140 w 10140"/>
                <a:gd name="T13" fmla="*/ 6678 h 6678"/>
                <a:gd name="T14" fmla="*/ 10140 w 10140"/>
                <a:gd name="T15" fmla="*/ 5570 h 6678"/>
                <a:gd name="T16" fmla="*/ 8186 w 10140"/>
                <a:gd name="T17" fmla="*/ 0 h 6678"/>
                <a:gd name="T18" fmla="*/ 4111 w 10140"/>
                <a:gd name="T19" fmla="*/ 0 h 6678"/>
                <a:gd name="T20" fmla="*/ 5808 w 10140"/>
                <a:gd name="T21" fmla="*/ 1849 h 6678"/>
                <a:gd name="T22" fmla="*/ 6445 w 10140"/>
                <a:gd name="T23" fmla="*/ 3913 h 6678"/>
                <a:gd name="T24" fmla="*/ 4596 w 10140"/>
                <a:gd name="T25" fmla="*/ 3913 h 6678"/>
                <a:gd name="T26" fmla="*/ 5808 w 10140"/>
                <a:gd name="T27" fmla="*/ 1849 h 6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40" h="6678">
                  <a:moveTo>
                    <a:pt x="4111" y="0"/>
                  </a:moveTo>
                  <a:lnTo>
                    <a:pt x="0" y="6678"/>
                  </a:lnTo>
                  <a:lnTo>
                    <a:pt x="2989" y="6678"/>
                  </a:lnTo>
                  <a:lnTo>
                    <a:pt x="3528" y="5753"/>
                  </a:lnTo>
                  <a:lnTo>
                    <a:pt x="7001" y="5753"/>
                  </a:lnTo>
                  <a:lnTo>
                    <a:pt x="7289" y="6678"/>
                  </a:lnTo>
                  <a:lnTo>
                    <a:pt x="10140" y="6678"/>
                  </a:lnTo>
                  <a:lnTo>
                    <a:pt x="10140" y="5570"/>
                  </a:lnTo>
                  <a:lnTo>
                    <a:pt x="8186" y="0"/>
                  </a:lnTo>
                  <a:lnTo>
                    <a:pt x="4111" y="0"/>
                  </a:lnTo>
                  <a:close/>
                  <a:moveTo>
                    <a:pt x="5808" y="1849"/>
                  </a:moveTo>
                  <a:lnTo>
                    <a:pt x="6445" y="3913"/>
                  </a:lnTo>
                  <a:lnTo>
                    <a:pt x="4596" y="3913"/>
                  </a:lnTo>
                  <a:lnTo>
                    <a:pt x="5808" y="184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4442690" y="9340273"/>
            <a:ext cx="18079997" cy="1643254"/>
          </a:xfrm>
        </p:spPr>
        <p:txBody>
          <a:bodyPr anchor="b"/>
          <a:lstStyle>
            <a:lvl1pPr algn="r">
              <a:defRPr sz="9600">
                <a:solidFill>
                  <a:schemeClr val="tx1"/>
                </a:solidFill>
              </a:defRPr>
            </a:lvl1pPr>
          </a:lstStyle>
          <a:p>
            <a:r>
              <a:rPr lang="fi-FI"/>
              <a:t>Muokkaa perustyyl. napsautt.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4442690" y="11048069"/>
            <a:ext cx="18079997" cy="998092"/>
          </a:xfrm>
        </p:spPr>
        <p:txBody>
          <a:bodyPr/>
          <a:lstStyle>
            <a:lvl1pPr marL="0" indent="0" algn="r">
              <a:buNone/>
              <a:defRPr sz="3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Tree>
    <p:extLst>
      <p:ext uri="{BB962C8B-B14F-4D97-AF65-F5344CB8AC3E}">
        <p14:creationId xmlns:p14="http://schemas.microsoft.com/office/powerpoint/2010/main" val="1276363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1_Lopet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5">
            <a:extLst>
              <a:ext uri="{FF2B5EF4-FFF2-40B4-BE49-F238E27FC236}">
                <a16:creationId xmlns:a16="http://schemas.microsoft.com/office/drawing/2014/main" id="{B56F663B-DE9D-4846-B92B-815F67F29843}"/>
              </a:ext>
              <a:ext uri="{C183D7F6-B498-43B3-948B-1728B52AA6E4}">
                <adec:decorative xmlns:adec="http://schemas.microsoft.com/office/drawing/2017/decorative" val="1"/>
              </a:ext>
            </a:extLst>
          </p:cNvPr>
          <p:cNvSpPr>
            <a:spLocks noChangeAspect="1"/>
          </p:cNvSpPr>
          <p:nvPr userDrawn="1"/>
        </p:nvSpPr>
        <p:spPr bwMode="auto">
          <a:xfrm>
            <a:off x="0" y="8107054"/>
            <a:ext cx="24382800" cy="5616897"/>
          </a:xfrm>
          <a:custGeom>
            <a:avLst/>
            <a:gdLst>
              <a:gd name="T0" fmla="*/ 0 w 67733"/>
              <a:gd name="T1" fmla="*/ 4768 h 15585"/>
              <a:gd name="T2" fmla="*/ 0 w 67733"/>
              <a:gd name="T3" fmla="*/ 4774 h 15585"/>
              <a:gd name="T4" fmla="*/ 0 w 67733"/>
              <a:gd name="T5" fmla="*/ 4774 h 15585"/>
              <a:gd name="T6" fmla="*/ 0 w 67733"/>
              <a:gd name="T7" fmla="*/ 15585 h 15585"/>
              <a:gd name="T8" fmla="*/ 67733 w 67733"/>
              <a:gd name="T9" fmla="*/ 15585 h 15585"/>
              <a:gd name="T10" fmla="*/ 67733 w 67733"/>
              <a:gd name="T11" fmla="*/ 0 h 15585"/>
              <a:gd name="T12" fmla="*/ 0 w 67733"/>
              <a:gd name="T13" fmla="*/ 4768 h 15585"/>
            </a:gdLst>
            <a:ahLst/>
            <a:cxnLst>
              <a:cxn ang="0">
                <a:pos x="T0" y="T1"/>
              </a:cxn>
              <a:cxn ang="0">
                <a:pos x="T2" y="T3"/>
              </a:cxn>
              <a:cxn ang="0">
                <a:pos x="T4" y="T5"/>
              </a:cxn>
              <a:cxn ang="0">
                <a:pos x="T6" y="T7"/>
              </a:cxn>
              <a:cxn ang="0">
                <a:pos x="T8" y="T9"/>
              </a:cxn>
              <a:cxn ang="0">
                <a:pos x="T10" y="T11"/>
              </a:cxn>
              <a:cxn ang="0">
                <a:pos x="T12" y="T13"/>
              </a:cxn>
            </a:cxnLst>
            <a:rect l="0" t="0" r="r" b="b"/>
            <a:pathLst>
              <a:path w="67733" h="15585">
                <a:moveTo>
                  <a:pt x="0" y="4768"/>
                </a:moveTo>
                <a:lnTo>
                  <a:pt x="0" y="4774"/>
                </a:lnTo>
                <a:lnTo>
                  <a:pt x="0" y="4774"/>
                </a:lnTo>
                <a:lnTo>
                  <a:pt x="0" y="15585"/>
                </a:lnTo>
                <a:lnTo>
                  <a:pt x="67733" y="15585"/>
                </a:lnTo>
                <a:cubicBezTo>
                  <a:pt x="67733" y="10379"/>
                  <a:pt x="67733" y="5195"/>
                  <a:pt x="67733" y="0"/>
                </a:cubicBezTo>
                <a:lnTo>
                  <a:pt x="0" y="4768"/>
                </a:lnTo>
                <a:close/>
              </a:path>
            </a:pathLst>
          </a:custGeom>
          <a:solidFill>
            <a:srgbClr val="97B3D4"/>
          </a:solidFill>
          <a:ln>
            <a:noFill/>
          </a:ln>
        </p:spPr>
        <p:txBody>
          <a:bodyPr vert="horz" wrap="square" lIns="91440" tIns="45720" rIns="91440" bIns="45720" numCol="1" anchor="t" anchorCtr="0" compatLnSpc="1">
            <a:prstTxWarp prst="textNoShape">
              <a:avLst/>
            </a:prstTxWarp>
          </a:bodyPr>
          <a:lstStyle/>
          <a:p>
            <a:endParaRPr lang="fi-FI"/>
          </a:p>
        </p:txBody>
      </p:sp>
      <p:sp>
        <p:nvSpPr>
          <p:cNvPr id="24" name="Freeform 6">
            <a:extLst>
              <a:ext uri="{FF2B5EF4-FFF2-40B4-BE49-F238E27FC236}">
                <a16:creationId xmlns:a16="http://schemas.microsoft.com/office/drawing/2014/main" id="{B05BE846-A9E8-4F94-B6C9-47D9A241C76D}"/>
              </a:ext>
              <a:ext uri="{C183D7F6-B498-43B3-948B-1728B52AA6E4}">
                <adec:decorative xmlns:adec="http://schemas.microsoft.com/office/drawing/2017/decorative" val="1"/>
              </a:ext>
            </a:extLst>
          </p:cNvPr>
          <p:cNvSpPr>
            <a:spLocks/>
          </p:cNvSpPr>
          <p:nvPr userDrawn="1"/>
        </p:nvSpPr>
        <p:spPr bwMode="auto">
          <a:xfrm>
            <a:off x="0" y="-18854"/>
            <a:ext cx="24382800" cy="1714898"/>
          </a:xfrm>
          <a:custGeom>
            <a:avLst/>
            <a:gdLst>
              <a:gd name="T0" fmla="*/ 0 w 67725"/>
              <a:gd name="T1" fmla="*/ 0 h 4767"/>
              <a:gd name="T2" fmla="*/ 0 w 67725"/>
              <a:gd name="T3" fmla="*/ 4767 h 4767"/>
              <a:gd name="T4" fmla="*/ 67725 w 67725"/>
              <a:gd name="T5" fmla="*/ 24 h 4767"/>
              <a:gd name="T6" fmla="*/ 67725 w 67725"/>
              <a:gd name="T7" fmla="*/ 18 h 4767"/>
              <a:gd name="T8" fmla="*/ 0 w 67725"/>
              <a:gd name="T9" fmla="*/ 0 h 4767"/>
            </a:gdLst>
            <a:ahLst/>
            <a:cxnLst>
              <a:cxn ang="0">
                <a:pos x="T0" y="T1"/>
              </a:cxn>
              <a:cxn ang="0">
                <a:pos x="T2" y="T3"/>
              </a:cxn>
              <a:cxn ang="0">
                <a:pos x="T4" y="T5"/>
              </a:cxn>
              <a:cxn ang="0">
                <a:pos x="T6" y="T7"/>
              </a:cxn>
              <a:cxn ang="0">
                <a:pos x="T8" y="T9"/>
              </a:cxn>
            </a:cxnLst>
            <a:rect l="0" t="0" r="r" b="b"/>
            <a:pathLst>
              <a:path w="67725" h="4767">
                <a:moveTo>
                  <a:pt x="0" y="0"/>
                </a:moveTo>
                <a:lnTo>
                  <a:pt x="0" y="4767"/>
                </a:lnTo>
                <a:lnTo>
                  <a:pt x="67725" y="24"/>
                </a:lnTo>
                <a:lnTo>
                  <a:pt x="67725" y="18"/>
                </a:lnTo>
                <a:lnTo>
                  <a:pt x="0" y="0"/>
                </a:lnTo>
                <a:close/>
              </a:path>
            </a:pathLst>
          </a:custGeom>
          <a:solidFill>
            <a:srgbClr val="CEFF23"/>
          </a:solid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nvGrpSpPr>
          <p:cNvPr id="23" name="Ryhmä 22">
            <a:extLst>
              <a:ext uri="{FF2B5EF4-FFF2-40B4-BE49-F238E27FC236}">
                <a16:creationId xmlns:a16="http://schemas.microsoft.com/office/drawing/2014/main" id="{E0ED3212-0E12-462B-9F9E-0F9AFCEB7B58}"/>
              </a:ext>
              <a:ext uri="{C183D7F6-B498-43B3-948B-1728B52AA6E4}">
                <adec:decorative xmlns:adec="http://schemas.microsoft.com/office/drawing/2017/decorative" val="1"/>
              </a:ext>
            </a:extLst>
          </p:cNvPr>
          <p:cNvGrpSpPr>
            <a:grpSpLocks noChangeAspect="1"/>
          </p:cNvGrpSpPr>
          <p:nvPr userDrawn="1"/>
        </p:nvGrpSpPr>
        <p:grpSpPr>
          <a:xfrm>
            <a:off x="0" y="4524866"/>
            <a:ext cx="24382800" cy="2500108"/>
            <a:chOff x="14288" y="1179513"/>
            <a:chExt cx="24353837" cy="2497138"/>
          </a:xfrm>
        </p:grpSpPr>
        <p:sp>
          <p:nvSpPr>
            <p:cNvPr id="16" name="Freeform 9">
              <a:extLst>
                <a:ext uri="{FF2B5EF4-FFF2-40B4-BE49-F238E27FC236}">
                  <a16:creationId xmlns:a16="http://schemas.microsoft.com/office/drawing/2014/main" id="{321A8E0B-C6F0-48F4-9E53-4DAE17B05BCC}"/>
                </a:ext>
                <a:ext uri="{C183D7F6-B498-43B3-948B-1728B52AA6E4}">
                  <adec:decorative xmlns:adec="http://schemas.microsoft.com/office/drawing/2017/decorative" val="1"/>
                </a:ext>
              </a:extLst>
            </p:cNvPr>
            <p:cNvSpPr>
              <a:spLocks/>
            </p:cNvSpPr>
            <p:nvPr userDrawn="1"/>
          </p:nvSpPr>
          <p:spPr bwMode="auto">
            <a:xfrm>
              <a:off x="14288" y="1223963"/>
              <a:ext cx="3727450" cy="2406650"/>
            </a:xfrm>
            <a:custGeom>
              <a:avLst/>
              <a:gdLst>
                <a:gd name="T0" fmla="*/ 6722 w 10366"/>
                <a:gd name="T1" fmla="*/ 0 h 6678"/>
                <a:gd name="T2" fmla="*/ 3329 w 10366"/>
                <a:gd name="T3" fmla="*/ 2477 h 6678"/>
                <a:gd name="T4" fmla="*/ 3724 w 10366"/>
                <a:gd name="T5" fmla="*/ 0 h 6678"/>
                <a:gd name="T6" fmla="*/ 771 w 10366"/>
                <a:gd name="T7" fmla="*/ 0 h 6678"/>
                <a:gd name="T8" fmla="*/ 0 w 10366"/>
                <a:gd name="T9" fmla="*/ 4858 h 6678"/>
                <a:gd name="T10" fmla="*/ 0 w 10366"/>
                <a:gd name="T11" fmla="*/ 6678 h 6678"/>
                <a:gd name="T12" fmla="*/ 2665 w 10366"/>
                <a:gd name="T13" fmla="*/ 6678 h 6678"/>
                <a:gd name="T14" fmla="*/ 3113 w 10366"/>
                <a:gd name="T15" fmla="*/ 3868 h 6678"/>
                <a:gd name="T16" fmla="*/ 5627 w 10366"/>
                <a:gd name="T17" fmla="*/ 6678 h 6678"/>
                <a:gd name="T18" fmla="*/ 9406 w 10366"/>
                <a:gd name="T19" fmla="*/ 6678 h 6678"/>
                <a:gd name="T20" fmla="*/ 6120 w 10366"/>
                <a:gd name="T21" fmla="*/ 3105 h 6678"/>
                <a:gd name="T22" fmla="*/ 10366 w 10366"/>
                <a:gd name="T23" fmla="*/ 0 h 6678"/>
                <a:gd name="T24" fmla="*/ 6722 w 10366"/>
                <a:gd name="T25" fmla="*/ 0 h 6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66" h="6678">
                  <a:moveTo>
                    <a:pt x="6722" y="0"/>
                  </a:moveTo>
                  <a:lnTo>
                    <a:pt x="3329" y="2477"/>
                  </a:lnTo>
                  <a:lnTo>
                    <a:pt x="3724" y="0"/>
                  </a:lnTo>
                  <a:lnTo>
                    <a:pt x="771" y="0"/>
                  </a:lnTo>
                  <a:lnTo>
                    <a:pt x="0" y="4858"/>
                  </a:lnTo>
                  <a:lnTo>
                    <a:pt x="0" y="6678"/>
                  </a:lnTo>
                  <a:lnTo>
                    <a:pt x="2665" y="6678"/>
                  </a:lnTo>
                  <a:lnTo>
                    <a:pt x="3113" y="3868"/>
                  </a:lnTo>
                  <a:lnTo>
                    <a:pt x="5627" y="6678"/>
                  </a:lnTo>
                  <a:lnTo>
                    <a:pt x="9406" y="6678"/>
                  </a:lnTo>
                  <a:lnTo>
                    <a:pt x="6120" y="3105"/>
                  </a:lnTo>
                  <a:lnTo>
                    <a:pt x="10366" y="0"/>
                  </a:lnTo>
                  <a:lnTo>
                    <a:pt x="6722"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0">
              <a:extLst>
                <a:ext uri="{FF2B5EF4-FFF2-40B4-BE49-F238E27FC236}">
                  <a16:creationId xmlns:a16="http://schemas.microsoft.com/office/drawing/2014/main" id="{9F976DE6-DF60-436D-8406-2AED6DDCF071}"/>
                </a:ext>
                <a:ext uri="{C183D7F6-B498-43B3-948B-1728B52AA6E4}">
                  <adec:decorative xmlns:adec="http://schemas.microsoft.com/office/drawing/2017/decorative" val="1"/>
                </a:ext>
              </a:extLst>
            </p:cNvPr>
            <p:cNvSpPr>
              <a:spLocks noEditPoints="1"/>
            </p:cNvSpPr>
            <p:nvPr userDrawn="1"/>
          </p:nvSpPr>
          <p:spPr bwMode="auto">
            <a:xfrm>
              <a:off x="3224213" y="1179513"/>
              <a:ext cx="3714750" cy="2497138"/>
            </a:xfrm>
            <a:custGeom>
              <a:avLst/>
              <a:gdLst>
                <a:gd name="T0" fmla="*/ 0 w 10332"/>
                <a:gd name="T1" fmla="*/ 3914 h 6930"/>
                <a:gd name="T2" fmla="*/ 45 w 10332"/>
                <a:gd name="T3" fmla="*/ 3222 h 6930"/>
                <a:gd name="T4" fmla="*/ 5242 w 10332"/>
                <a:gd name="T5" fmla="*/ 0 h 6930"/>
                <a:gd name="T6" fmla="*/ 5664 w 10332"/>
                <a:gd name="T7" fmla="*/ 0 h 6930"/>
                <a:gd name="T8" fmla="*/ 10332 w 10332"/>
                <a:gd name="T9" fmla="*/ 2962 h 6930"/>
                <a:gd name="T10" fmla="*/ 10269 w 10332"/>
                <a:gd name="T11" fmla="*/ 3689 h 6930"/>
                <a:gd name="T12" fmla="*/ 5081 w 10332"/>
                <a:gd name="T13" fmla="*/ 6930 h 6930"/>
                <a:gd name="T14" fmla="*/ 4650 w 10332"/>
                <a:gd name="T15" fmla="*/ 6930 h 6930"/>
                <a:gd name="T16" fmla="*/ 0 w 10332"/>
                <a:gd name="T17" fmla="*/ 3914 h 6930"/>
                <a:gd name="T18" fmla="*/ 5296 w 10332"/>
                <a:gd name="T19" fmla="*/ 1975 h 6930"/>
                <a:gd name="T20" fmla="*/ 3088 w 10332"/>
                <a:gd name="T21" fmla="*/ 3348 h 6930"/>
                <a:gd name="T22" fmla="*/ 3070 w 10332"/>
                <a:gd name="T23" fmla="*/ 3644 h 6930"/>
                <a:gd name="T24" fmla="*/ 5018 w 10332"/>
                <a:gd name="T25" fmla="*/ 4937 h 6930"/>
                <a:gd name="T26" fmla="*/ 7235 w 10332"/>
                <a:gd name="T27" fmla="*/ 3546 h 6930"/>
                <a:gd name="T28" fmla="*/ 7262 w 10332"/>
                <a:gd name="T29" fmla="*/ 3214 h 6930"/>
                <a:gd name="T30" fmla="*/ 5296 w 10332"/>
                <a:gd name="T31" fmla="*/ 1975 h 6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32" h="6930">
                  <a:moveTo>
                    <a:pt x="0" y="3914"/>
                  </a:moveTo>
                  <a:cubicBezTo>
                    <a:pt x="0" y="3734"/>
                    <a:pt x="9" y="3483"/>
                    <a:pt x="45" y="3222"/>
                  </a:cubicBezTo>
                  <a:cubicBezTo>
                    <a:pt x="233" y="1876"/>
                    <a:pt x="1023" y="0"/>
                    <a:pt x="5242" y="0"/>
                  </a:cubicBezTo>
                  <a:lnTo>
                    <a:pt x="5664" y="0"/>
                  </a:lnTo>
                  <a:cubicBezTo>
                    <a:pt x="9613" y="0"/>
                    <a:pt x="10332" y="1670"/>
                    <a:pt x="10332" y="2962"/>
                  </a:cubicBezTo>
                  <a:cubicBezTo>
                    <a:pt x="10332" y="3196"/>
                    <a:pt x="10305" y="3465"/>
                    <a:pt x="10269" y="3689"/>
                  </a:cubicBezTo>
                  <a:cubicBezTo>
                    <a:pt x="10053" y="5018"/>
                    <a:pt x="9335" y="6930"/>
                    <a:pt x="5081" y="6930"/>
                  </a:cubicBezTo>
                  <a:lnTo>
                    <a:pt x="4650" y="6930"/>
                  </a:lnTo>
                  <a:cubicBezTo>
                    <a:pt x="781" y="6930"/>
                    <a:pt x="0" y="5251"/>
                    <a:pt x="0" y="3914"/>
                  </a:cubicBezTo>
                  <a:close/>
                  <a:moveTo>
                    <a:pt x="5296" y="1975"/>
                  </a:moveTo>
                  <a:cubicBezTo>
                    <a:pt x="3644" y="1975"/>
                    <a:pt x="3169" y="2711"/>
                    <a:pt x="3088" y="3348"/>
                  </a:cubicBezTo>
                  <a:cubicBezTo>
                    <a:pt x="3079" y="3420"/>
                    <a:pt x="3070" y="3519"/>
                    <a:pt x="3070" y="3644"/>
                  </a:cubicBezTo>
                  <a:cubicBezTo>
                    <a:pt x="3070" y="4255"/>
                    <a:pt x="3510" y="4937"/>
                    <a:pt x="5018" y="4937"/>
                  </a:cubicBezTo>
                  <a:cubicBezTo>
                    <a:pt x="6651" y="4937"/>
                    <a:pt x="7136" y="4210"/>
                    <a:pt x="7235" y="3546"/>
                  </a:cubicBezTo>
                  <a:cubicBezTo>
                    <a:pt x="7253" y="3420"/>
                    <a:pt x="7262" y="3321"/>
                    <a:pt x="7262" y="3214"/>
                  </a:cubicBezTo>
                  <a:cubicBezTo>
                    <a:pt x="7262" y="2603"/>
                    <a:pt x="6813" y="1975"/>
                    <a:pt x="5296" y="1975"/>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1">
              <a:extLst>
                <a:ext uri="{FF2B5EF4-FFF2-40B4-BE49-F238E27FC236}">
                  <a16:creationId xmlns:a16="http://schemas.microsoft.com/office/drawing/2014/main" id="{96A2C1F8-6EAF-4BEC-BE34-4343D712646C}"/>
                </a:ext>
                <a:ext uri="{C183D7F6-B498-43B3-948B-1728B52AA6E4}">
                  <adec:decorative xmlns:adec="http://schemas.microsoft.com/office/drawing/2017/decorative" val="1"/>
                </a:ext>
              </a:extLst>
            </p:cNvPr>
            <p:cNvSpPr>
              <a:spLocks/>
            </p:cNvSpPr>
            <p:nvPr userDrawn="1"/>
          </p:nvSpPr>
          <p:spPr bwMode="auto">
            <a:xfrm>
              <a:off x="7058025" y="1223963"/>
              <a:ext cx="3692525" cy="2446338"/>
            </a:xfrm>
            <a:custGeom>
              <a:avLst/>
              <a:gdLst>
                <a:gd name="T0" fmla="*/ 700 w 10268"/>
                <a:gd name="T1" fmla="*/ 0 h 6786"/>
                <a:gd name="T2" fmla="*/ 3662 w 10268"/>
                <a:gd name="T3" fmla="*/ 0 h 6786"/>
                <a:gd name="T4" fmla="*/ 3213 w 10268"/>
                <a:gd name="T5" fmla="*/ 2818 h 6786"/>
                <a:gd name="T6" fmla="*/ 4847 w 10268"/>
                <a:gd name="T7" fmla="*/ 4506 h 6786"/>
                <a:gd name="T8" fmla="*/ 4865 w 10268"/>
                <a:gd name="T9" fmla="*/ 4506 h 6786"/>
                <a:gd name="T10" fmla="*/ 6857 w 10268"/>
                <a:gd name="T11" fmla="*/ 2836 h 6786"/>
                <a:gd name="T12" fmla="*/ 7306 w 10268"/>
                <a:gd name="T13" fmla="*/ 0 h 6786"/>
                <a:gd name="T14" fmla="*/ 10268 w 10268"/>
                <a:gd name="T15" fmla="*/ 0 h 6786"/>
                <a:gd name="T16" fmla="*/ 9802 w 10268"/>
                <a:gd name="T17" fmla="*/ 2989 h 6786"/>
                <a:gd name="T18" fmla="*/ 5017 w 10268"/>
                <a:gd name="T19" fmla="*/ 6786 h 6786"/>
                <a:gd name="T20" fmla="*/ 4622 w 10268"/>
                <a:gd name="T21" fmla="*/ 6786 h 6786"/>
                <a:gd name="T22" fmla="*/ 224 w 10268"/>
                <a:gd name="T23" fmla="*/ 2971 h 6786"/>
                <a:gd name="T24" fmla="*/ 700 w 10268"/>
                <a:gd name="T25" fmla="*/ 0 h 6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68" h="6786">
                  <a:moveTo>
                    <a:pt x="700" y="0"/>
                  </a:moveTo>
                  <a:lnTo>
                    <a:pt x="3662" y="0"/>
                  </a:lnTo>
                  <a:lnTo>
                    <a:pt x="3213" y="2818"/>
                  </a:lnTo>
                  <a:cubicBezTo>
                    <a:pt x="3079" y="3644"/>
                    <a:pt x="3312" y="4506"/>
                    <a:pt x="4847" y="4506"/>
                  </a:cubicBezTo>
                  <a:lnTo>
                    <a:pt x="4865" y="4506"/>
                  </a:lnTo>
                  <a:cubicBezTo>
                    <a:pt x="6319" y="4506"/>
                    <a:pt x="6732" y="3644"/>
                    <a:pt x="6857" y="2836"/>
                  </a:cubicBezTo>
                  <a:lnTo>
                    <a:pt x="7306" y="0"/>
                  </a:lnTo>
                  <a:lnTo>
                    <a:pt x="10268" y="0"/>
                  </a:lnTo>
                  <a:lnTo>
                    <a:pt x="9802" y="2989"/>
                  </a:lnTo>
                  <a:cubicBezTo>
                    <a:pt x="9568" y="4443"/>
                    <a:pt x="8895" y="6786"/>
                    <a:pt x="5017" y="6786"/>
                  </a:cubicBezTo>
                  <a:lnTo>
                    <a:pt x="4622" y="6786"/>
                  </a:lnTo>
                  <a:cubicBezTo>
                    <a:pt x="377" y="6786"/>
                    <a:pt x="0" y="4398"/>
                    <a:pt x="224" y="2971"/>
                  </a:cubicBezTo>
                  <a:lnTo>
                    <a:pt x="70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2">
              <a:extLst>
                <a:ext uri="{FF2B5EF4-FFF2-40B4-BE49-F238E27FC236}">
                  <a16:creationId xmlns:a16="http://schemas.microsoft.com/office/drawing/2014/main" id="{BEC02F9C-E6FC-40B6-85EC-1FD0A88E37A5}"/>
                </a:ext>
                <a:ext uri="{C183D7F6-B498-43B3-948B-1728B52AA6E4}">
                  <adec:decorative xmlns:adec="http://schemas.microsoft.com/office/drawing/2017/decorative" val="1"/>
                </a:ext>
              </a:extLst>
            </p:cNvPr>
            <p:cNvSpPr>
              <a:spLocks/>
            </p:cNvSpPr>
            <p:nvPr userDrawn="1"/>
          </p:nvSpPr>
          <p:spPr bwMode="auto">
            <a:xfrm>
              <a:off x="10847388" y="1223963"/>
              <a:ext cx="3679825" cy="2406650"/>
            </a:xfrm>
            <a:custGeom>
              <a:avLst/>
              <a:gdLst>
                <a:gd name="T0" fmla="*/ 6337 w 10233"/>
                <a:gd name="T1" fmla="*/ 6678 h 6678"/>
                <a:gd name="T2" fmla="*/ 2217 w 10233"/>
                <a:gd name="T3" fmla="*/ 6678 h 6678"/>
                <a:gd name="T4" fmla="*/ 0 w 10233"/>
                <a:gd name="T5" fmla="*/ 0 h 6678"/>
                <a:gd name="T6" fmla="*/ 3267 w 10233"/>
                <a:gd name="T7" fmla="*/ 0 h 6678"/>
                <a:gd name="T8" fmla="*/ 4613 w 10233"/>
                <a:gd name="T9" fmla="*/ 4380 h 6678"/>
                <a:gd name="T10" fmla="*/ 7109 w 10233"/>
                <a:gd name="T11" fmla="*/ 0 h 6678"/>
                <a:gd name="T12" fmla="*/ 10233 w 10233"/>
                <a:gd name="T13" fmla="*/ 0 h 6678"/>
                <a:gd name="T14" fmla="*/ 6337 w 10233"/>
                <a:gd name="T15" fmla="*/ 6678 h 6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33" h="6678">
                  <a:moveTo>
                    <a:pt x="6337" y="6678"/>
                  </a:moveTo>
                  <a:lnTo>
                    <a:pt x="2217" y="6678"/>
                  </a:lnTo>
                  <a:lnTo>
                    <a:pt x="0" y="0"/>
                  </a:lnTo>
                  <a:lnTo>
                    <a:pt x="3267" y="0"/>
                  </a:lnTo>
                  <a:lnTo>
                    <a:pt x="4613" y="4380"/>
                  </a:lnTo>
                  <a:lnTo>
                    <a:pt x="7109" y="0"/>
                  </a:lnTo>
                  <a:lnTo>
                    <a:pt x="10233" y="0"/>
                  </a:lnTo>
                  <a:lnTo>
                    <a:pt x="6337" y="667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3">
              <a:extLst>
                <a:ext uri="{FF2B5EF4-FFF2-40B4-BE49-F238E27FC236}">
                  <a16:creationId xmlns:a16="http://schemas.microsoft.com/office/drawing/2014/main" id="{63CF111C-678D-4D1E-AC5E-9D785B047AC4}"/>
                </a:ext>
                <a:ext uri="{C183D7F6-B498-43B3-948B-1728B52AA6E4}">
                  <adec:decorative xmlns:adec="http://schemas.microsoft.com/office/drawing/2017/decorative" val="1"/>
                </a:ext>
              </a:extLst>
            </p:cNvPr>
            <p:cNvSpPr>
              <a:spLocks noEditPoints="1"/>
            </p:cNvSpPr>
            <p:nvPr userDrawn="1"/>
          </p:nvSpPr>
          <p:spPr bwMode="auto">
            <a:xfrm>
              <a:off x="14219238" y="1179513"/>
              <a:ext cx="3714750" cy="2497138"/>
            </a:xfrm>
            <a:custGeom>
              <a:avLst/>
              <a:gdLst>
                <a:gd name="T0" fmla="*/ 0 w 10331"/>
                <a:gd name="T1" fmla="*/ 3914 h 6930"/>
                <a:gd name="T2" fmla="*/ 45 w 10331"/>
                <a:gd name="T3" fmla="*/ 3222 h 6930"/>
                <a:gd name="T4" fmla="*/ 5242 w 10331"/>
                <a:gd name="T5" fmla="*/ 0 h 6930"/>
                <a:gd name="T6" fmla="*/ 5664 w 10331"/>
                <a:gd name="T7" fmla="*/ 0 h 6930"/>
                <a:gd name="T8" fmla="*/ 10331 w 10331"/>
                <a:gd name="T9" fmla="*/ 2962 h 6930"/>
                <a:gd name="T10" fmla="*/ 10269 w 10331"/>
                <a:gd name="T11" fmla="*/ 3689 h 6930"/>
                <a:gd name="T12" fmla="*/ 5080 w 10331"/>
                <a:gd name="T13" fmla="*/ 6930 h 6930"/>
                <a:gd name="T14" fmla="*/ 4650 w 10331"/>
                <a:gd name="T15" fmla="*/ 6930 h 6930"/>
                <a:gd name="T16" fmla="*/ 0 w 10331"/>
                <a:gd name="T17" fmla="*/ 3914 h 6930"/>
                <a:gd name="T18" fmla="*/ 5296 w 10331"/>
                <a:gd name="T19" fmla="*/ 1975 h 6930"/>
                <a:gd name="T20" fmla="*/ 3088 w 10331"/>
                <a:gd name="T21" fmla="*/ 3348 h 6930"/>
                <a:gd name="T22" fmla="*/ 3070 w 10331"/>
                <a:gd name="T23" fmla="*/ 3644 h 6930"/>
                <a:gd name="T24" fmla="*/ 5017 w 10331"/>
                <a:gd name="T25" fmla="*/ 4937 h 6930"/>
                <a:gd name="T26" fmla="*/ 7235 w 10331"/>
                <a:gd name="T27" fmla="*/ 3546 h 6930"/>
                <a:gd name="T28" fmla="*/ 7262 w 10331"/>
                <a:gd name="T29" fmla="*/ 3214 h 6930"/>
                <a:gd name="T30" fmla="*/ 5296 w 10331"/>
                <a:gd name="T31" fmla="*/ 1975 h 6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31" h="6930">
                  <a:moveTo>
                    <a:pt x="0" y="3914"/>
                  </a:moveTo>
                  <a:cubicBezTo>
                    <a:pt x="0" y="3734"/>
                    <a:pt x="9" y="3483"/>
                    <a:pt x="45" y="3222"/>
                  </a:cubicBezTo>
                  <a:cubicBezTo>
                    <a:pt x="233" y="1876"/>
                    <a:pt x="1023" y="0"/>
                    <a:pt x="5242" y="0"/>
                  </a:cubicBezTo>
                  <a:lnTo>
                    <a:pt x="5664" y="0"/>
                  </a:lnTo>
                  <a:cubicBezTo>
                    <a:pt x="9613" y="0"/>
                    <a:pt x="10331" y="1670"/>
                    <a:pt x="10331" y="2962"/>
                  </a:cubicBezTo>
                  <a:cubicBezTo>
                    <a:pt x="10331" y="3196"/>
                    <a:pt x="10304" y="3465"/>
                    <a:pt x="10269" y="3689"/>
                  </a:cubicBezTo>
                  <a:cubicBezTo>
                    <a:pt x="10053" y="5018"/>
                    <a:pt x="9335" y="6930"/>
                    <a:pt x="5080" y="6930"/>
                  </a:cubicBezTo>
                  <a:lnTo>
                    <a:pt x="4650" y="6930"/>
                  </a:lnTo>
                  <a:cubicBezTo>
                    <a:pt x="781" y="6930"/>
                    <a:pt x="0" y="5251"/>
                    <a:pt x="0" y="3914"/>
                  </a:cubicBezTo>
                  <a:close/>
                  <a:moveTo>
                    <a:pt x="5296" y="1975"/>
                  </a:moveTo>
                  <a:cubicBezTo>
                    <a:pt x="3644" y="1975"/>
                    <a:pt x="3168" y="2711"/>
                    <a:pt x="3088" y="3348"/>
                  </a:cubicBezTo>
                  <a:cubicBezTo>
                    <a:pt x="3079" y="3420"/>
                    <a:pt x="3070" y="3519"/>
                    <a:pt x="3070" y="3644"/>
                  </a:cubicBezTo>
                  <a:cubicBezTo>
                    <a:pt x="3070" y="4255"/>
                    <a:pt x="3510" y="4937"/>
                    <a:pt x="5017" y="4937"/>
                  </a:cubicBezTo>
                  <a:cubicBezTo>
                    <a:pt x="6651" y="4937"/>
                    <a:pt x="7136" y="4210"/>
                    <a:pt x="7235" y="3546"/>
                  </a:cubicBezTo>
                  <a:cubicBezTo>
                    <a:pt x="7253" y="3420"/>
                    <a:pt x="7262" y="3321"/>
                    <a:pt x="7262" y="3214"/>
                  </a:cubicBezTo>
                  <a:cubicBezTo>
                    <a:pt x="7262" y="2603"/>
                    <a:pt x="6813" y="1975"/>
                    <a:pt x="5296" y="1975"/>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14">
              <a:extLst>
                <a:ext uri="{FF2B5EF4-FFF2-40B4-BE49-F238E27FC236}">
                  <a16:creationId xmlns:a16="http://schemas.microsoft.com/office/drawing/2014/main" id="{46A25D9D-A80B-4426-82D4-16011802C16C}"/>
                </a:ext>
                <a:ext uri="{C183D7F6-B498-43B3-948B-1728B52AA6E4}">
                  <adec:decorative xmlns:adec="http://schemas.microsoft.com/office/drawing/2017/decorative" val="1"/>
                </a:ext>
              </a:extLst>
            </p:cNvPr>
            <p:cNvSpPr>
              <a:spLocks/>
            </p:cNvSpPr>
            <p:nvPr userDrawn="1"/>
          </p:nvSpPr>
          <p:spPr bwMode="auto">
            <a:xfrm>
              <a:off x="17949863" y="1223963"/>
              <a:ext cx="2801938" cy="2406650"/>
            </a:xfrm>
            <a:custGeom>
              <a:avLst/>
              <a:gdLst>
                <a:gd name="T0" fmla="*/ 4013 w 7792"/>
                <a:gd name="T1" fmla="*/ 0 h 6678"/>
                <a:gd name="T2" fmla="*/ 3295 w 7792"/>
                <a:gd name="T3" fmla="*/ 4506 h 6678"/>
                <a:gd name="T4" fmla="*/ 7792 w 7792"/>
                <a:gd name="T5" fmla="*/ 4506 h 6678"/>
                <a:gd name="T6" fmla="*/ 7451 w 7792"/>
                <a:gd name="T7" fmla="*/ 6678 h 6678"/>
                <a:gd name="T8" fmla="*/ 0 w 7792"/>
                <a:gd name="T9" fmla="*/ 6678 h 6678"/>
                <a:gd name="T10" fmla="*/ 1060 w 7792"/>
                <a:gd name="T11" fmla="*/ 0 h 6678"/>
                <a:gd name="T12" fmla="*/ 4013 w 7792"/>
                <a:gd name="T13" fmla="*/ 0 h 6678"/>
              </a:gdLst>
              <a:ahLst/>
              <a:cxnLst>
                <a:cxn ang="0">
                  <a:pos x="T0" y="T1"/>
                </a:cxn>
                <a:cxn ang="0">
                  <a:pos x="T2" y="T3"/>
                </a:cxn>
                <a:cxn ang="0">
                  <a:pos x="T4" y="T5"/>
                </a:cxn>
                <a:cxn ang="0">
                  <a:pos x="T6" y="T7"/>
                </a:cxn>
                <a:cxn ang="0">
                  <a:pos x="T8" y="T9"/>
                </a:cxn>
                <a:cxn ang="0">
                  <a:pos x="T10" y="T11"/>
                </a:cxn>
                <a:cxn ang="0">
                  <a:pos x="T12" y="T13"/>
                </a:cxn>
              </a:cxnLst>
              <a:rect l="0" t="0" r="r" b="b"/>
              <a:pathLst>
                <a:path w="7792" h="6678">
                  <a:moveTo>
                    <a:pt x="4013" y="0"/>
                  </a:moveTo>
                  <a:lnTo>
                    <a:pt x="3295" y="4506"/>
                  </a:lnTo>
                  <a:lnTo>
                    <a:pt x="7792" y="4506"/>
                  </a:lnTo>
                  <a:lnTo>
                    <a:pt x="7451" y="6678"/>
                  </a:lnTo>
                  <a:lnTo>
                    <a:pt x="0" y="6678"/>
                  </a:lnTo>
                  <a:lnTo>
                    <a:pt x="1060" y="0"/>
                  </a:lnTo>
                  <a:lnTo>
                    <a:pt x="4013"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15">
              <a:extLst>
                <a:ext uri="{FF2B5EF4-FFF2-40B4-BE49-F238E27FC236}">
                  <a16:creationId xmlns:a16="http://schemas.microsoft.com/office/drawing/2014/main" id="{BF0A95AA-4771-4B49-8D0E-8E69C2FE8547}"/>
                </a:ext>
                <a:ext uri="{C183D7F6-B498-43B3-948B-1728B52AA6E4}">
                  <adec:decorative xmlns:adec="http://schemas.microsoft.com/office/drawing/2017/decorative" val="1"/>
                </a:ext>
              </a:extLst>
            </p:cNvPr>
            <p:cNvSpPr>
              <a:spLocks noEditPoints="1"/>
            </p:cNvSpPr>
            <p:nvPr userDrawn="1"/>
          </p:nvSpPr>
          <p:spPr bwMode="auto">
            <a:xfrm>
              <a:off x="20723225" y="1223963"/>
              <a:ext cx="3644900" cy="2406650"/>
            </a:xfrm>
            <a:custGeom>
              <a:avLst/>
              <a:gdLst>
                <a:gd name="T0" fmla="*/ 4111 w 10140"/>
                <a:gd name="T1" fmla="*/ 0 h 6678"/>
                <a:gd name="T2" fmla="*/ 0 w 10140"/>
                <a:gd name="T3" fmla="*/ 6678 h 6678"/>
                <a:gd name="T4" fmla="*/ 2989 w 10140"/>
                <a:gd name="T5" fmla="*/ 6678 h 6678"/>
                <a:gd name="T6" fmla="*/ 3528 w 10140"/>
                <a:gd name="T7" fmla="*/ 5753 h 6678"/>
                <a:gd name="T8" fmla="*/ 7001 w 10140"/>
                <a:gd name="T9" fmla="*/ 5753 h 6678"/>
                <a:gd name="T10" fmla="*/ 7289 w 10140"/>
                <a:gd name="T11" fmla="*/ 6678 h 6678"/>
                <a:gd name="T12" fmla="*/ 10140 w 10140"/>
                <a:gd name="T13" fmla="*/ 6678 h 6678"/>
                <a:gd name="T14" fmla="*/ 10140 w 10140"/>
                <a:gd name="T15" fmla="*/ 5570 h 6678"/>
                <a:gd name="T16" fmla="*/ 8186 w 10140"/>
                <a:gd name="T17" fmla="*/ 0 h 6678"/>
                <a:gd name="T18" fmla="*/ 4111 w 10140"/>
                <a:gd name="T19" fmla="*/ 0 h 6678"/>
                <a:gd name="T20" fmla="*/ 5808 w 10140"/>
                <a:gd name="T21" fmla="*/ 1849 h 6678"/>
                <a:gd name="T22" fmla="*/ 6445 w 10140"/>
                <a:gd name="T23" fmla="*/ 3913 h 6678"/>
                <a:gd name="T24" fmla="*/ 4596 w 10140"/>
                <a:gd name="T25" fmla="*/ 3913 h 6678"/>
                <a:gd name="T26" fmla="*/ 5808 w 10140"/>
                <a:gd name="T27" fmla="*/ 1849 h 6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40" h="6678">
                  <a:moveTo>
                    <a:pt x="4111" y="0"/>
                  </a:moveTo>
                  <a:lnTo>
                    <a:pt x="0" y="6678"/>
                  </a:lnTo>
                  <a:lnTo>
                    <a:pt x="2989" y="6678"/>
                  </a:lnTo>
                  <a:lnTo>
                    <a:pt x="3528" y="5753"/>
                  </a:lnTo>
                  <a:lnTo>
                    <a:pt x="7001" y="5753"/>
                  </a:lnTo>
                  <a:lnTo>
                    <a:pt x="7289" y="6678"/>
                  </a:lnTo>
                  <a:lnTo>
                    <a:pt x="10140" y="6678"/>
                  </a:lnTo>
                  <a:lnTo>
                    <a:pt x="10140" y="5570"/>
                  </a:lnTo>
                  <a:lnTo>
                    <a:pt x="8186" y="0"/>
                  </a:lnTo>
                  <a:lnTo>
                    <a:pt x="4111" y="0"/>
                  </a:lnTo>
                  <a:close/>
                  <a:moveTo>
                    <a:pt x="5808" y="1849"/>
                  </a:moveTo>
                  <a:lnTo>
                    <a:pt x="6445" y="3913"/>
                  </a:lnTo>
                  <a:lnTo>
                    <a:pt x="4596" y="3913"/>
                  </a:lnTo>
                  <a:lnTo>
                    <a:pt x="5808" y="184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4442690" y="9340273"/>
            <a:ext cx="18079997" cy="1643254"/>
          </a:xfrm>
        </p:spPr>
        <p:txBody>
          <a:bodyPr anchor="b"/>
          <a:lstStyle>
            <a:lvl1pPr algn="r">
              <a:defRPr sz="9600">
                <a:solidFill>
                  <a:schemeClr val="tx1"/>
                </a:solidFill>
              </a:defRPr>
            </a:lvl1pPr>
          </a:lstStyle>
          <a:p>
            <a:r>
              <a:rPr lang="fi-FI"/>
              <a:t>Muokkaa perustyyl. napsautt.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4442690" y="11048069"/>
            <a:ext cx="18079997" cy="998092"/>
          </a:xfrm>
        </p:spPr>
        <p:txBody>
          <a:bodyPr/>
          <a:lstStyle>
            <a:lvl1pPr marL="0" indent="0" algn="r">
              <a:buNone/>
              <a:defRPr sz="3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Tree>
    <p:extLst>
      <p:ext uri="{BB962C8B-B14F-4D97-AF65-F5344CB8AC3E}">
        <p14:creationId xmlns:p14="http://schemas.microsoft.com/office/powerpoint/2010/main" val="1081610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Lopetus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5">
            <a:extLst>
              <a:ext uri="{FF2B5EF4-FFF2-40B4-BE49-F238E27FC236}">
                <a16:creationId xmlns:a16="http://schemas.microsoft.com/office/drawing/2014/main" id="{B56F663B-DE9D-4846-B92B-815F67F29843}"/>
              </a:ext>
              <a:ext uri="{C183D7F6-B498-43B3-948B-1728B52AA6E4}">
                <adec:decorative xmlns:adec="http://schemas.microsoft.com/office/drawing/2017/decorative" val="1"/>
              </a:ext>
            </a:extLst>
          </p:cNvPr>
          <p:cNvSpPr>
            <a:spLocks noChangeAspect="1"/>
          </p:cNvSpPr>
          <p:nvPr userDrawn="1"/>
        </p:nvSpPr>
        <p:spPr bwMode="auto">
          <a:xfrm>
            <a:off x="0" y="8107054"/>
            <a:ext cx="24382800" cy="5616897"/>
          </a:xfrm>
          <a:custGeom>
            <a:avLst/>
            <a:gdLst>
              <a:gd name="T0" fmla="*/ 0 w 67733"/>
              <a:gd name="T1" fmla="*/ 4768 h 15585"/>
              <a:gd name="T2" fmla="*/ 0 w 67733"/>
              <a:gd name="T3" fmla="*/ 4774 h 15585"/>
              <a:gd name="T4" fmla="*/ 0 w 67733"/>
              <a:gd name="T5" fmla="*/ 4774 h 15585"/>
              <a:gd name="T6" fmla="*/ 0 w 67733"/>
              <a:gd name="T7" fmla="*/ 15585 h 15585"/>
              <a:gd name="T8" fmla="*/ 67733 w 67733"/>
              <a:gd name="T9" fmla="*/ 15585 h 15585"/>
              <a:gd name="T10" fmla="*/ 67733 w 67733"/>
              <a:gd name="T11" fmla="*/ 0 h 15585"/>
              <a:gd name="T12" fmla="*/ 0 w 67733"/>
              <a:gd name="T13" fmla="*/ 4768 h 15585"/>
            </a:gdLst>
            <a:ahLst/>
            <a:cxnLst>
              <a:cxn ang="0">
                <a:pos x="T0" y="T1"/>
              </a:cxn>
              <a:cxn ang="0">
                <a:pos x="T2" y="T3"/>
              </a:cxn>
              <a:cxn ang="0">
                <a:pos x="T4" y="T5"/>
              </a:cxn>
              <a:cxn ang="0">
                <a:pos x="T6" y="T7"/>
              </a:cxn>
              <a:cxn ang="0">
                <a:pos x="T8" y="T9"/>
              </a:cxn>
              <a:cxn ang="0">
                <a:pos x="T10" y="T11"/>
              </a:cxn>
              <a:cxn ang="0">
                <a:pos x="T12" y="T13"/>
              </a:cxn>
            </a:cxnLst>
            <a:rect l="0" t="0" r="r" b="b"/>
            <a:pathLst>
              <a:path w="67733" h="15585">
                <a:moveTo>
                  <a:pt x="0" y="4768"/>
                </a:moveTo>
                <a:lnTo>
                  <a:pt x="0" y="4774"/>
                </a:lnTo>
                <a:lnTo>
                  <a:pt x="0" y="4774"/>
                </a:lnTo>
                <a:lnTo>
                  <a:pt x="0" y="15585"/>
                </a:lnTo>
                <a:lnTo>
                  <a:pt x="67733" y="15585"/>
                </a:lnTo>
                <a:cubicBezTo>
                  <a:pt x="67733" y="10379"/>
                  <a:pt x="67733" y="5195"/>
                  <a:pt x="67733" y="0"/>
                </a:cubicBezTo>
                <a:lnTo>
                  <a:pt x="0" y="4768"/>
                </a:lnTo>
                <a:close/>
              </a:path>
            </a:pathLst>
          </a:custGeom>
          <a:solidFill>
            <a:srgbClr val="A75042"/>
          </a:solidFill>
          <a:ln>
            <a:noFill/>
          </a:ln>
        </p:spPr>
        <p:txBody>
          <a:bodyPr vert="horz" wrap="square" lIns="91440" tIns="45720" rIns="91440" bIns="45720" numCol="1" anchor="t" anchorCtr="0" compatLnSpc="1">
            <a:prstTxWarp prst="textNoShape">
              <a:avLst/>
            </a:prstTxWarp>
          </a:bodyPr>
          <a:lstStyle/>
          <a:p>
            <a:endParaRPr lang="fi-FI"/>
          </a:p>
        </p:txBody>
      </p:sp>
      <p:sp>
        <p:nvSpPr>
          <p:cNvPr id="24" name="Freeform 6">
            <a:extLst>
              <a:ext uri="{FF2B5EF4-FFF2-40B4-BE49-F238E27FC236}">
                <a16:creationId xmlns:a16="http://schemas.microsoft.com/office/drawing/2014/main" id="{B05BE846-A9E8-4F94-B6C9-47D9A241C76D}"/>
              </a:ext>
              <a:ext uri="{C183D7F6-B498-43B3-948B-1728B52AA6E4}">
                <adec:decorative xmlns:adec="http://schemas.microsoft.com/office/drawing/2017/decorative" val="1"/>
              </a:ext>
            </a:extLst>
          </p:cNvPr>
          <p:cNvSpPr>
            <a:spLocks/>
          </p:cNvSpPr>
          <p:nvPr userDrawn="1"/>
        </p:nvSpPr>
        <p:spPr bwMode="auto">
          <a:xfrm>
            <a:off x="0" y="-18854"/>
            <a:ext cx="24382800" cy="1714898"/>
          </a:xfrm>
          <a:custGeom>
            <a:avLst/>
            <a:gdLst>
              <a:gd name="T0" fmla="*/ 0 w 67725"/>
              <a:gd name="T1" fmla="*/ 0 h 4767"/>
              <a:gd name="T2" fmla="*/ 0 w 67725"/>
              <a:gd name="T3" fmla="*/ 4767 h 4767"/>
              <a:gd name="T4" fmla="*/ 67725 w 67725"/>
              <a:gd name="T5" fmla="*/ 24 h 4767"/>
              <a:gd name="T6" fmla="*/ 67725 w 67725"/>
              <a:gd name="T7" fmla="*/ 18 h 4767"/>
              <a:gd name="T8" fmla="*/ 0 w 67725"/>
              <a:gd name="T9" fmla="*/ 0 h 4767"/>
            </a:gdLst>
            <a:ahLst/>
            <a:cxnLst>
              <a:cxn ang="0">
                <a:pos x="T0" y="T1"/>
              </a:cxn>
              <a:cxn ang="0">
                <a:pos x="T2" y="T3"/>
              </a:cxn>
              <a:cxn ang="0">
                <a:pos x="T4" y="T5"/>
              </a:cxn>
              <a:cxn ang="0">
                <a:pos x="T6" y="T7"/>
              </a:cxn>
              <a:cxn ang="0">
                <a:pos x="T8" y="T9"/>
              </a:cxn>
            </a:cxnLst>
            <a:rect l="0" t="0" r="r" b="b"/>
            <a:pathLst>
              <a:path w="67725" h="4767">
                <a:moveTo>
                  <a:pt x="0" y="0"/>
                </a:moveTo>
                <a:lnTo>
                  <a:pt x="0" y="4767"/>
                </a:lnTo>
                <a:lnTo>
                  <a:pt x="67725" y="24"/>
                </a:lnTo>
                <a:lnTo>
                  <a:pt x="67725" y="18"/>
                </a:lnTo>
                <a:lnTo>
                  <a:pt x="0" y="0"/>
                </a:lnTo>
                <a:close/>
              </a:path>
            </a:pathLst>
          </a:custGeom>
          <a:solidFill>
            <a:srgbClr val="CEFF23"/>
          </a:solid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nvGrpSpPr>
          <p:cNvPr id="23" name="Ryhmä 22">
            <a:extLst>
              <a:ext uri="{FF2B5EF4-FFF2-40B4-BE49-F238E27FC236}">
                <a16:creationId xmlns:a16="http://schemas.microsoft.com/office/drawing/2014/main" id="{E0ED3212-0E12-462B-9F9E-0F9AFCEB7B58}"/>
              </a:ext>
              <a:ext uri="{C183D7F6-B498-43B3-948B-1728B52AA6E4}">
                <adec:decorative xmlns:adec="http://schemas.microsoft.com/office/drawing/2017/decorative" val="1"/>
              </a:ext>
            </a:extLst>
          </p:cNvPr>
          <p:cNvGrpSpPr>
            <a:grpSpLocks noChangeAspect="1"/>
          </p:cNvGrpSpPr>
          <p:nvPr userDrawn="1"/>
        </p:nvGrpSpPr>
        <p:grpSpPr>
          <a:xfrm>
            <a:off x="0" y="4524866"/>
            <a:ext cx="24382800" cy="2500108"/>
            <a:chOff x="14288" y="1179513"/>
            <a:chExt cx="24353837" cy="2497138"/>
          </a:xfrm>
        </p:grpSpPr>
        <p:sp>
          <p:nvSpPr>
            <p:cNvPr id="16" name="Freeform 9">
              <a:extLst>
                <a:ext uri="{FF2B5EF4-FFF2-40B4-BE49-F238E27FC236}">
                  <a16:creationId xmlns:a16="http://schemas.microsoft.com/office/drawing/2014/main" id="{321A8E0B-C6F0-48F4-9E53-4DAE17B05BCC}"/>
                </a:ext>
                <a:ext uri="{C183D7F6-B498-43B3-948B-1728B52AA6E4}">
                  <adec:decorative xmlns:adec="http://schemas.microsoft.com/office/drawing/2017/decorative" val="1"/>
                </a:ext>
              </a:extLst>
            </p:cNvPr>
            <p:cNvSpPr>
              <a:spLocks/>
            </p:cNvSpPr>
            <p:nvPr userDrawn="1"/>
          </p:nvSpPr>
          <p:spPr bwMode="auto">
            <a:xfrm>
              <a:off x="14288" y="1223963"/>
              <a:ext cx="3727450" cy="2406650"/>
            </a:xfrm>
            <a:custGeom>
              <a:avLst/>
              <a:gdLst>
                <a:gd name="T0" fmla="*/ 6722 w 10366"/>
                <a:gd name="T1" fmla="*/ 0 h 6678"/>
                <a:gd name="T2" fmla="*/ 3329 w 10366"/>
                <a:gd name="T3" fmla="*/ 2477 h 6678"/>
                <a:gd name="T4" fmla="*/ 3724 w 10366"/>
                <a:gd name="T5" fmla="*/ 0 h 6678"/>
                <a:gd name="T6" fmla="*/ 771 w 10366"/>
                <a:gd name="T7" fmla="*/ 0 h 6678"/>
                <a:gd name="T8" fmla="*/ 0 w 10366"/>
                <a:gd name="T9" fmla="*/ 4858 h 6678"/>
                <a:gd name="T10" fmla="*/ 0 w 10366"/>
                <a:gd name="T11" fmla="*/ 6678 h 6678"/>
                <a:gd name="T12" fmla="*/ 2665 w 10366"/>
                <a:gd name="T13" fmla="*/ 6678 h 6678"/>
                <a:gd name="T14" fmla="*/ 3113 w 10366"/>
                <a:gd name="T15" fmla="*/ 3868 h 6678"/>
                <a:gd name="T16" fmla="*/ 5627 w 10366"/>
                <a:gd name="T17" fmla="*/ 6678 h 6678"/>
                <a:gd name="T18" fmla="*/ 9406 w 10366"/>
                <a:gd name="T19" fmla="*/ 6678 h 6678"/>
                <a:gd name="T20" fmla="*/ 6120 w 10366"/>
                <a:gd name="T21" fmla="*/ 3105 h 6678"/>
                <a:gd name="T22" fmla="*/ 10366 w 10366"/>
                <a:gd name="T23" fmla="*/ 0 h 6678"/>
                <a:gd name="T24" fmla="*/ 6722 w 10366"/>
                <a:gd name="T25" fmla="*/ 0 h 6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66" h="6678">
                  <a:moveTo>
                    <a:pt x="6722" y="0"/>
                  </a:moveTo>
                  <a:lnTo>
                    <a:pt x="3329" y="2477"/>
                  </a:lnTo>
                  <a:lnTo>
                    <a:pt x="3724" y="0"/>
                  </a:lnTo>
                  <a:lnTo>
                    <a:pt x="771" y="0"/>
                  </a:lnTo>
                  <a:lnTo>
                    <a:pt x="0" y="4858"/>
                  </a:lnTo>
                  <a:lnTo>
                    <a:pt x="0" y="6678"/>
                  </a:lnTo>
                  <a:lnTo>
                    <a:pt x="2665" y="6678"/>
                  </a:lnTo>
                  <a:lnTo>
                    <a:pt x="3113" y="3868"/>
                  </a:lnTo>
                  <a:lnTo>
                    <a:pt x="5627" y="6678"/>
                  </a:lnTo>
                  <a:lnTo>
                    <a:pt x="9406" y="6678"/>
                  </a:lnTo>
                  <a:lnTo>
                    <a:pt x="6120" y="3105"/>
                  </a:lnTo>
                  <a:lnTo>
                    <a:pt x="10366" y="0"/>
                  </a:lnTo>
                  <a:lnTo>
                    <a:pt x="6722"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0">
              <a:extLst>
                <a:ext uri="{FF2B5EF4-FFF2-40B4-BE49-F238E27FC236}">
                  <a16:creationId xmlns:a16="http://schemas.microsoft.com/office/drawing/2014/main" id="{9F976DE6-DF60-436D-8406-2AED6DDCF071}"/>
                </a:ext>
                <a:ext uri="{C183D7F6-B498-43B3-948B-1728B52AA6E4}">
                  <adec:decorative xmlns:adec="http://schemas.microsoft.com/office/drawing/2017/decorative" val="1"/>
                </a:ext>
              </a:extLst>
            </p:cNvPr>
            <p:cNvSpPr>
              <a:spLocks noEditPoints="1"/>
            </p:cNvSpPr>
            <p:nvPr userDrawn="1"/>
          </p:nvSpPr>
          <p:spPr bwMode="auto">
            <a:xfrm>
              <a:off x="3224213" y="1179513"/>
              <a:ext cx="3714750" cy="2497138"/>
            </a:xfrm>
            <a:custGeom>
              <a:avLst/>
              <a:gdLst>
                <a:gd name="T0" fmla="*/ 0 w 10332"/>
                <a:gd name="T1" fmla="*/ 3914 h 6930"/>
                <a:gd name="T2" fmla="*/ 45 w 10332"/>
                <a:gd name="T3" fmla="*/ 3222 h 6930"/>
                <a:gd name="T4" fmla="*/ 5242 w 10332"/>
                <a:gd name="T5" fmla="*/ 0 h 6930"/>
                <a:gd name="T6" fmla="*/ 5664 w 10332"/>
                <a:gd name="T7" fmla="*/ 0 h 6930"/>
                <a:gd name="T8" fmla="*/ 10332 w 10332"/>
                <a:gd name="T9" fmla="*/ 2962 h 6930"/>
                <a:gd name="T10" fmla="*/ 10269 w 10332"/>
                <a:gd name="T11" fmla="*/ 3689 h 6930"/>
                <a:gd name="T12" fmla="*/ 5081 w 10332"/>
                <a:gd name="T13" fmla="*/ 6930 h 6930"/>
                <a:gd name="T14" fmla="*/ 4650 w 10332"/>
                <a:gd name="T15" fmla="*/ 6930 h 6930"/>
                <a:gd name="T16" fmla="*/ 0 w 10332"/>
                <a:gd name="T17" fmla="*/ 3914 h 6930"/>
                <a:gd name="T18" fmla="*/ 5296 w 10332"/>
                <a:gd name="T19" fmla="*/ 1975 h 6930"/>
                <a:gd name="T20" fmla="*/ 3088 w 10332"/>
                <a:gd name="T21" fmla="*/ 3348 h 6930"/>
                <a:gd name="T22" fmla="*/ 3070 w 10332"/>
                <a:gd name="T23" fmla="*/ 3644 h 6930"/>
                <a:gd name="T24" fmla="*/ 5018 w 10332"/>
                <a:gd name="T25" fmla="*/ 4937 h 6930"/>
                <a:gd name="T26" fmla="*/ 7235 w 10332"/>
                <a:gd name="T27" fmla="*/ 3546 h 6930"/>
                <a:gd name="T28" fmla="*/ 7262 w 10332"/>
                <a:gd name="T29" fmla="*/ 3214 h 6930"/>
                <a:gd name="T30" fmla="*/ 5296 w 10332"/>
                <a:gd name="T31" fmla="*/ 1975 h 6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32" h="6930">
                  <a:moveTo>
                    <a:pt x="0" y="3914"/>
                  </a:moveTo>
                  <a:cubicBezTo>
                    <a:pt x="0" y="3734"/>
                    <a:pt x="9" y="3483"/>
                    <a:pt x="45" y="3222"/>
                  </a:cubicBezTo>
                  <a:cubicBezTo>
                    <a:pt x="233" y="1876"/>
                    <a:pt x="1023" y="0"/>
                    <a:pt x="5242" y="0"/>
                  </a:cubicBezTo>
                  <a:lnTo>
                    <a:pt x="5664" y="0"/>
                  </a:lnTo>
                  <a:cubicBezTo>
                    <a:pt x="9613" y="0"/>
                    <a:pt x="10332" y="1670"/>
                    <a:pt x="10332" y="2962"/>
                  </a:cubicBezTo>
                  <a:cubicBezTo>
                    <a:pt x="10332" y="3196"/>
                    <a:pt x="10305" y="3465"/>
                    <a:pt x="10269" y="3689"/>
                  </a:cubicBezTo>
                  <a:cubicBezTo>
                    <a:pt x="10053" y="5018"/>
                    <a:pt x="9335" y="6930"/>
                    <a:pt x="5081" y="6930"/>
                  </a:cubicBezTo>
                  <a:lnTo>
                    <a:pt x="4650" y="6930"/>
                  </a:lnTo>
                  <a:cubicBezTo>
                    <a:pt x="781" y="6930"/>
                    <a:pt x="0" y="5251"/>
                    <a:pt x="0" y="3914"/>
                  </a:cubicBezTo>
                  <a:close/>
                  <a:moveTo>
                    <a:pt x="5296" y="1975"/>
                  </a:moveTo>
                  <a:cubicBezTo>
                    <a:pt x="3644" y="1975"/>
                    <a:pt x="3169" y="2711"/>
                    <a:pt x="3088" y="3348"/>
                  </a:cubicBezTo>
                  <a:cubicBezTo>
                    <a:pt x="3079" y="3420"/>
                    <a:pt x="3070" y="3519"/>
                    <a:pt x="3070" y="3644"/>
                  </a:cubicBezTo>
                  <a:cubicBezTo>
                    <a:pt x="3070" y="4255"/>
                    <a:pt x="3510" y="4937"/>
                    <a:pt x="5018" y="4937"/>
                  </a:cubicBezTo>
                  <a:cubicBezTo>
                    <a:pt x="6651" y="4937"/>
                    <a:pt x="7136" y="4210"/>
                    <a:pt x="7235" y="3546"/>
                  </a:cubicBezTo>
                  <a:cubicBezTo>
                    <a:pt x="7253" y="3420"/>
                    <a:pt x="7262" y="3321"/>
                    <a:pt x="7262" y="3214"/>
                  </a:cubicBezTo>
                  <a:cubicBezTo>
                    <a:pt x="7262" y="2603"/>
                    <a:pt x="6813" y="1975"/>
                    <a:pt x="5296" y="1975"/>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1">
              <a:extLst>
                <a:ext uri="{FF2B5EF4-FFF2-40B4-BE49-F238E27FC236}">
                  <a16:creationId xmlns:a16="http://schemas.microsoft.com/office/drawing/2014/main" id="{96A2C1F8-6EAF-4BEC-BE34-4343D712646C}"/>
                </a:ext>
                <a:ext uri="{C183D7F6-B498-43B3-948B-1728B52AA6E4}">
                  <adec:decorative xmlns:adec="http://schemas.microsoft.com/office/drawing/2017/decorative" val="1"/>
                </a:ext>
              </a:extLst>
            </p:cNvPr>
            <p:cNvSpPr>
              <a:spLocks/>
            </p:cNvSpPr>
            <p:nvPr userDrawn="1"/>
          </p:nvSpPr>
          <p:spPr bwMode="auto">
            <a:xfrm>
              <a:off x="7058025" y="1223963"/>
              <a:ext cx="3692525" cy="2446338"/>
            </a:xfrm>
            <a:custGeom>
              <a:avLst/>
              <a:gdLst>
                <a:gd name="T0" fmla="*/ 700 w 10268"/>
                <a:gd name="T1" fmla="*/ 0 h 6786"/>
                <a:gd name="T2" fmla="*/ 3662 w 10268"/>
                <a:gd name="T3" fmla="*/ 0 h 6786"/>
                <a:gd name="T4" fmla="*/ 3213 w 10268"/>
                <a:gd name="T5" fmla="*/ 2818 h 6786"/>
                <a:gd name="T6" fmla="*/ 4847 w 10268"/>
                <a:gd name="T7" fmla="*/ 4506 h 6786"/>
                <a:gd name="T8" fmla="*/ 4865 w 10268"/>
                <a:gd name="T9" fmla="*/ 4506 h 6786"/>
                <a:gd name="T10" fmla="*/ 6857 w 10268"/>
                <a:gd name="T11" fmla="*/ 2836 h 6786"/>
                <a:gd name="T12" fmla="*/ 7306 w 10268"/>
                <a:gd name="T13" fmla="*/ 0 h 6786"/>
                <a:gd name="T14" fmla="*/ 10268 w 10268"/>
                <a:gd name="T15" fmla="*/ 0 h 6786"/>
                <a:gd name="T16" fmla="*/ 9802 w 10268"/>
                <a:gd name="T17" fmla="*/ 2989 h 6786"/>
                <a:gd name="T18" fmla="*/ 5017 w 10268"/>
                <a:gd name="T19" fmla="*/ 6786 h 6786"/>
                <a:gd name="T20" fmla="*/ 4622 w 10268"/>
                <a:gd name="T21" fmla="*/ 6786 h 6786"/>
                <a:gd name="T22" fmla="*/ 224 w 10268"/>
                <a:gd name="T23" fmla="*/ 2971 h 6786"/>
                <a:gd name="T24" fmla="*/ 700 w 10268"/>
                <a:gd name="T25" fmla="*/ 0 h 6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68" h="6786">
                  <a:moveTo>
                    <a:pt x="700" y="0"/>
                  </a:moveTo>
                  <a:lnTo>
                    <a:pt x="3662" y="0"/>
                  </a:lnTo>
                  <a:lnTo>
                    <a:pt x="3213" y="2818"/>
                  </a:lnTo>
                  <a:cubicBezTo>
                    <a:pt x="3079" y="3644"/>
                    <a:pt x="3312" y="4506"/>
                    <a:pt x="4847" y="4506"/>
                  </a:cubicBezTo>
                  <a:lnTo>
                    <a:pt x="4865" y="4506"/>
                  </a:lnTo>
                  <a:cubicBezTo>
                    <a:pt x="6319" y="4506"/>
                    <a:pt x="6732" y="3644"/>
                    <a:pt x="6857" y="2836"/>
                  </a:cubicBezTo>
                  <a:lnTo>
                    <a:pt x="7306" y="0"/>
                  </a:lnTo>
                  <a:lnTo>
                    <a:pt x="10268" y="0"/>
                  </a:lnTo>
                  <a:lnTo>
                    <a:pt x="9802" y="2989"/>
                  </a:lnTo>
                  <a:cubicBezTo>
                    <a:pt x="9568" y="4443"/>
                    <a:pt x="8895" y="6786"/>
                    <a:pt x="5017" y="6786"/>
                  </a:cubicBezTo>
                  <a:lnTo>
                    <a:pt x="4622" y="6786"/>
                  </a:lnTo>
                  <a:cubicBezTo>
                    <a:pt x="377" y="6786"/>
                    <a:pt x="0" y="4398"/>
                    <a:pt x="224" y="2971"/>
                  </a:cubicBezTo>
                  <a:lnTo>
                    <a:pt x="70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2">
              <a:extLst>
                <a:ext uri="{FF2B5EF4-FFF2-40B4-BE49-F238E27FC236}">
                  <a16:creationId xmlns:a16="http://schemas.microsoft.com/office/drawing/2014/main" id="{BEC02F9C-E6FC-40B6-85EC-1FD0A88E37A5}"/>
                </a:ext>
                <a:ext uri="{C183D7F6-B498-43B3-948B-1728B52AA6E4}">
                  <adec:decorative xmlns:adec="http://schemas.microsoft.com/office/drawing/2017/decorative" val="1"/>
                </a:ext>
              </a:extLst>
            </p:cNvPr>
            <p:cNvSpPr>
              <a:spLocks/>
            </p:cNvSpPr>
            <p:nvPr userDrawn="1"/>
          </p:nvSpPr>
          <p:spPr bwMode="auto">
            <a:xfrm>
              <a:off x="10847388" y="1223963"/>
              <a:ext cx="3679825" cy="2406650"/>
            </a:xfrm>
            <a:custGeom>
              <a:avLst/>
              <a:gdLst>
                <a:gd name="T0" fmla="*/ 6337 w 10233"/>
                <a:gd name="T1" fmla="*/ 6678 h 6678"/>
                <a:gd name="T2" fmla="*/ 2217 w 10233"/>
                <a:gd name="T3" fmla="*/ 6678 h 6678"/>
                <a:gd name="T4" fmla="*/ 0 w 10233"/>
                <a:gd name="T5" fmla="*/ 0 h 6678"/>
                <a:gd name="T6" fmla="*/ 3267 w 10233"/>
                <a:gd name="T7" fmla="*/ 0 h 6678"/>
                <a:gd name="T8" fmla="*/ 4613 w 10233"/>
                <a:gd name="T9" fmla="*/ 4380 h 6678"/>
                <a:gd name="T10" fmla="*/ 7109 w 10233"/>
                <a:gd name="T11" fmla="*/ 0 h 6678"/>
                <a:gd name="T12" fmla="*/ 10233 w 10233"/>
                <a:gd name="T13" fmla="*/ 0 h 6678"/>
                <a:gd name="T14" fmla="*/ 6337 w 10233"/>
                <a:gd name="T15" fmla="*/ 6678 h 6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33" h="6678">
                  <a:moveTo>
                    <a:pt x="6337" y="6678"/>
                  </a:moveTo>
                  <a:lnTo>
                    <a:pt x="2217" y="6678"/>
                  </a:lnTo>
                  <a:lnTo>
                    <a:pt x="0" y="0"/>
                  </a:lnTo>
                  <a:lnTo>
                    <a:pt x="3267" y="0"/>
                  </a:lnTo>
                  <a:lnTo>
                    <a:pt x="4613" y="4380"/>
                  </a:lnTo>
                  <a:lnTo>
                    <a:pt x="7109" y="0"/>
                  </a:lnTo>
                  <a:lnTo>
                    <a:pt x="10233" y="0"/>
                  </a:lnTo>
                  <a:lnTo>
                    <a:pt x="6337" y="667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3">
              <a:extLst>
                <a:ext uri="{FF2B5EF4-FFF2-40B4-BE49-F238E27FC236}">
                  <a16:creationId xmlns:a16="http://schemas.microsoft.com/office/drawing/2014/main" id="{63CF111C-678D-4D1E-AC5E-9D785B047AC4}"/>
                </a:ext>
                <a:ext uri="{C183D7F6-B498-43B3-948B-1728B52AA6E4}">
                  <adec:decorative xmlns:adec="http://schemas.microsoft.com/office/drawing/2017/decorative" val="1"/>
                </a:ext>
              </a:extLst>
            </p:cNvPr>
            <p:cNvSpPr>
              <a:spLocks noEditPoints="1"/>
            </p:cNvSpPr>
            <p:nvPr userDrawn="1"/>
          </p:nvSpPr>
          <p:spPr bwMode="auto">
            <a:xfrm>
              <a:off x="14219238" y="1179513"/>
              <a:ext cx="3714750" cy="2497138"/>
            </a:xfrm>
            <a:custGeom>
              <a:avLst/>
              <a:gdLst>
                <a:gd name="T0" fmla="*/ 0 w 10331"/>
                <a:gd name="T1" fmla="*/ 3914 h 6930"/>
                <a:gd name="T2" fmla="*/ 45 w 10331"/>
                <a:gd name="T3" fmla="*/ 3222 h 6930"/>
                <a:gd name="T4" fmla="*/ 5242 w 10331"/>
                <a:gd name="T5" fmla="*/ 0 h 6930"/>
                <a:gd name="T6" fmla="*/ 5664 w 10331"/>
                <a:gd name="T7" fmla="*/ 0 h 6930"/>
                <a:gd name="T8" fmla="*/ 10331 w 10331"/>
                <a:gd name="T9" fmla="*/ 2962 h 6930"/>
                <a:gd name="T10" fmla="*/ 10269 w 10331"/>
                <a:gd name="T11" fmla="*/ 3689 h 6930"/>
                <a:gd name="T12" fmla="*/ 5080 w 10331"/>
                <a:gd name="T13" fmla="*/ 6930 h 6930"/>
                <a:gd name="T14" fmla="*/ 4650 w 10331"/>
                <a:gd name="T15" fmla="*/ 6930 h 6930"/>
                <a:gd name="T16" fmla="*/ 0 w 10331"/>
                <a:gd name="T17" fmla="*/ 3914 h 6930"/>
                <a:gd name="T18" fmla="*/ 5296 w 10331"/>
                <a:gd name="T19" fmla="*/ 1975 h 6930"/>
                <a:gd name="T20" fmla="*/ 3088 w 10331"/>
                <a:gd name="T21" fmla="*/ 3348 h 6930"/>
                <a:gd name="T22" fmla="*/ 3070 w 10331"/>
                <a:gd name="T23" fmla="*/ 3644 h 6930"/>
                <a:gd name="T24" fmla="*/ 5017 w 10331"/>
                <a:gd name="T25" fmla="*/ 4937 h 6930"/>
                <a:gd name="T26" fmla="*/ 7235 w 10331"/>
                <a:gd name="T27" fmla="*/ 3546 h 6930"/>
                <a:gd name="T28" fmla="*/ 7262 w 10331"/>
                <a:gd name="T29" fmla="*/ 3214 h 6930"/>
                <a:gd name="T30" fmla="*/ 5296 w 10331"/>
                <a:gd name="T31" fmla="*/ 1975 h 6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31" h="6930">
                  <a:moveTo>
                    <a:pt x="0" y="3914"/>
                  </a:moveTo>
                  <a:cubicBezTo>
                    <a:pt x="0" y="3734"/>
                    <a:pt x="9" y="3483"/>
                    <a:pt x="45" y="3222"/>
                  </a:cubicBezTo>
                  <a:cubicBezTo>
                    <a:pt x="233" y="1876"/>
                    <a:pt x="1023" y="0"/>
                    <a:pt x="5242" y="0"/>
                  </a:cubicBezTo>
                  <a:lnTo>
                    <a:pt x="5664" y="0"/>
                  </a:lnTo>
                  <a:cubicBezTo>
                    <a:pt x="9613" y="0"/>
                    <a:pt x="10331" y="1670"/>
                    <a:pt x="10331" y="2962"/>
                  </a:cubicBezTo>
                  <a:cubicBezTo>
                    <a:pt x="10331" y="3196"/>
                    <a:pt x="10304" y="3465"/>
                    <a:pt x="10269" y="3689"/>
                  </a:cubicBezTo>
                  <a:cubicBezTo>
                    <a:pt x="10053" y="5018"/>
                    <a:pt x="9335" y="6930"/>
                    <a:pt x="5080" y="6930"/>
                  </a:cubicBezTo>
                  <a:lnTo>
                    <a:pt x="4650" y="6930"/>
                  </a:lnTo>
                  <a:cubicBezTo>
                    <a:pt x="781" y="6930"/>
                    <a:pt x="0" y="5251"/>
                    <a:pt x="0" y="3914"/>
                  </a:cubicBezTo>
                  <a:close/>
                  <a:moveTo>
                    <a:pt x="5296" y="1975"/>
                  </a:moveTo>
                  <a:cubicBezTo>
                    <a:pt x="3644" y="1975"/>
                    <a:pt x="3168" y="2711"/>
                    <a:pt x="3088" y="3348"/>
                  </a:cubicBezTo>
                  <a:cubicBezTo>
                    <a:pt x="3079" y="3420"/>
                    <a:pt x="3070" y="3519"/>
                    <a:pt x="3070" y="3644"/>
                  </a:cubicBezTo>
                  <a:cubicBezTo>
                    <a:pt x="3070" y="4255"/>
                    <a:pt x="3510" y="4937"/>
                    <a:pt x="5017" y="4937"/>
                  </a:cubicBezTo>
                  <a:cubicBezTo>
                    <a:pt x="6651" y="4937"/>
                    <a:pt x="7136" y="4210"/>
                    <a:pt x="7235" y="3546"/>
                  </a:cubicBezTo>
                  <a:cubicBezTo>
                    <a:pt x="7253" y="3420"/>
                    <a:pt x="7262" y="3321"/>
                    <a:pt x="7262" y="3214"/>
                  </a:cubicBezTo>
                  <a:cubicBezTo>
                    <a:pt x="7262" y="2603"/>
                    <a:pt x="6813" y="1975"/>
                    <a:pt x="5296" y="1975"/>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14">
              <a:extLst>
                <a:ext uri="{FF2B5EF4-FFF2-40B4-BE49-F238E27FC236}">
                  <a16:creationId xmlns:a16="http://schemas.microsoft.com/office/drawing/2014/main" id="{46A25D9D-A80B-4426-82D4-16011802C16C}"/>
                </a:ext>
                <a:ext uri="{C183D7F6-B498-43B3-948B-1728B52AA6E4}">
                  <adec:decorative xmlns:adec="http://schemas.microsoft.com/office/drawing/2017/decorative" val="1"/>
                </a:ext>
              </a:extLst>
            </p:cNvPr>
            <p:cNvSpPr>
              <a:spLocks/>
            </p:cNvSpPr>
            <p:nvPr userDrawn="1"/>
          </p:nvSpPr>
          <p:spPr bwMode="auto">
            <a:xfrm>
              <a:off x="17949863" y="1223963"/>
              <a:ext cx="2801938" cy="2406650"/>
            </a:xfrm>
            <a:custGeom>
              <a:avLst/>
              <a:gdLst>
                <a:gd name="T0" fmla="*/ 4013 w 7792"/>
                <a:gd name="T1" fmla="*/ 0 h 6678"/>
                <a:gd name="T2" fmla="*/ 3295 w 7792"/>
                <a:gd name="T3" fmla="*/ 4506 h 6678"/>
                <a:gd name="T4" fmla="*/ 7792 w 7792"/>
                <a:gd name="T5" fmla="*/ 4506 h 6678"/>
                <a:gd name="T6" fmla="*/ 7451 w 7792"/>
                <a:gd name="T7" fmla="*/ 6678 h 6678"/>
                <a:gd name="T8" fmla="*/ 0 w 7792"/>
                <a:gd name="T9" fmla="*/ 6678 h 6678"/>
                <a:gd name="T10" fmla="*/ 1060 w 7792"/>
                <a:gd name="T11" fmla="*/ 0 h 6678"/>
                <a:gd name="T12" fmla="*/ 4013 w 7792"/>
                <a:gd name="T13" fmla="*/ 0 h 6678"/>
              </a:gdLst>
              <a:ahLst/>
              <a:cxnLst>
                <a:cxn ang="0">
                  <a:pos x="T0" y="T1"/>
                </a:cxn>
                <a:cxn ang="0">
                  <a:pos x="T2" y="T3"/>
                </a:cxn>
                <a:cxn ang="0">
                  <a:pos x="T4" y="T5"/>
                </a:cxn>
                <a:cxn ang="0">
                  <a:pos x="T6" y="T7"/>
                </a:cxn>
                <a:cxn ang="0">
                  <a:pos x="T8" y="T9"/>
                </a:cxn>
                <a:cxn ang="0">
                  <a:pos x="T10" y="T11"/>
                </a:cxn>
                <a:cxn ang="0">
                  <a:pos x="T12" y="T13"/>
                </a:cxn>
              </a:cxnLst>
              <a:rect l="0" t="0" r="r" b="b"/>
              <a:pathLst>
                <a:path w="7792" h="6678">
                  <a:moveTo>
                    <a:pt x="4013" y="0"/>
                  </a:moveTo>
                  <a:lnTo>
                    <a:pt x="3295" y="4506"/>
                  </a:lnTo>
                  <a:lnTo>
                    <a:pt x="7792" y="4506"/>
                  </a:lnTo>
                  <a:lnTo>
                    <a:pt x="7451" y="6678"/>
                  </a:lnTo>
                  <a:lnTo>
                    <a:pt x="0" y="6678"/>
                  </a:lnTo>
                  <a:lnTo>
                    <a:pt x="1060" y="0"/>
                  </a:lnTo>
                  <a:lnTo>
                    <a:pt x="4013"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15">
              <a:extLst>
                <a:ext uri="{FF2B5EF4-FFF2-40B4-BE49-F238E27FC236}">
                  <a16:creationId xmlns:a16="http://schemas.microsoft.com/office/drawing/2014/main" id="{BF0A95AA-4771-4B49-8D0E-8E69C2FE8547}"/>
                </a:ext>
                <a:ext uri="{C183D7F6-B498-43B3-948B-1728B52AA6E4}">
                  <adec:decorative xmlns:adec="http://schemas.microsoft.com/office/drawing/2017/decorative" val="1"/>
                </a:ext>
              </a:extLst>
            </p:cNvPr>
            <p:cNvSpPr>
              <a:spLocks noEditPoints="1"/>
            </p:cNvSpPr>
            <p:nvPr userDrawn="1"/>
          </p:nvSpPr>
          <p:spPr bwMode="auto">
            <a:xfrm>
              <a:off x="20723225" y="1223963"/>
              <a:ext cx="3644900" cy="2406650"/>
            </a:xfrm>
            <a:custGeom>
              <a:avLst/>
              <a:gdLst>
                <a:gd name="T0" fmla="*/ 4111 w 10140"/>
                <a:gd name="T1" fmla="*/ 0 h 6678"/>
                <a:gd name="T2" fmla="*/ 0 w 10140"/>
                <a:gd name="T3" fmla="*/ 6678 h 6678"/>
                <a:gd name="T4" fmla="*/ 2989 w 10140"/>
                <a:gd name="T5" fmla="*/ 6678 h 6678"/>
                <a:gd name="T6" fmla="*/ 3528 w 10140"/>
                <a:gd name="T7" fmla="*/ 5753 h 6678"/>
                <a:gd name="T8" fmla="*/ 7001 w 10140"/>
                <a:gd name="T9" fmla="*/ 5753 h 6678"/>
                <a:gd name="T10" fmla="*/ 7289 w 10140"/>
                <a:gd name="T11" fmla="*/ 6678 h 6678"/>
                <a:gd name="T12" fmla="*/ 10140 w 10140"/>
                <a:gd name="T13" fmla="*/ 6678 h 6678"/>
                <a:gd name="T14" fmla="*/ 10140 w 10140"/>
                <a:gd name="T15" fmla="*/ 5570 h 6678"/>
                <a:gd name="T16" fmla="*/ 8186 w 10140"/>
                <a:gd name="T17" fmla="*/ 0 h 6678"/>
                <a:gd name="T18" fmla="*/ 4111 w 10140"/>
                <a:gd name="T19" fmla="*/ 0 h 6678"/>
                <a:gd name="T20" fmla="*/ 5808 w 10140"/>
                <a:gd name="T21" fmla="*/ 1849 h 6678"/>
                <a:gd name="T22" fmla="*/ 6445 w 10140"/>
                <a:gd name="T23" fmla="*/ 3913 h 6678"/>
                <a:gd name="T24" fmla="*/ 4596 w 10140"/>
                <a:gd name="T25" fmla="*/ 3913 h 6678"/>
                <a:gd name="T26" fmla="*/ 5808 w 10140"/>
                <a:gd name="T27" fmla="*/ 1849 h 6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40" h="6678">
                  <a:moveTo>
                    <a:pt x="4111" y="0"/>
                  </a:moveTo>
                  <a:lnTo>
                    <a:pt x="0" y="6678"/>
                  </a:lnTo>
                  <a:lnTo>
                    <a:pt x="2989" y="6678"/>
                  </a:lnTo>
                  <a:lnTo>
                    <a:pt x="3528" y="5753"/>
                  </a:lnTo>
                  <a:lnTo>
                    <a:pt x="7001" y="5753"/>
                  </a:lnTo>
                  <a:lnTo>
                    <a:pt x="7289" y="6678"/>
                  </a:lnTo>
                  <a:lnTo>
                    <a:pt x="10140" y="6678"/>
                  </a:lnTo>
                  <a:lnTo>
                    <a:pt x="10140" y="5570"/>
                  </a:lnTo>
                  <a:lnTo>
                    <a:pt x="8186" y="0"/>
                  </a:lnTo>
                  <a:lnTo>
                    <a:pt x="4111" y="0"/>
                  </a:lnTo>
                  <a:close/>
                  <a:moveTo>
                    <a:pt x="5808" y="1849"/>
                  </a:moveTo>
                  <a:lnTo>
                    <a:pt x="6445" y="3913"/>
                  </a:lnTo>
                  <a:lnTo>
                    <a:pt x="4596" y="3913"/>
                  </a:lnTo>
                  <a:lnTo>
                    <a:pt x="5808" y="184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4442690" y="9340273"/>
            <a:ext cx="18079997" cy="1643254"/>
          </a:xfrm>
        </p:spPr>
        <p:txBody>
          <a:bodyPr anchor="b"/>
          <a:lstStyle>
            <a:lvl1pPr algn="r">
              <a:defRPr sz="9600">
                <a:solidFill>
                  <a:schemeClr val="bg1"/>
                </a:solidFill>
              </a:defRPr>
            </a:lvl1pPr>
          </a:lstStyle>
          <a:p>
            <a:r>
              <a:rPr lang="fi-FI"/>
              <a:t>Muokkaa perustyyl. napsautt.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4442690" y="11048069"/>
            <a:ext cx="18079997" cy="998092"/>
          </a:xfrm>
        </p:spPr>
        <p:txBody>
          <a:bodyPr/>
          <a:lstStyle>
            <a:lvl1pPr marL="0" indent="0" algn="r">
              <a:buNone/>
              <a:defRPr sz="3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Tree>
    <p:extLst>
      <p:ext uri="{BB962C8B-B14F-4D97-AF65-F5344CB8AC3E}">
        <p14:creationId xmlns:p14="http://schemas.microsoft.com/office/powerpoint/2010/main" val="705360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5">
            <a:extLst>
              <a:ext uri="{FF2B5EF4-FFF2-40B4-BE49-F238E27FC236}">
                <a16:creationId xmlns:a16="http://schemas.microsoft.com/office/drawing/2014/main" id="{B56F663B-DE9D-4846-B92B-815F67F29843}"/>
              </a:ext>
              <a:ext uri="{C183D7F6-B498-43B3-948B-1728B52AA6E4}">
                <adec:decorative xmlns:adec="http://schemas.microsoft.com/office/drawing/2017/decorative" val="1"/>
              </a:ext>
            </a:extLst>
          </p:cNvPr>
          <p:cNvSpPr>
            <a:spLocks noChangeAspect="1"/>
          </p:cNvSpPr>
          <p:nvPr userDrawn="1"/>
        </p:nvSpPr>
        <p:spPr bwMode="auto">
          <a:xfrm>
            <a:off x="0" y="8107054"/>
            <a:ext cx="24382800" cy="5616897"/>
          </a:xfrm>
          <a:custGeom>
            <a:avLst/>
            <a:gdLst>
              <a:gd name="T0" fmla="*/ 0 w 67733"/>
              <a:gd name="T1" fmla="*/ 4768 h 15585"/>
              <a:gd name="T2" fmla="*/ 0 w 67733"/>
              <a:gd name="T3" fmla="*/ 4774 h 15585"/>
              <a:gd name="T4" fmla="*/ 0 w 67733"/>
              <a:gd name="T5" fmla="*/ 4774 h 15585"/>
              <a:gd name="T6" fmla="*/ 0 w 67733"/>
              <a:gd name="T7" fmla="*/ 15585 h 15585"/>
              <a:gd name="T8" fmla="*/ 67733 w 67733"/>
              <a:gd name="T9" fmla="*/ 15585 h 15585"/>
              <a:gd name="T10" fmla="*/ 67733 w 67733"/>
              <a:gd name="T11" fmla="*/ 0 h 15585"/>
              <a:gd name="T12" fmla="*/ 0 w 67733"/>
              <a:gd name="T13" fmla="*/ 4768 h 15585"/>
            </a:gdLst>
            <a:ahLst/>
            <a:cxnLst>
              <a:cxn ang="0">
                <a:pos x="T0" y="T1"/>
              </a:cxn>
              <a:cxn ang="0">
                <a:pos x="T2" y="T3"/>
              </a:cxn>
              <a:cxn ang="0">
                <a:pos x="T4" y="T5"/>
              </a:cxn>
              <a:cxn ang="0">
                <a:pos x="T6" y="T7"/>
              </a:cxn>
              <a:cxn ang="0">
                <a:pos x="T8" y="T9"/>
              </a:cxn>
              <a:cxn ang="0">
                <a:pos x="T10" y="T11"/>
              </a:cxn>
              <a:cxn ang="0">
                <a:pos x="T12" y="T13"/>
              </a:cxn>
            </a:cxnLst>
            <a:rect l="0" t="0" r="r" b="b"/>
            <a:pathLst>
              <a:path w="67733" h="15585">
                <a:moveTo>
                  <a:pt x="0" y="4768"/>
                </a:moveTo>
                <a:lnTo>
                  <a:pt x="0" y="4774"/>
                </a:lnTo>
                <a:lnTo>
                  <a:pt x="0" y="4774"/>
                </a:lnTo>
                <a:lnTo>
                  <a:pt x="0" y="15585"/>
                </a:lnTo>
                <a:lnTo>
                  <a:pt x="67733" y="15585"/>
                </a:lnTo>
                <a:cubicBezTo>
                  <a:pt x="67733" y="10379"/>
                  <a:pt x="67733" y="5195"/>
                  <a:pt x="67733" y="0"/>
                </a:cubicBezTo>
                <a:lnTo>
                  <a:pt x="0" y="4768"/>
                </a:lnTo>
                <a:close/>
              </a:path>
            </a:pathLst>
          </a:custGeom>
          <a:solidFill>
            <a:srgbClr val="97B3D4"/>
          </a:solidFill>
          <a:ln>
            <a:noFill/>
          </a:ln>
        </p:spPr>
        <p:txBody>
          <a:bodyPr vert="horz" wrap="square" lIns="91440" tIns="45720" rIns="91440" bIns="45720" numCol="1" anchor="t" anchorCtr="0" compatLnSpc="1">
            <a:prstTxWarp prst="textNoShape">
              <a:avLst/>
            </a:prstTxWarp>
          </a:bodyPr>
          <a:lstStyle/>
          <a:p>
            <a:endParaRPr lang="fi-FI"/>
          </a:p>
        </p:txBody>
      </p:sp>
      <p:sp>
        <p:nvSpPr>
          <p:cNvPr id="24" name="Freeform 6">
            <a:extLst>
              <a:ext uri="{FF2B5EF4-FFF2-40B4-BE49-F238E27FC236}">
                <a16:creationId xmlns:a16="http://schemas.microsoft.com/office/drawing/2014/main" id="{B05BE846-A9E8-4F94-B6C9-47D9A241C76D}"/>
              </a:ext>
              <a:ext uri="{C183D7F6-B498-43B3-948B-1728B52AA6E4}">
                <adec:decorative xmlns:adec="http://schemas.microsoft.com/office/drawing/2017/decorative" val="1"/>
              </a:ext>
            </a:extLst>
          </p:cNvPr>
          <p:cNvSpPr>
            <a:spLocks/>
          </p:cNvSpPr>
          <p:nvPr userDrawn="1"/>
        </p:nvSpPr>
        <p:spPr bwMode="auto">
          <a:xfrm>
            <a:off x="0" y="-18854"/>
            <a:ext cx="24382800" cy="1714898"/>
          </a:xfrm>
          <a:custGeom>
            <a:avLst/>
            <a:gdLst>
              <a:gd name="T0" fmla="*/ 0 w 67725"/>
              <a:gd name="T1" fmla="*/ 0 h 4767"/>
              <a:gd name="T2" fmla="*/ 0 w 67725"/>
              <a:gd name="T3" fmla="*/ 4767 h 4767"/>
              <a:gd name="T4" fmla="*/ 67725 w 67725"/>
              <a:gd name="T5" fmla="*/ 24 h 4767"/>
              <a:gd name="T6" fmla="*/ 67725 w 67725"/>
              <a:gd name="T7" fmla="*/ 18 h 4767"/>
              <a:gd name="T8" fmla="*/ 0 w 67725"/>
              <a:gd name="T9" fmla="*/ 0 h 4767"/>
            </a:gdLst>
            <a:ahLst/>
            <a:cxnLst>
              <a:cxn ang="0">
                <a:pos x="T0" y="T1"/>
              </a:cxn>
              <a:cxn ang="0">
                <a:pos x="T2" y="T3"/>
              </a:cxn>
              <a:cxn ang="0">
                <a:pos x="T4" y="T5"/>
              </a:cxn>
              <a:cxn ang="0">
                <a:pos x="T6" y="T7"/>
              </a:cxn>
              <a:cxn ang="0">
                <a:pos x="T8" y="T9"/>
              </a:cxn>
            </a:cxnLst>
            <a:rect l="0" t="0" r="r" b="b"/>
            <a:pathLst>
              <a:path w="67725" h="4767">
                <a:moveTo>
                  <a:pt x="0" y="0"/>
                </a:moveTo>
                <a:lnTo>
                  <a:pt x="0" y="4767"/>
                </a:lnTo>
                <a:lnTo>
                  <a:pt x="67725" y="24"/>
                </a:lnTo>
                <a:lnTo>
                  <a:pt x="67725" y="18"/>
                </a:lnTo>
                <a:lnTo>
                  <a:pt x="0" y="0"/>
                </a:lnTo>
                <a:close/>
              </a:path>
            </a:pathLst>
          </a:custGeom>
          <a:solidFill>
            <a:srgbClr val="CEF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1959666" y="9829800"/>
            <a:ext cx="20461422" cy="1643254"/>
          </a:xfrm>
        </p:spPr>
        <p:txBody>
          <a:bodyPr anchor="b"/>
          <a:lstStyle>
            <a:lvl1pPr algn="l">
              <a:defRPr sz="7200"/>
            </a:lvl1pPr>
          </a:lstStyle>
          <a:p>
            <a:r>
              <a:rPr lang="fi-FI"/>
              <a:t>Muokkaa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1959666" y="11611484"/>
            <a:ext cx="20461422" cy="998092"/>
          </a:xfrm>
        </p:spPr>
        <p:txBody>
          <a:bodyPr/>
          <a:lstStyle>
            <a:lvl1pPr marL="0" indent="0" algn="l">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grpSp>
        <p:nvGrpSpPr>
          <p:cNvPr id="23" name="Ryhmä 22">
            <a:extLst>
              <a:ext uri="{FF2B5EF4-FFF2-40B4-BE49-F238E27FC236}">
                <a16:creationId xmlns:a16="http://schemas.microsoft.com/office/drawing/2014/main" id="{E0ED3212-0E12-462B-9F9E-0F9AFCEB7B58}"/>
              </a:ext>
              <a:ext uri="{C183D7F6-B498-43B3-948B-1728B52AA6E4}">
                <adec:decorative xmlns:adec="http://schemas.microsoft.com/office/drawing/2017/decorative" val="1"/>
              </a:ext>
            </a:extLst>
          </p:cNvPr>
          <p:cNvGrpSpPr>
            <a:grpSpLocks noChangeAspect="1"/>
          </p:cNvGrpSpPr>
          <p:nvPr userDrawn="1"/>
        </p:nvGrpSpPr>
        <p:grpSpPr>
          <a:xfrm>
            <a:off x="0" y="4524866"/>
            <a:ext cx="24382800" cy="2500108"/>
            <a:chOff x="14288" y="1179513"/>
            <a:chExt cx="24353837" cy="2497138"/>
          </a:xfrm>
          <a:solidFill>
            <a:schemeClr val="tx1"/>
          </a:solidFill>
        </p:grpSpPr>
        <p:sp>
          <p:nvSpPr>
            <p:cNvPr id="16" name="Freeform 9">
              <a:extLst>
                <a:ext uri="{FF2B5EF4-FFF2-40B4-BE49-F238E27FC236}">
                  <a16:creationId xmlns:a16="http://schemas.microsoft.com/office/drawing/2014/main" id="{321A8E0B-C6F0-48F4-9E53-4DAE17B05BCC}"/>
                </a:ext>
                <a:ext uri="{C183D7F6-B498-43B3-948B-1728B52AA6E4}">
                  <adec:decorative xmlns:adec="http://schemas.microsoft.com/office/drawing/2017/decorative" val="1"/>
                </a:ext>
              </a:extLst>
            </p:cNvPr>
            <p:cNvSpPr>
              <a:spLocks/>
            </p:cNvSpPr>
            <p:nvPr userDrawn="1"/>
          </p:nvSpPr>
          <p:spPr bwMode="auto">
            <a:xfrm>
              <a:off x="14288" y="1223963"/>
              <a:ext cx="3727450" cy="2406650"/>
            </a:xfrm>
            <a:custGeom>
              <a:avLst/>
              <a:gdLst>
                <a:gd name="T0" fmla="*/ 6722 w 10366"/>
                <a:gd name="T1" fmla="*/ 0 h 6678"/>
                <a:gd name="T2" fmla="*/ 3329 w 10366"/>
                <a:gd name="T3" fmla="*/ 2477 h 6678"/>
                <a:gd name="T4" fmla="*/ 3724 w 10366"/>
                <a:gd name="T5" fmla="*/ 0 h 6678"/>
                <a:gd name="T6" fmla="*/ 771 w 10366"/>
                <a:gd name="T7" fmla="*/ 0 h 6678"/>
                <a:gd name="T8" fmla="*/ 0 w 10366"/>
                <a:gd name="T9" fmla="*/ 4858 h 6678"/>
                <a:gd name="T10" fmla="*/ 0 w 10366"/>
                <a:gd name="T11" fmla="*/ 6678 h 6678"/>
                <a:gd name="T12" fmla="*/ 2665 w 10366"/>
                <a:gd name="T13" fmla="*/ 6678 h 6678"/>
                <a:gd name="T14" fmla="*/ 3113 w 10366"/>
                <a:gd name="T15" fmla="*/ 3868 h 6678"/>
                <a:gd name="T16" fmla="*/ 5627 w 10366"/>
                <a:gd name="T17" fmla="*/ 6678 h 6678"/>
                <a:gd name="T18" fmla="*/ 9406 w 10366"/>
                <a:gd name="T19" fmla="*/ 6678 h 6678"/>
                <a:gd name="T20" fmla="*/ 6120 w 10366"/>
                <a:gd name="T21" fmla="*/ 3105 h 6678"/>
                <a:gd name="T22" fmla="*/ 10366 w 10366"/>
                <a:gd name="T23" fmla="*/ 0 h 6678"/>
                <a:gd name="T24" fmla="*/ 6722 w 10366"/>
                <a:gd name="T25" fmla="*/ 0 h 6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66" h="6678">
                  <a:moveTo>
                    <a:pt x="6722" y="0"/>
                  </a:moveTo>
                  <a:lnTo>
                    <a:pt x="3329" y="2477"/>
                  </a:lnTo>
                  <a:lnTo>
                    <a:pt x="3724" y="0"/>
                  </a:lnTo>
                  <a:lnTo>
                    <a:pt x="771" y="0"/>
                  </a:lnTo>
                  <a:lnTo>
                    <a:pt x="0" y="4858"/>
                  </a:lnTo>
                  <a:lnTo>
                    <a:pt x="0" y="6678"/>
                  </a:lnTo>
                  <a:lnTo>
                    <a:pt x="2665" y="6678"/>
                  </a:lnTo>
                  <a:lnTo>
                    <a:pt x="3113" y="3868"/>
                  </a:lnTo>
                  <a:lnTo>
                    <a:pt x="5627" y="6678"/>
                  </a:lnTo>
                  <a:lnTo>
                    <a:pt x="9406" y="6678"/>
                  </a:lnTo>
                  <a:lnTo>
                    <a:pt x="6120" y="3105"/>
                  </a:lnTo>
                  <a:lnTo>
                    <a:pt x="10366" y="0"/>
                  </a:lnTo>
                  <a:lnTo>
                    <a:pt x="67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0">
              <a:extLst>
                <a:ext uri="{FF2B5EF4-FFF2-40B4-BE49-F238E27FC236}">
                  <a16:creationId xmlns:a16="http://schemas.microsoft.com/office/drawing/2014/main" id="{9F976DE6-DF60-436D-8406-2AED6DDCF071}"/>
                </a:ext>
                <a:ext uri="{C183D7F6-B498-43B3-948B-1728B52AA6E4}">
                  <adec:decorative xmlns:adec="http://schemas.microsoft.com/office/drawing/2017/decorative" val="1"/>
                </a:ext>
              </a:extLst>
            </p:cNvPr>
            <p:cNvSpPr>
              <a:spLocks noEditPoints="1"/>
            </p:cNvSpPr>
            <p:nvPr userDrawn="1"/>
          </p:nvSpPr>
          <p:spPr bwMode="auto">
            <a:xfrm>
              <a:off x="3224213" y="1179513"/>
              <a:ext cx="3714750" cy="2497138"/>
            </a:xfrm>
            <a:custGeom>
              <a:avLst/>
              <a:gdLst>
                <a:gd name="T0" fmla="*/ 0 w 10332"/>
                <a:gd name="T1" fmla="*/ 3914 h 6930"/>
                <a:gd name="T2" fmla="*/ 45 w 10332"/>
                <a:gd name="T3" fmla="*/ 3222 h 6930"/>
                <a:gd name="T4" fmla="*/ 5242 w 10332"/>
                <a:gd name="T5" fmla="*/ 0 h 6930"/>
                <a:gd name="T6" fmla="*/ 5664 w 10332"/>
                <a:gd name="T7" fmla="*/ 0 h 6930"/>
                <a:gd name="T8" fmla="*/ 10332 w 10332"/>
                <a:gd name="T9" fmla="*/ 2962 h 6930"/>
                <a:gd name="T10" fmla="*/ 10269 w 10332"/>
                <a:gd name="T11" fmla="*/ 3689 h 6930"/>
                <a:gd name="T12" fmla="*/ 5081 w 10332"/>
                <a:gd name="T13" fmla="*/ 6930 h 6930"/>
                <a:gd name="T14" fmla="*/ 4650 w 10332"/>
                <a:gd name="T15" fmla="*/ 6930 h 6930"/>
                <a:gd name="T16" fmla="*/ 0 w 10332"/>
                <a:gd name="T17" fmla="*/ 3914 h 6930"/>
                <a:gd name="T18" fmla="*/ 5296 w 10332"/>
                <a:gd name="T19" fmla="*/ 1975 h 6930"/>
                <a:gd name="T20" fmla="*/ 3088 w 10332"/>
                <a:gd name="T21" fmla="*/ 3348 h 6930"/>
                <a:gd name="T22" fmla="*/ 3070 w 10332"/>
                <a:gd name="T23" fmla="*/ 3644 h 6930"/>
                <a:gd name="T24" fmla="*/ 5018 w 10332"/>
                <a:gd name="T25" fmla="*/ 4937 h 6930"/>
                <a:gd name="T26" fmla="*/ 7235 w 10332"/>
                <a:gd name="T27" fmla="*/ 3546 h 6930"/>
                <a:gd name="T28" fmla="*/ 7262 w 10332"/>
                <a:gd name="T29" fmla="*/ 3214 h 6930"/>
                <a:gd name="T30" fmla="*/ 5296 w 10332"/>
                <a:gd name="T31" fmla="*/ 1975 h 6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32" h="6930">
                  <a:moveTo>
                    <a:pt x="0" y="3914"/>
                  </a:moveTo>
                  <a:cubicBezTo>
                    <a:pt x="0" y="3734"/>
                    <a:pt x="9" y="3483"/>
                    <a:pt x="45" y="3222"/>
                  </a:cubicBezTo>
                  <a:cubicBezTo>
                    <a:pt x="233" y="1876"/>
                    <a:pt x="1023" y="0"/>
                    <a:pt x="5242" y="0"/>
                  </a:cubicBezTo>
                  <a:lnTo>
                    <a:pt x="5664" y="0"/>
                  </a:lnTo>
                  <a:cubicBezTo>
                    <a:pt x="9613" y="0"/>
                    <a:pt x="10332" y="1670"/>
                    <a:pt x="10332" y="2962"/>
                  </a:cubicBezTo>
                  <a:cubicBezTo>
                    <a:pt x="10332" y="3196"/>
                    <a:pt x="10305" y="3465"/>
                    <a:pt x="10269" y="3689"/>
                  </a:cubicBezTo>
                  <a:cubicBezTo>
                    <a:pt x="10053" y="5018"/>
                    <a:pt x="9335" y="6930"/>
                    <a:pt x="5081" y="6930"/>
                  </a:cubicBezTo>
                  <a:lnTo>
                    <a:pt x="4650" y="6930"/>
                  </a:lnTo>
                  <a:cubicBezTo>
                    <a:pt x="781" y="6930"/>
                    <a:pt x="0" y="5251"/>
                    <a:pt x="0" y="3914"/>
                  </a:cubicBezTo>
                  <a:close/>
                  <a:moveTo>
                    <a:pt x="5296" y="1975"/>
                  </a:moveTo>
                  <a:cubicBezTo>
                    <a:pt x="3644" y="1975"/>
                    <a:pt x="3169" y="2711"/>
                    <a:pt x="3088" y="3348"/>
                  </a:cubicBezTo>
                  <a:cubicBezTo>
                    <a:pt x="3079" y="3420"/>
                    <a:pt x="3070" y="3519"/>
                    <a:pt x="3070" y="3644"/>
                  </a:cubicBezTo>
                  <a:cubicBezTo>
                    <a:pt x="3070" y="4255"/>
                    <a:pt x="3510" y="4937"/>
                    <a:pt x="5018" y="4937"/>
                  </a:cubicBezTo>
                  <a:cubicBezTo>
                    <a:pt x="6651" y="4937"/>
                    <a:pt x="7136" y="4210"/>
                    <a:pt x="7235" y="3546"/>
                  </a:cubicBezTo>
                  <a:cubicBezTo>
                    <a:pt x="7253" y="3420"/>
                    <a:pt x="7262" y="3321"/>
                    <a:pt x="7262" y="3214"/>
                  </a:cubicBezTo>
                  <a:cubicBezTo>
                    <a:pt x="7262" y="2603"/>
                    <a:pt x="6813" y="1975"/>
                    <a:pt x="5296" y="19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1">
              <a:extLst>
                <a:ext uri="{FF2B5EF4-FFF2-40B4-BE49-F238E27FC236}">
                  <a16:creationId xmlns:a16="http://schemas.microsoft.com/office/drawing/2014/main" id="{96A2C1F8-6EAF-4BEC-BE34-4343D712646C}"/>
                </a:ext>
                <a:ext uri="{C183D7F6-B498-43B3-948B-1728B52AA6E4}">
                  <adec:decorative xmlns:adec="http://schemas.microsoft.com/office/drawing/2017/decorative" val="1"/>
                </a:ext>
              </a:extLst>
            </p:cNvPr>
            <p:cNvSpPr>
              <a:spLocks/>
            </p:cNvSpPr>
            <p:nvPr userDrawn="1"/>
          </p:nvSpPr>
          <p:spPr bwMode="auto">
            <a:xfrm>
              <a:off x="7058025" y="1223963"/>
              <a:ext cx="3692525" cy="2446338"/>
            </a:xfrm>
            <a:custGeom>
              <a:avLst/>
              <a:gdLst>
                <a:gd name="T0" fmla="*/ 700 w 10268"/>
                <a:gd name="T1" fmla="*/ 0 h 6786"/>
                <a:gd name="T2" fmla="*/ 3662 w 10268"/>
                <a:gd name="T3" fmla="*/ 0 h 6786"/>
                <a:gd name="T4" fmla="*/ 3213 w 10268"/>
                <a:gd name="T5" fmla="*/ 2818 h 6786"/>
                <a:gd name="T6" fmla="*/ 4847 w 10268"/>
                <a:gd name="T7" fmla="*/ 4506 h 6786"/>
                <a:gd name="T8" fmla="*/ 4865 w 10268"/>
                <a:gd name="T9" fmla="*/ 4506 h 6786"/>
                <a:gd name="T10" fmla="*/ 6857 w 10268"/>
                <a:gd name="T11" fmla="*/ 2836 h 6786"/>
                <a:gd name="T12" fmla="*/ 7306 w 10268"/>
                <a:gd name="T13" fmla="*/ 0 h 6786"/>
                <a:gd name="T14" fmla="*/ 10268 w 10268"/>
                <a:gd name="T15" fmla="*/ 0 h 6786"/>
                <a:gd name="T16" fmla="*/ 9802 w 10268"/>
                <a:gd name="T17" fmla="*/ 2989 h 6786"/>
                <a:gd name="T18" fmla="*/ 5017 w 10268"/>
                <a:gd name="T19" fmla="*/ 6786 h 6786"/>
                <a:gd name="T20" fmla="*/ 4622 w 10268"/>
                <a:gd name="T21" fmla="*/ 6786 h 6786"/>
                <a:gd name="T22" fmla="*/ 224 w 10268"/>
                <a:gd name="T23" fmla="*/ 2971 h 6786"/>
                <a:gd name="T24" fmla="*/ 700 w 10268"/>
                <a:gd name="T25" fmla="*/ 0 h 6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68" h="6786">
                  <a:moveTo>
                    <a:pt x="700" y="0"/>
                  </a:moveTo>
                  <a:lnTo>
                    <a:pt x="3662" y="0"/>
                  </a:lnTo>
                  <a:lnTo>
                    <a:pt x="3213" y="2818"/>
                  </a:lnTo>
                  <a:cubicBezTo>
                    <a:pt x="3079" y="3644"/>
                    <a:pt x="3312" y="4506"/>
                    <a:pt x="4847" y="4506"/>
                  </a:cubicBezTo>
                  <a:lnTo>
                    <a:pt x="4865" y="4506"/>
                  </a:lnTo>
                  <a:cubicBezTo>
                    <a:pt x="6319" y="4506"/>
                    <a:pt x="6732" y="3644"/>
                    <a:pt x="6857" y="2836"/>
                  </a:cubicBezTo>
                  <a:lnTo>
                    <a:pt x="7306" y="0"/>
                  </a:lnTo>
                  <a:lnTo>
                    <a:pt x="10268" y="0"/>
                  </a:lnTo>
                  <a:lnTo>
                    <a:pt x="9802" y="2989"/>
                  </a:lnTo>
                  <a:cubicBezTo>
                    <a:pt x="9568" y="4443"/>
                    <a:pt x="8895" y="6786"/>
                    <a:pt x="5017" y="6786"/>
                  </a:cubicBezTo>
                  <a:lnTo>
                    <a:pt x="4622" y="6786"/>
                  </a:lnTo>
                  <a:cubicBezTo>
                    <a:pt x="377" y="6786"/>
                    <a:pt x="0" y="4398"/>
                    <a:pt x="224" y="2971"/>
                  </a:cubicBezTo>
                  <a:lnTo>
                    <a:pt x="7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2">
              <a:extLst>
                <a:ext uri="{FF2B5EF4-FFF2-40B4-BE49-F238E27FC236}">
                  <a16:creationId xmlns:a16="http://schemas.microsoft.com/office/drawing/2014/main" id="{BEC02F9C-E6FC-40B6-85EC-1FD0A88E37A5}"/>
                </a:ext>
                <a:ext uri="{C183D7F6-B498-43B3-948B-1728B52AA6E4}">
                  <adec:decorative xmlns:adec="http://schemas.microsoft.com/office/drawing/2017/decorative" val="1"/>
                </a:ext>
              </a:extLst>
            </p:cNvPr>
            <p:cNvSpPr>
              <a:spLocks/>
            </p:cNvSpPr>
            <p:nvPr userDrawn="1"/>
          </p:nvSpPr>
          <p:spPr bwMode="auto">
            <a:xfrm>
              <a:off x="10847388" y="1223963"/>
              <a:ext cx="3679825" cy="2406650"/>
            </a:xfrm>
            <a:custGeom>
              <a:avLst/>
              <a:gdLst>
                <a:gd name="T0" fmla="*/ 6337 w 10233"/>
                <a:gd name="T1" fmla="*/ 6678 h 6678"/>
                <a:gd name="T2" fmla="*/ 2217 w 10233"/>
                <a:gd name="T3" fmla="*/ 6678 h 6678"/>
                <a:gd name="T4" fmla="*/ 0 w 10233"/>
                <a:gd name="T5" fmla="*/ 0 h 6678"/>
                <a:gd name="T6" fmla="*/ 3267 w 10233"/>
                <a:gd name="T7" fmla="*/ 0 h 6678"/>
                <a:gd name="T8" fmla="*/ 4613 w 10233"/>
                <a:gd name="T9" fmla="*/ 4380 h 6678"/>
                <a:gd name="T10" fmla="*/ 7109 w 10233"/>
                <a:gd name="T11" fmla="*/ 0 h 6678"/>
                <a:gd name="T12" fmla="*/ 10233 w 10233"/>
                <a:gd name="T13" fmla="*/ 0 h 6678"/>
                <a:gd name="T14" fmla="*/ 6337 w 10233"/>
                <a:gd name="T15" fmla="*/ 6678 h 6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33" h="6678">
                  <a:moveTo>
                    <a:pt x="6337" y="6678"/>
                  </a:moveTo>
                  <a:lnTo>
                    <a:pt x="2217" y="6678"/>
                  </a:lnTo>
                  <a:lnTo>
                    <a:pt x="0" y="0"/>
                  </a:lnTo>
                  <a:lnTo>
                    <a:pt x="3267" y="0"/>
                  </a:lnTo>
                  <a:lnTo>
                    <a:pt x="4613" y="4380"/>
                  </a:lnTo>
                  <a:lnTo>
                    <a:pt x="7109" y="0"/>
                  </a:lnTo>
                  <a:lnTo>
                    <a:pt x="10233" y="0"/>
                  </a:lnTo>
                  <a:lnTo>
                    <a:pt x="6337" y="66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3">
              <a:extLst>
                <a:ext uri="{FF2B5EF4-FFF2-40B4-BE49-F238E27FC236}">
                  <a16:creationId xmlns:a16="http://schemas.microsoft.com/office/drawing/2014/main" id="{63CF111C-678D-4D1E-AC5E-9D785B047AC4}"/>
                </a:ext>
                <a:ext uri="{C183D7F6-B498-43B3-948B-1728B52AA6E4}">
                  <adec:decorative xmlns:adec="http://schemas.microsoft.com/office/drawing/2017/decorative" val="1"/>
                </a:ext>
              </a:extLst>
            </p:cNvPr>
            <p:cNvSpPr>
              <a:spLocks noEditPoints="1"/>
            </p:cNvSpPr>
            <p:nvPr userDrawn="1"/>
          </p:nvSpPr>
          <p:spPr bwMode="auto">
            <a:xfrm>
              <a:off x="14219238" y="1179513"/>
              <a:ext cx="3714750" cy="2497138"/>
            </a:xfrm>
            <a:custGeom>
              <a:avLst/>
              <a:gdLst>
                <a:gd name="T0" fmla="*/ 0 w 10331"/>
                <a:gd name="T1" fmla="*/ 3914 h 6930"/>
                <a:gd name="T2" fmla="*/ 45 w 10331"/>
                <a:gd name="T3" fmla="*/ 3222 h 6930"/>
                <a:gd name="T4" fmla="*/ 5242 w 10331"/>
                <a:gd name="T5" fmla="*/ 0 h 6930"/>
                <a:gd name="T6" fmla="*/ 5664 w 10331"/>
                <a:gd name="T7" fmla="*/ 0 h 6930"/>
                <a:gd name="T8" fmla="*/ 10331 w 10331"/>
                <a:gd name="T9" fmla="*/ 2962 h 6930"/>
                <a:gd name="T10" fmla="*/ 10269 w 10331"/>
                <a:gd name="T11" fmla="*/ 3689 h 6930"/>
                <a:gd name="T12" fmla="*/ 5080 w 10331"/>
                <a:gd name="T13" fmla="*/ 6930 h 6930"/>
                <a:gd name="T14" fmla="*/ 4650 w 10331"/>
                <a:gd name="T15" fmla="*/ 6930 h 6930"/>
                <a:gd name="T16" fmla="*/ 0 w 10331"/>
                <a:gd name="T17" fmla="*/ 3914 h 6930"/>
                <a:gd name="T18" fmla="*/ 5296 w 10331"/>
                <a:gd name="T19" fmla="*/ 1975 h 6930"/>
                <a:gd name="T20" fmla="*/ 3088 w 10331"/>
                <a:gd name="T21" fmla="*/ 3348 h 6930"/>
                <a:gd name="T22" fmla="*/ 3070 w 10331"/>
                <a:gd name="T23" fmla="*/ 3644 h 6930"/>
                <a:gd name="T24" fmla="*/ 5017 w 10331"/>
                <a:gd name="T25" fmla="*/ 4937 h 6930"/>
                <a:gd name="T26" fmla="*/ 7235 w 10331"/>
                <a:gd name="T27" fmla="*/ 3546 h 6930"/>
                <a:gd name="T28" fmla="*/ 7262 w 10331"/>
                <a:gd name="T29" fmla="*/ 3214 h 6930"/>
                <a:gd name="T30" fmla="*/ 5296 w 10331"/>
                <a:gd name="T31" fmla="*/ 1975 h 6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31" h="6930">
                  <a:moveTo>
                    <a:pt x="0" y="3914"/>
                  </a:moveTo>
                  <a:cubicBezTo>
                    <a:pt x="0" y="3734"/>
                    <a:pt x="9" y="3483"/>
                    <a:pt x="45" y="3222"/>
                  </a:cubicBezTo>
                  <a:cubicBezTo>
                    <a:pt x="233" y="1876"/>
                    <a:pt x="1023" y="0"/>
                    <a:pt x="5242" y="0"/>
                  </a:cubicBezTo>
                  <a:lnTo>
                    <a:pt x="5664" y="0"/>
                  </a:lnTo>
                  <a:cubicBezTo>
                    <a:pt x="9613" y="0"/>
                    <a:pt x="10331" y="1670"/>
                    <a:pt x="10331" y="2962"/>
                  </a:cubicBezTo>
                  <a:cubicBezTo>
                    <a:pt x="10331" y="3196"/>
                    <a:pt x="10304" y="3465"/>
                    <a:pt x="10269" y="3689"/>
                  </a:cubicBezTo>
                  <a:cubicBezTo>
                    <a:pt x="10053" y="5018"/>
                    <a:pt x="9335" y="6930"/>
                    <a:pt x="5080" y="6930"/>
                  </a:cubicBezTo>
                  <a:lnTo>
                    <a:pt x="4650" y="6930"/>
                  </a:lnTo>
                  <a:cubicBezTo>
                    <a:pt x="781" y="6930"/>
                    <a:pt x="0" y="5251"/>
                    <a:pt x="0" y="3914"/>
                  </a:cubicBezTo>
                  <a:close/>
                  <a:moveTo>
                    <a:pt x="5296" y="1975"/>
                  </a:moveTo>
                  <a:cubicBezTo>
                    <a:pt x="3644" y="1975"/>
                    <a:pt x="3168" y="2711"/>
                    <a:pt x="3088" y="3348"/>
                  </a:cubicBezTo>
                  <a:cubicBezTo>
                    <a:pt x="3079" y="3420"/>
                    <a:pt x="3070" y="3519"/>
                    <a:pt x="3070" y="3644"/>
                  </a:cubicBezTo>
                  <a:cubicBezTo>
                    <a:pt x="3070" y="4255"/>
                    <a:pt x="3510" y="4937"/>
                    <a:pt x="5017" y="4937"/>
                  </a:cubicBezTo>
                  <a:cubicBezTo>
                    <a:pt x="6651" y="4937"/>
                    <a:pt x="7136" y="4210"/>
                    <a:pt x="7235" y="3546"/>
                  </a:cubicBezTo>
                  <a:cubicBezTo>
                    <a:pt x="7253" y="3420"/>
                    <a:pt x="7262" y="3321"/>
                    <a:pt x="7262" y="3214"/>
                  </a:cubicBezTo>
                  <a:cubicBezTo>
                    <a:pt x="7262" y="2603"/>
                    <a:pt x="6813" y="1975"/>
                    <a:pt x="5296" y="19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14">
              <a:extLst>
                <a:ext uri="{FF2B5EF4-FFF2-40B4-BE49-F238E27FC236}">
                  <a16:creationId xmlns:a16="http://schemas.microsoft.com/office/drawing/2014/main" id="{46A25D9D-A80B-4426-82D4-16011802C16C}"/>
                </a:ext>
                <a:ext uri="{C183D7F6-B498-43B3-948B-1728B52AA6E4}">
                  <adec:decorative xmlns:adec="http://schemas.microsoft.com/office/drawing/2017/decorative" val="1"/>
                </a:ext>
              </a:extLst>
            </p:cNvPr>
            <p:cNvSpPr>
              <a:spLocks/>
            </p:cNvSpPr>
            <p:nvPr userDrawn="1"/>
          </p:nvSpPr>
          <p:spPr bwMode="auto">
            <a:xfrm>
              <a:off x="17949863" y="1223963"/>
              <a:ext cx="2801938" cy="2406650"/>
            </a:xfrm>
            <a:custGeom>
              <a:avLst/>
              <a:gdLst>
                <a:gd name="T0" fmla="*/ 4013 w 7792"/>
                <a:gd name="T1" fmla="*/ 0 h 6678"/>
                <a:gd name="T2" fmla="*/ 3295 w 7792"/>
                <a:gd name="T3" fmla="*/ 4506 h 6678"/>
                <a:gd name="T4" fmla="*/ 7792 w 7792"/>
                <a:gd name="T5" fmla="*/ 4506 h 6678"/>
                <a:gd name="T6" fmla="*/ 7451 w 7792"/>
                <a:gd name="T7" fmla="*/ 6678 h 6678"/>
                <a:gd name="T8" fmla="*/ 0 w 7792"/>
                <a:gd name="T9" fmla="*/ 6678 h 6678"/>
                <a:gd name="T10" fmla="*/ 1060 w 7792"/>
                <a:gd name="T11" fmla="*/ 0 h 6678"/>
                <a:gd name="T12" fmla="*/ 4013 w 7792"/>
                <a:gd name="T13" fmla="*/ 0 h 6678"/>
              </a:gdLst>
              <a:ahLst/>
              <a:cxnLst>
                <a:cxn ang="0">
                  <a:pos x="T0" y="T1"/>
                </a:cxn>
                <a:cxn ang="0">
                  <a:pos x="T2" y="T3"/>
                </a:cxn>
                <a:cxn ang="0">
                  <a:pos x="T4" y="T5"/>
                </a:cxn>
                <a:cxn ang="0">
                  <a:pos x="T6" y="T7"/>
                </a:cxn>
                <a:cxn ang="0">
                  <a:pos x="T8" y="T9"/>
                </a:cxn>
                <a:cxn ang="0">
                  <a:pos x="T10" y="T11"/>
                </a:cxn>
                <a:cxn ang="0">
                  <a:pos x="T12" y="T13"/>
                </a:cxn>
              </a:cxnLst>
              <a:rect l="0" t="0" r="r" b="b"/>
              <a:pathLst>
                <a:path w="7792" h="6678">
                  <a:moveTo>
                    <a:pt x="4013" y="0"/>
                  </a:moveTo>
                  <a:lnTo>
                    <a:pt x="3295" y="4506"/>
                  </a:lnTo>
                  <a:lnTo>
                    <a:pt x="7792" y="4506"/>
                  </a:lnTo>
                  <a:lnTo>
                    <a:pt x="7451" y="6678"/>
                  </a:lnTo>
                  <a:lnTo>
                    <a:pt x="0" y="6678"/>
                  </a:lnTo>
                  <a:lnTo>
                    <a:pt x="1060" y="0"/>
                  </a:lnTo>
                  <a:lnTo>
                    <a:pt x="40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15">
              <a:extLst>
                <a:ext uri="{FF2B5EF4-FFF2-40B4-BE49-F238E27FC236}">
                  <a16:creationId xmlns:a16="http://schemas.microsoft.com/office/drawing/2014/main" id="{BF0A95AA-4771-4B49-8D0E-8E69C2FE8547}"/>
                </a:ext>
                <a:ext uri="{C183D7F6-B498-43B3-948B-1728B52AA6E4}">
                  <adec:decorative xmlns:adec="http://schemas.microsoft.com/office/drawing/2017/decorative" val="1"/>
                </a:ext>
              </a:extLst>
            </p:cNvPr>
            <p:cNvSpPr>
              <a:spLocks noEditPoints="1"/>
            </p:cNvSpPr>
            <p:nvPr userDrawn="1"/>
          </p:nvSpPr>
          <p:spPr bwMode="auto">
            <a:xfrm>
              <a:off x="20723225" y="1223963"/>
              <a:ext cx="3644900" cy="2406650"/>
            </a:xfrm>
            <a:custGeom>
              <a:avLst/>
              <a:gdLst>
                <a:gd name="T0" fmla="*/ 4111 w 10140"/>
                <a:gd name="T1" fmla="*/ 0 h 6678"/>
                <a:gd name="T2" fmla="*/ 0 w 10140"/>
                <a:gd name="T3" fmla="*/ 6678 h 6678"/>
                <a:gd name="T4" fmla="*/ 2989 w 10140"/>
                <a:gd name="T5" fmla="*/ 6678 h 6678"/>
                <a:gd name="T6" fmla="*/ 3528 w 10140"/>
                <a:gd name="T7" fmla="*/ 5753 h 6678"/>
                <a:gd name="T8" fmla="*/ 7001 w 10140"/>
                <a:gd name="T9" fmla="*/ 5753 h 6678"/>
                <a:gd name="T10" fmla="*/ 7289 w 10140"/>
                <a:gd name="T11" fmla="*/ 6678 h 6678"/>
                <a:gd name="T12" fmla="*/ 10140 w 10140"/>
                <a:gd name="T13" fmla="*/ 6678 h 6678"/>
                <a:gd name="T14" fmla="*/ 10140 w 10140"/>
                <a:gd name="T15" fmla="*/ 5570 h 6678"/>
                <a:gd name="T16" fmla="*/ 8186 w 10140"/>
                <a:gd name="T17" fmla="*/ 0 h 6678"/>
                <a:gd name="T18" fmla="*/ 4111 w 10140"/>
                <a:gd name="T19" fmla="*/ 0 h 6678"/>
                <a:gd name="T20" fmla="*/ 5808 w 10140"/>
                <a:gd name="T21" fmla="*/ 1849 h 6678"/>
                <a:gd name="T22" fmla="*/ 6445 w 10140"/>
                <a:gd name="T23" fmla="*/ 3913 h 6678"/>
                <a:gd name="T24" fmla="*/ 4596 w 10140"/>
                <a:gd name="T25" fmla="*/ 3913 h 6678"/>
                <a:gd name="T26" fmla="*/ 5808 w 10140"/>
                <a:gd name="T27" fmla="*/ 1849 h 6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40" h="6678">
                  <a:moveTo>
                    <a:pt x="4111" y="0"/>
                  </a:moveTo>
                  <a:lnTo>
                    <a:pt x="0" y="6678"/>
                  </a:lnTo>
                  <a:lnTo>
                    <a:pt x="2989" y="6678"/>
                  </a:lnTo>
                  <a:lnTo>
                    <a:pt x="3528" y="5753"/>
                  </a:lnTo>
                  <a:lnTo>
                    <a:pt x="7001" y="5753"/>
                  </a:lnTo>
                  <a:lnTo>
                    <a:pt x="7289" y="6678"/>
                  </a:lnTo>
                  <a:lnTo>
                    <a:pt x="10140" y="6678"/>
                  </a:lnTo>
                  <a:lnTo>
                    <a:pt x="10140" y="5570"/>
                  </a:lnTo>
                  <a:lnTo>
                    <a:pt x="8186" y="0"/>
                  </a:lnTo>
                  <a:lnTo>
                    <a:pt x="4111" y="0"/>
                  </a:lnTo>
                  <a:close/>
                  <a:moveTo>
                    <a:pt x="5808" y="1849"/>
                  </a:moveTo>
                  <a:lnTo>
                    <a:pt x="6445" y="3913"/>
                  </a:lnTo>
                  <a:lnTo>
                    <a:pt x="4596" y="3913"/>
                  </a:lnTo>
                  <a:lnTo>
                    <a:pt x="5808" y="18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5" name="Tekstin paikkamerkki 4"/>
          <p:cNvSpPr>
            <a:spLocks noGrp="1"/>
          </p:cNvSpPr>
          <p:nvPr>
            <p:ph type="body" sz="quarter" idx="10"/>
          </p:nvPr>
        </p:nvSpPr>
        <p:spPr>
          <a:xfrm>
            <a:off x="1958975" y="9864725"/>
            <a:ext cx="20462875" cy="1746250"/>
          </a:xfrm>
        </p:spPr>
        <p:txBody>
          <a:bodyPr/>
          <a:lstStyle>
            <a:lvl1pPr marL="0" indent="0">
              <a:buNone/>
              <a:defRPr/>
            </a:lvl1pPr>
          </a:lstStyle>
          <a:p>
            <a:pPr lvl="0"/>
            <a:endParaRPr lang="fi-FI"/>
          </a:p>
          <a:p>
            <a:pPr lvl="0"/>
            <a:endParaRPr lang="fi-FI"/>
          </a:p>
        </p:txBody>
      </p:sp>
    </p:spTree>
    <p:extLst>
      <p:ext uri="{BB962C8B-B14F-4D97-AF65-F5344CB8AC3E}">
        <p14:creationId xmlns:p14="http://schemas.microsoft.com/office/powerpoint/2010/main" val="1565632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1_Lopetus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5">
            <a:extLst>
              <a:ext uri="{FF2B5EF4-FFF2-40B4-BE49-F238E27FC236}">
                <a16:creationId xmlns:a16="http://schemas.microsoft.com/office/drawing/2014/main" id="{B56F663B-DE9D-4846-B92B-815F67F29843}"/>
              </a:ext>
              <a:ext uri="{C183D7F6-B498-43B3-948B-1728B52AA6E4}">
                <adec:decorative xmlns:adec="http://schemas.microsoft.com/office/drawing/2017/decorative" val="1"/>
              </a:ext>
            </a:extLst>
          </p:cNvPr>
          <p:cNvSpPr>
            <a:spLocks noChangeAspect="1"/>
          </p:cNvSpPr>
          <p:nvPr userDrawn="1"/>
        </p:nvSpPr>
        <p:spPr bwMode="auto">
          <a:xfrm>
            <a:off x="0" y="8107054"/>
            <a:ext cx="24382800" cy="5616897"/>
          </a:xfrm>
          <a:custGeom>
            <a:avLst/>
            <a:gdLst>
              <a:gd name="T0" fmla="*/ 0 w 67733"/>
              <a:gd name="T1" fmla="*/ 4768 h 15585"/>
              <a:gd name="T2" fmla="*/ 0 w 67733"/>
              <a:gd name="T3" fmla="*/ 4774 h 15585"/>
              <a:gd name="T4" fmla="*/ 0 w 67733"/>
              <a:gd name="T5" fmla="*/ 4774 h 15585"/>
              <a:gd name="T6" fmla="*/ 0 w 67733"/>
              <a:gd name="T7" fmla="*/ 15585 h 15585"/>
              <a:gd name="T8" fmla="*/ 67733 w 67733"/>
              <a:gd name="T9" fmla="*/ 15585 h 15585"/>
              <a:gd name="T10" fmla="*/ 67733 w 67733"/>
              <a:gd name="T11" fmla="*/ 0 h 15585"/>
              <a:gd name="T12" fmla="*/ 0 w 67733"/>
              <a:gd name="T13" fmla="*/ 4768 h 15585"/>
            </a:gdLst>
            <a:ahLst/>
            <a:cxnLst>
              <a:cxn ang="0">
                <a:pos x="T0" y="T1"/>
              </a:cxn>
              <a:cxn ang="0">
                <a:pos x="T2" y="T3"/>
              </a:cxn>
              <a:cxn ang="0">
                <a:pos x="T4" y="T5"/>
              </a:cxn>
              <a:cxn ang="0">
                <a:pos x="T6" y="T7"/>
              </a:cxn>
              <a:cxn ang="0">
                <a:pos x="T8" y="T9"/>
              </a:cxn>
              <a:cxn ang="0">
                <a:pos x="T10" y="T11"/>
              </a:cxn>
              <a:cxn ang="0">
                <a:pos x="T12" y="T13"/>
              </a:cxn>
            </a:cxnLst>
            <a:rect l="0" t="0" r="r" b="b"/>
            <a:pathLst>
              <a:path w="67733" h="15585">
                <a:moveTo>
                  <a:pt x="0" y="4768"/>
                </a:moveTo>
                <a:lnTo>
                  <a:pt x="0" y="4774"/>
                </a:lnTo>
                <a:lnTo>
                  <a:pt x="0" y="4774"/>
                </a:lnTo>
                <a:lnTo>
                  <a:pt x="0" y="15585"/>
                </a:lnTo>
                <a:lnTo>
                  <a:pt x="67733" y="15585"/>
                </a:lnTo>
                <a:cubicBezTo>
                  <a:pt x="67733" y="10379"/>
                  <a:pt x="67733" y="5195"/>
                  <a:pt x="67733" y="0"/>
                </a:cubicBezTo>
                <a:lnTo>
                  <a:pt x="0" y="4768"/>
                </a:lnTo>
                <a:close/>
              </a:path>
            </a:pathLst>
          </a:custGeom>
          <a:solidFill>
            <a:srgbClr val="A75042"/>
          </a:solidFill>
          <a:ln>
            <a:noFill/>
          </a:ln>
        </p:spPr>
        <p:txBody>
          <a:bodyPr vert="horz" wrap="square" lIns="91440" tIns="45720" rIns="91440" bIns="45720" numCol="1" anchor="t" anchorCtr="0" compatLnSpc="1">
            <a:prstTxWarp prst="textNoShape">
              <a:avLst/>
            </a:prstTxWarp>
          </a:bodyPr>
          <a:lstStyle/>
          <a:p>
            <a:endParaRPr lang="fi-FI"/>
          </a:p>
        </p:txBody>
      </p:sp>
      <p:sp>
        <p:nvSpPr>
          <p:cNvPr id="24" name="Freeform 6">
            <a:extLst>
              <a:ext uri="{FF2B5EF4-FFF2-40B4-BE49-F238E27FC236}">
                <a16:creationId xmlns:a16="http://schemas.microsoft.com/office/drawing/2014/main" id="{B05BE846-A9E8-4F94-B6C9-47D9A241C76D}"/>
              </a:ext>
              <a:ext uri="{C183D7F6-B498-43B3-948B-1728B52AA6E4}">
                <adec:decorative xmlns:adec="http://schemas.microsoft.com/office/drawing/2017/decorative" val="1"/>
              </a:ext>
            </a:extLst>
          </p:cNvPr>
          <p:cNvSpPr>
            <a:spLocks/>
          </p:cNvSpPr>
          <p:nvPr userDrawn="1"/>
        </p:nvSpPr>
        <p:spPr bwMode="auto">
          <a:xfrm>
            <a:off x="0" y="-18854"/>
            <a:ext cx="24382800" cy="1714898"/>
          </a:xfrm>
          <a:custGeom>
            <a:avLst/>
            <a:gdLst>
              <a:gd name="T0" fmla="*/ 0 w 67725"/>
              <a:gd name="T1" fmla="*/ 0 h 4767"/>
              <a:gd name="T2" fmla="*/ 0 w 67725"/>
              <a:gd name="T3" fmla="*/ 4767 h 4767"/>
              <a:gd name="T4" fmla="*/ 67725 w 67725"/>
              <a:gd name="T5" fmla="*/ 24 h 4767"/>
              <a:gd name="T6" fmla="*/ 67725 w 67725"/>
              <a:gd name="T7" fmla="*/ 18 h 4767"/>
              <a:gd name="T8" fmla="*/ 0 w 67725"/>
              <a:gd name="T9" fmla="*/ 0 h 4767"/>
            </a:gdLst>
            <a:ahLst/>
            <a:cxnLst>
              <a:cxn ang="0">
                <a:pos x="T0" y="T1"/>
              </a:cxn>
              <a:cxn ang="0">
                <a:pos x="T2" y="T3"/>
              </a:cxn>
              <a:cxn ang="0">
                <a:pos x="T4" y="T5"/>
              </a:cxn>
              <a:cxn ang="0">
                <a:pos x="T6" y="T7"/>
              </a:cxn>
              <a:cxn ang="0">
                <a:pos x="T8" y="T9"/>
              </a:cxn>
            </a:cxnLst>
            <a:rect l="0" t="0" r="r" b="b"/>
            <a:pathLst>
              <a:path w="67725" h="4767">
                <a:moveTo>
                  <a:pt x="0" y="0"/>
                </a:moveTo>
                <a:lnTo>
                  <a:pt x="0" y="4767"/>
                </a:lnTo>
                <a:lnTo>
                  <a:pt x="67725" y="24"/>
                </a:lnTo>
                <a:lnTo>
                  <a:pt x="67725" y="18"/>
                </a:lnTo>
                <a:lnTo>
                  <a:pt x="0" y="0"/>
                </a:lnTo>
                <a:close/>
              </a:path>
            </a:pathLst>
          </a:custGeom>
          <a:solidFill>
            <a:srgbClr val="CEFF23"/>
          </a:solid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nvGrpSpPr>
          <p:cNvPr id="23" name="Ryhmä 22">
            <a:extLst>
              <a:ext uri="{FF2B5EF4-FFF2-40B4-BE49-F238E27FC236}">
                <a16:creationId xmlns:a16="http://schemas.microsoft.com/office/drawing/2014/main" id="{E0ED3212-0E12-462B-9F9E-0F9AFCEB7B58}"/>
              </a:ext>
              <a:ext uri="{C183D7F6-B498-43B3-948B-1728B52AA6E4}">
                <adec:decorative xmlns:adec="http://schemas.microsoft.com/office/drawing/2017/decorative" val="1"/>
              </a:ext>
            </a:extLst>
          </p:cNvPr>
          <p:cNvGrpSpPr>
            <a:grpSpLocks noChangeAspect="1"/>
          </p:cNvGrpSpPr>
          <p:nvPr userDrawn="1"/>
        </p:nvGrpSpPr>
        <p:grpSpPr>
          <a:xfrm>
            <a:off x="0" y="4524866"/>
            <a:ext cx="24382800" cy="2500108"/>
            <a:chOff x="14288" y="1179513"/>
            <a:chExt cx="24353837" cy="2497138"/>
          </a:xfrm>
        </p:grpSpPr>
        <p:sp>
          <p:nvSpPr>
            <p:cNvPr id="16" name="Freeform 9">
              <a:extLst>
                <a:ext uri="{FF2B5EF4-FFF2-40B4-BE49-F238E27FC236}">
                  <a16:creationId xmlns:a16="http://schemas.microsoft.com/office/drawing/2014/main" id="{321A8E0B-C6F0-48F4-9E53-4DAE17B05BCC}"/>
                </a:ext>
                <a:ext uri="{C183D7F6-B498-43B3-948B-1728B52AA6E4}">
                  <adec:decorative xmlns:adec="http://schemas.microsoft.com/office/drawing/2017/decorative" val="1"/>
                </a:ext>
              </a:extLst>
            </p:cNvPr>
            <p:cNvSpPr>
              <a:spLocks/>
            </p:cNvSpPr>
            <p:nvPr userDrawn="1"/>
          </p:nvSpPr>
          <p:spPr bwMode="auto">
            <a:xfrm>
              <a:off x="14288" y="1223963"/>
              <a:ext cx="3727450" cy="2406650"/>
            </a:xfrm>
            <a:custGeom>
              <a:avLst/>
              <a:gdLst>
                <a:gd name="T0" fmla="*/ 6722 w 10366"/>
                <a:gd name="T1" fmla="*/ 0 h 6678"/>
                <a:gd name="T2" fmla="*/ 3329 w 10366"/>
                <a:gd name="T3" fmla="*/ 2477 h 6678"/>
                <a:gd name="T4" fmla="*/ 3724 w 10366"/>
                <a:gd name="T5" fmla="*/ 0 h 6678"/>
                <a:gd name="T6" fmla="*/ 771 w 10366"/>
                <a:gd name="T7" fmla="*/ 0 h 6678"/>
                <a:gd name="T8" fmla="*/ 0 w 10366"/>
                <a:gd name="T9" fmla="*/ 4858 h 6678"/>
                <a:gd name="T10" fmla="*/ 0 w 10366"/>
                <a:gd name="T11" fmla="*/ 6678 h 6678"/>
                <a:gd name="T12" fmla="*/ 2665 w 10366"/>
                <a:gd name="T13" fmla="*/ 6678 h 6678"/>
                <a:gd name="T14" fmla="*/ 3113 w 10366"/>
                <a:gd name="T15" fmla="*/ 3868 h 6678"/>
                <a:gd name="T16" fmla="*/ 5627 w 10366"/>
                <a:gd name="T17" fmla="*/ 6678 h 6678"/>
                <a:gd name="T18" fmla="*/ 9406 w 10366"/>
                <a:gd name="T19" fmla="*/ 6678 h 6678"/>
                <a:gd name="T20" fmla="*/ 6120 w 10366"/>
                <a:gd name="T21" fmla="*/ 3105 h 6678"/>
                <a:gd name="T22" fmla="*/ 10366 w 10366"/>
                <a:gd name="T23" fmla="*/ 0 h 6678"/>
                <a:gd name="T24" fmla="*/ 6722 w 10366"/>
                <a:gd name="T25" fmla="*/ 0 h 6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66" h="6678">
                  <a:moveTo>
                    <a:pt x="6722" y="0"/>
                  </a:moveTo>
                  <a:lnTo>
                    <a:pt x="3329" y="2477"/>
                  </a:lnTo>
                  <a:lnTo>
                    <a:pt x="3724" y="0"/>
                  </a:lnTo>
                  <a:lnTo>
                    <a:pt x="771" y="0"/>
                  </a:lnTo>
                  <a:lnTo>
                    <a:pt x="0" y="4858"/>
                  </a:lnTo>
                  <a:lnTo>
                    <a:pt x="0" y="6678"/>
                  </a:lnTo>
                  <a:lnTo>
                    <a:pt x="2665" y="6678"/>
                  </a:lnTo>
                  <a:lnTo>
                    <a:pt x="3113" y="3868"/>
                  </a:lnTo>
                  <a:lnTo>
                    <a:pt x="5627" y="6678"/>
                  </a:lnTo>
                  <a:lnTo>
                    <a:pt x="9406" y="6678"/>
                  </a:lnTo>
                  <a:lnTo>
                    <a:pt x="6120" y="3105"/>
                  </a:lnTo>
                  <a:lnTo>
                    <a:pt x="10366" y="0"/>
                  </a:lnTo>
                  <a:lnTo>
                    <a:pt x="6722"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0">
              <a:extLst>
                <a:ext uri="{FF2B5EF4-FFF2-40B4-BE49-F238E27FC236}">
                  <a16:creationId xmlns:a16="http://schemas.microsoft.com/office/drawing/2014/main" id="{9F976DE6-DF60-436D-8406-2AED6DDCF071}"/>
                </a:ext>
                <a:ext uri="{C183D7F6-B498-43B3-948B-1728B52AA6E4}">
                  <adec:decorative xmlns:adec="http://schemas.microsoft.com/office/drawing/2017/decorative" val="1"/>
                </a:ext>
              </a:extLst>
            </p:cNvPr>
            <p:cNvSpPr>
              <a:spLocks noEditPoints="1"/>
            </p:cNvSpPr>
            <p:nvPr userDrawn="1"/>
          </p:nvSpPr>
          <p:spPr bwMode="auto">
            <a:xfrm>
              <a:off x="3224213" y="1179513"/>
              <a:ext cx="3714750" cy="2497138"/>
            </a:xfrm>
            <a:custGeom>
              <a:avLst/>
              <a:gdLst>
                <a:gd name="T0" fmla="*/ 0 w 10332"/>
                <a:gd name="T1" fmla="*/ 3914 h 6930"/>
                <a:gd name="T2" fmla="*/ 45 w 10332"/>
                <a:gd name="T3" fmla="*/ 3222 h 6930"/>
                <a:gd name="T4" fmla="*/ 5242 w 10332"/>
                <a:gd name="T5" fmla="*/ 0 h 6930"/>
                <a:gd name="T6" fmla="*/ 5664 w 10332"/>
                <a:gd name="T7" fmla="*/ 0 h 6930"/>
                <a:gd name="T8" fmla="*/ 10332 w 10332"/>
                <a:gd name="T9" fmla="*/ 2962 h 6930"/>
                <a:gd name="T10" fmla="*/ 10269 w 10332"/>
                <a:gd name="T11" fmla="*/ 3689 h 6930"/>
                <a:gd name="T12" fmla="*/ 5081 w 10332"/>
                <a:gd name="T13" fmla="*/ 6930 h 6930"/>
                <a:gd name="T14" fmla="*/ 4650 w 10332"/>
                <a:gd name="T15" fmla="*/ 6930 h 6930"/>
                <a:gd name="T16" fmla="*/ 0 w 10332"/>
                <a:gd name="T17" fmla="*/ 3914 h 6930"/>
                <a:gd name="T18" fmla="*/ 5296 w 10332"/>
                <a:gd name="T19" fmla="*/ 1975 h 6930"/>
                <a:gd name="T20" fmla="*/ 3088 w 10332"/>
                <a:gd name="T21" fmla="*/ 3348 h 6930"/>
                <a:gd name="T22" fmla="*/ 3070 w 10332"/>
                <a:gd name="T23" fmla="*/ 3644 h 6930"/>
                <a:gd name="T24" fmla="*/ 5018 w 10332"/>
                <a:gd name="T25" fmla="*/ 4937 h 6930"/>
                <a:gd name="T26" fmla="*/ 7235 w 10332"/>
                <a:gd name="T27" fmla="*/ 3546 h 6930"/>
                <a:gd name="T28" fmla="*/ 7262 w 10332"/>
                <a:gd name="T29" fmla="*/ 3214 h 6930"/>
                <a:gd name="T30" fmla="*/ 5296 w 10332"/>
                <a:gd name="T31" fmla="*/ 1975 h 6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32" h="6930">
                  <a:moveTo>
                    <a:pt x="0" y="3914"/>
                  </a:moveTo>
                  <a:cubicBezTo>
                    <a:pt x="0" y="3734"/>
                    <a:pt x="9" y="3483"/>
                    <a:pt x="45" y="3222"/>
                  </a:cubicBezTo>
                  <a:cubicBezTo>
                    <a:pt x="233" y="1876"/>
                    <a:pt x="1023" y="0"/>
                    <a:pt x="5242" y="0"/>
                  </a:cubicBezTo>
                  <a:lnTo>
                    <a:pt x="5664" y="0"/>
                  </a:lnTo>
                  <a:cubicBezTo>
                    <a:pt x="9613" y="0"/>
                    <a:pt x="10332" y="1670"/>
                    <a:pt x="10332" y="2962"/>
                  </a:cubicBezTo>
                  <a:cubicBezTo>
                    <a:pt x="10332" y="3196"/>
                    <a:pt x="10305" y="3465"/>
                    <a:pt x="10269" y="3689"/>
                  </a:cubicBezTo>
                  <a:cubicBezTo>
                    <a:pt x="10053" y="5018"/>
                    <a:pt x="9335" y="6930"/>
                    <a:pt x="5081" y="6930"/>
                  </a:cubicBezTo>
                  <a:lnTo>
                    <a:pt x="4650" y="6930"/>
                  </a:lnTo>
                  <a:cubicBezTo>
                    <a:pt x="781" y="6930"/>
                    <a:pt x="0" y="5251"/>
                    <a:pt x="0" y="3914"/>
                  </a:cubicBezTo>
                  <a:close/>
                  <a:moveTo>
                    <a:pt x="5296" y="1975"/>
                  </a:moveTo>
                  <a:cubicBezTo>
                    <a:pt x="3644" y="1975"/>
                    <a:pt x="3169" y="2711"/>
                    <a:pt x="3088" y="3348"/>
                  </a:cubicBezTo>
                  <a:cubicBezTo>
                    <a:pt x="3079" y="3420"/>
                    <a:pt x="3070" y="3519"/>
                    <a:pt x="3070" y="3644"/>
                  </a:cubicBezTo>
                  <a:cubicBezTo>
                    <a:pt x="3070" y="4255"/>
                    <a:pt x="3510" y="4937"/>
                    <a:pt x="5018" y="4937"/>
                  </a:cubicBezTo>
                  <a:cubicBezTo>
                    <a:pt x="6651" y="4937"/>
                    <a:pt x="7136" y="4210"/>
                    <a:pt x="7235" y="3546"/>
                  </a:cubicBezTo>
                  <a:cubicBezTo>
                    <a:pt x="7253" y="3420"/>
                    <a:pt x="7262" y="3321"/>
                    <a:pt x="7262" y="3214"/>
                  </a:cubicBezTo>
                  <a:cubicBezTo>
                    <a:pt x="7262" y="2603"/>
                    <a:pt x="6813" y="1975"/>
                    <a:pt x="5296" y="1975"/>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1">
              <a:extLst>
                <a:ext uri="{FF2B5EF4-FFF2-40B4-BE49-F238E27FC236}">
                  <a16:creationId xmlns:a16="http://schemas.microsoft.com/office/drawing/2014/main" id="{96A2C1F8-6EAF-4BEC-BE34-4343D712646C}"/>
                </a:ext>
                <a:ext uri="{C183D7F6-B498-43B3-948B-1728B52AA6E4}">
                  <adec:decorative xmlns:adec="http://schemas.microsoft.com/office/drawing/2017/decorative" val="1"/>
                </a:ext>
              </a:extLst>
            </p:cNvPr>
            <p:cNvSpPr>
              <a:spLocks/>
            </p:cNvSpPr>
            <p:nvPr userDrawn="1"/>
          </p:nvSpPr>
          <p:spPr bwMode="auto">
            <a:xfrm>
              <a:off x="7058025" y="1223963"/>
              <a:ext cx="3692525" cy="2446338"/>
            </a:xfrm>
            <a:custGeom>
              <a:avLst/>
              <a:gdLst>
                <a:gd name="T0" fmla="*/ 700 w 10268"/>
                <a:gd name="T1" fmla="*/ 0 h 6786"/>
                <a:gd name="T2" fmla="*/ 3662 w 10268"/>
                <a:gd name="T3" fmla="*/ 0 h 6786"/>
                <a:gd name="T4" fmla="*/ 3213 w 10268"/>
                <a:gd name="T5" fmla="*/ 2818 h 6786"/>
                <a:gd name="T6" fmla="*/ 4847 w 10268"/>
                <a:gd name="T7" fmla="*/ 4506 h 6786"/>
                <a:gd name="T8" fmla="*/ 4865 w 10268"/>
                <a:gd name="T9" fmla="*/ 4506 h 6786"/>
                <a:gd name="T10" fmla="*/ 6857 w 10268"/>
                <a:gd name="T11" fmla="*/ 2836 h 6786"/>
                <a:gd name="T12" fmla="*/ 7306 w 10268"/>
                <a:gd name="T13" fmla="*/ 0 h 6786"/>
                <a:gd name="T14" fmla="*/ 10268 w 10268"/>
                <a:gd name="T15" fmla="*/ 0 h 6786"/>
                <a:gd name="T16" fmla="*/ 9802 w 10268"/>
                <a:gd name="T17" fmla="*/ 2989 h 6786"/>
                <a:gd name="T18" fmla="*/ 5017 w 10268"/>
                <a:gd name="T19" fmla="*/ 6786 h 6786"/>
                <a:gd name="T20" fmla="*/ 4622 w 10268"/>
                <a:gd name="T21" fmla="*/ 6786 h 6786"/>
                <a:gd name="T22" fmla="*/ 224 w 10268"/>
                <a:gd name="T23" fmla="*/ 2971 h 6786"/>
                <a:gd name="T24" fmla="*/ 700 w 10268"/>
                <a:gd name="T25" fmla="*/ 0 h 6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68" h="6786">
                  <a:moveTo>
                    <a:pt x="700" y="0"/>
                  </a:moveTo>
                  <a:lnTo>
                    <a:pt x="3662" y="0"/>
                  </a:lnTo>
                  <a:lnTo>
                    <a:pt x="3213" y="2818"/>
                  </a:lnTo>
                  <a:cubicBezTo>
                    <a:pt x="3079" y="3644"/>
                    <a:pt x="3312" y="4506"/>
                    <a:pt x="4847" y="4506"/>
                  </a:cubicBezTo>
                  <a:lnTo>
                    <a:pt x="4865" y="4506"/>
                  </a:lnTo>
                  <a:cubicBezTo>
                    <a:pt x="6319" y="4506"/>
                    <a:pt x="6732" y="3644"/>
                    <a:pt x="6857" y="2836"/>
                  </a:cubicBezTo>
                  <a:lnTo>
                    <a:pt x="7306" y="0"/>
                  </a:lnTo>
                  <a:lnTo>
                    <a:pt x="10268" y="0"/>
                  </a:lnTo>
                  <a:lnTo>
                    <a:pt x="9802" y="2989"/>
                  </a:lnTo>
                  <a:cubicBezTo>
                    <a:pt x="9568" y="4443"/>
                    <a:pt x="8895" y="6786"/>
                    <a:pt x="5017" y="6786"/>
                  </a:cubicBezTo>
                  <a:lnTo>
                    <a:pt x="4622" y="6786"/>
                  </a:lnTo>
                  <a:cubicBezTo>
                    <a:pt x="377" y="6786"/>
                    <a:pt x="0" y="4398"/>
                    <a:pt x="224" y="2971"/>
                  </a:cubicBezTo>
                  <a:lnTo>
                    <a:pt x="70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2">
              <a:extLst>
                <a:ext uri="{FF2B5EF4-FFF2-40B4-BE49-F238E27FC236}">
                  <a16:creationId xmlns:a16="http://schemas.microsoft.com/office/drawing/2014/main" id="{BEC02F9C-E6FC-40B6-85EC-1FD0A88E37A5}"/>
                </a:ext>
                <a:ext uri="{C183D7F6-B498-43B3-948B-1728B52AA6E4}">
                  <adec:decorative xmlns:adec="http://schemas.microsoft.com/office/drawing/2017/decorative" val="1"/>
                </a:ext>
              </a:extLst>
            </p:cNvPr>
            <p:cNvSpPr>
              <a:spLocks/>
            </p:cNvSpPr>
            <p:nvPr userDrawn="1"/>
          </p:nvSpPr>
          <p:spPr bwMode="auto">
            <a:xfrm>
              <a:off x="10847388" y="1223963"/>
              <a:ext cx="3679825" cy="2406650"/>
            </a:xfrm>
            <a:custGeom>
              <a:avLst/>
              <a:gdLst>
                <a:gd name="T0" fmla="*/ 6337 w 10233"/>
                <a:gd name="T1" fmla="*/ 6678 h 6678"/>
                <a:gd name="T2" fmla="*/ 2217 w 10233"/>
                <a:gd name="T3" fmla="*/ 6678 h 6678"/>
                <a:gd name="T4" fmla="*/ 0 w 10233"/>
                <a:gd name="T5" fmla="*/ 0 h 6678"/>
                <a:gd name="T6" fmla="*/ 3267 w 10233"/>
                <a:gd name="T7" fmla="*/ 0 h 6678"/>
                <a:gd name="T8" fmla="*/ 4613 w 10233"/>
                <a:gd name="T9" fmla="*/ 4380 h 6678"/>
                <a:gd name="T10" fmla="*/ 7109 w 10233"/>
                <a:gd name="T11" fmla="*/ 0 h 6678"/>
                <a:gd name="T12" fmla="*/ 10233 w 10233"/>
                <a:gd name="T13" fmla="*/ 0 h 6678"/>
                <a:gd name="T14" fmla="*/ 6337 w 10233"/>
                <a:gd name="T15" fmla="*/ 6678 h 6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33" h="6678">
                  <a:moveTo>
                    <a:pt x="6337" y="6678"/>
                  </a:moveTo>
                  <a:lnTo>
                    <a:pt x="2217" y="6678"/>
                  </a:lnTo>
                  <a:lnTo>
                    <a:pt x="0" y="0"/>
                  </a:lnTo>
                  <a:lnTo>
                    <a:pt x="3267" y="0"/>
                  </a:lnTo>
                  <a:lnTo>
                    <a:pt x="4613" y="4380"/>
                  </a:lnTo>
                  <a:lnTo>
                    <a:pt x="7109" y="0"/>
                  </a:lnTo>
                  <a:lnTo>
                    <a:pt x="10233" y="0"/>
                  </a:lnTo>
                  <a:lnTo>
                    <a:pt x="6337" y="667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3">
              <a:extLst>
                <a:ext uri="{FF2B5EF4-FFF2-40B4-BE49-F238E27FC236}">
                  <a16:creationId xmlns:a16="http://schemas.microsoft.com/office/drawing/2014/main" id="{63CF111C-678D-4D1E-AC5E-9D785B047AC4}"/>
                </a:ext>
                <a:ext uri="{C183D7F6-B498-43B3-948B-1728B52AA6E4}">
                  <adec:decorative xmlns:adec="http://schemas.microsoft.com/office/drawing/2017/decorative" val="1"/>
                </a:ext>
              </a:extLst>
            </p:cNvPr>
            <p:cNvSpPr>
              <a:spLocks noEditPoints="1"/>
            </p:cNvSpPr>
            <p:nvPr userDrawn="1"/>
          </p:nvSpPr>
          <p:spPr bwMode="auto">
            <a:xfrm>
              <a:off x="14219238" y="1179513"/>
              <a:ext cx="3714750" cy="2497138"/>
            </a:xfrm>
            <a:custGeom>
              <a:avLst/>
              <a:gdLst>
                <a:gd name="T0" fmla="*/ 0 w 10331"/>
                <a:gd name="T1" fmla="*/ 3914 h 6930"/>
                <a:gd name="T2" fmla="*/ 45 w 10331"/>
                <a:gd name="T3" fmla="*/ 3222 h 6930"/>
                <a:gd name="T4" fmla="*/ 5242 w 10331"/>
                <a:gd name="T5" fmla="*/ 0 h 6930"/>
                <a:gd name="T6" fmla="*/ 5664 w 10331"/>
                <a:gd name="T7" fmla="*/ 0 h 6930"/>
                <a:gd name="T8" fmla="*/ 10331 w 10331"/>
                <a:gd name="T9" fmla="*/ 2962 h 6930"/>
                <a:gd name="T10" fmla="*/ 10269 w 10331"/>
                <a:gd name="T11" fmla="*/ 3689 h 6930"/>
                <a:gd name="T12" fmla="*/ 5080 w 10331"/>
                <a:gd name="T13" fmla="*/ 6930 h 6930"/>
                <a:gd name="T14" fmla="*/ 4650 w 10331"/>
                <a:gd name="T15" fmla="*/ 6930 h 6930"/>
                <a:gd name="T16" fmla="*/ 0 w 10331"/>
                <a:gd name="T17" fmla="*/ 3914 h 6930"/>
                <a:gd name="T18" fmla="*/ 5296 w 10331"/>
                <a:gd name="T19" fmla="*/ 1975 h 6930"/>
                <a:gd name="T20" fmla="*/ 3088 w 10331"/>
                <a:gd name="T21" fmla="*/ 3348 h 6930"/>
                <a:gd name="T22" fmla="*/ 3070 w 10331"/>
                <a:gd name="T23" fmla="*/ 3644 h 6930"/>
                <a:gd name="T24" fmla="*/ 5017 w 10331"/>
                <a:gd name="T25" fmla="*/ 4937 h 6930"/>
                <a:gd name="T26" fmla="*/ 7235 w 10331"/>
                <a:gd name="T27" fmla="*/ 3546 h 6930"/>
                <a:gd name="T28" fmla="*/ 7262 w 10331"/>
                <a:gd name="T29" fmla="*/ 3214 h 6930"/>
                <a:gd name="T30" fmla="*/ 5296 w 10331"/>
                <a:gd name="T31" fmla="*/ 1975 h 6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31" h="6930">
                  <a:moveTo>
                    <a:pt x="0" y="3914"/>
                  </a:moveTo>
                  <a:cubicBezTo>
                    <a:pt x="0" y="3734"/>
                    <a:pt x="9" y="3483"/>
                    <a:pt x="45" y="3222"/>
                  </a:cubicBezTo>
                  <a:cubicBezTo>
                    <a:pt x="233" y="1876"/>
                    <a:pt x="1023" y="0"/>
                    <a:pt x="5242" y="0"/>
                  </a:cubicBezTo>
                  <a:lnTo>
                    <a:pt x="5664" y="0"/>
                  </a:lnTo>
                  <a:cubicBezTo>
                    <a:pt x="9613" y="0"/>
                    <a:pt x="10331" y="1670"/>
                    <a:pt x="10331" y="2962"/>
                  </a:cubicBezTo>
                  <a:cubicBezTo>
                    <a:pt x="10331" y="3196"/>
                    <a:pt x="10304" y="3465"/>
                    <a:pt x="10269" y="3689"/>
                  </a:cubicBezTo>
                  <a:cubicBezTo>
                    <a:pt x="10053" y="5018"/>
                    <a:pt x="9335" y="6930"/>
                    <a:pt x="5080" y="6930"/>
                  </a:cubicBezTo>
                  <a:lnTo>
                    <a:pt x="4650" y="6930"/>
                  </a:lnTo>
                  <a:cubicBezTo>
                    <a:pt x="781" y="6930"/>
                    <a:pt x="0" y="5251"/>
                    <a:pt x="0" y="3914"/>
                  </a:cubicBezTo>
                  <a:close/>
                  <a:moveTo>
                    <a:pt x="5296" y="1975"/>
                  </a:moveTo>
                  <a:cubicBezTo>
                    <a:pt x="3644" y="1975"/>
                    <a:pt x="3168" y="2711"/>
                    <a:pt x="3088" y="3348"/>
                  </a:cubicBezTo>
                  <a:cubicBezTo>
                    <a:pt x="3079" y="3420"/>
                    <a:pt x="3070" y="3519"/>
                    <a:pt x="3070" y="3644"/>
                  </a:cubicBezTo>
                  <a:cubicBezTo>
                    <a:pt x="3070" y="4255"/>
                    <a:pt x="3510" y="4937"/>
                    <a:pt x="5017" y="4937"/>
                  </a:cubicBezTo>
                  <a:cubicBezTo>
                    <a:pt x="6651" y="4937"/>
                    <a:pt x="7136" y="4210"/>
                    <a:pt x="7235" y="3546"/>
                  </a:cubicBezTo>
                  <a:cubicBezTo>
                    <a:pt x="7253" y="3420"/>
                    <a:pt x="7262" y="3321"/>
                    <a:pt x="7262" y="3214"/>
                  </a:cubicBezTo>
                  <a:cubicBezTo>
                    <a:pt x="7262" y="2603"/>
                    <a:pt x="6813" y="1975"/>
                    <a:pt x="5296" y="1975"/>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14">
              <a:extLst>
                <a:ext uri="{FF2B5EF4-FFF2-40B4-BE49-F238E27FC236}">
                  <a16:creationId xmlns:a16="http://schemas.microsoft.com/office/drawing/2014/main" id="{46A25D9D-A80B-4426-82D4-16011802C16C}"/>
                </a:ext>
                <a:ext uri="{C183D7F6-B498-43B3-948B-1728B52AA6E4}">
                  <adec:decorative xmlns:adec="http://schemas.microsoft.com/office/drawing/2017/decorative" val="1"/>
                </a:ext>
              </a:extLst>
            </p:cNvPr>
            <p:cNvSpPr>
              <a:spLocks/>
            </p:cNvSpPr>
            <p:nvPr userDrawn="1"/>
          </p:nvSpPr>
          <p:spPr bwMode="auto">
            <a:xfrm>
              <a:off x="17949863" y="1223963"/>
              <a:ext cx="2801938" cy="2406650"/>
            </a:xfrm>
            <a:custGeom>
              <a:avLst/>
              <a:gdLst>
                <a:gd name="T0" fmla="*/ 4013 w 7792"/>
                <a:gd name="T1" fmla="*/ 0 h 6678"/>
                <a:gd name="T2" fmla="*/ 3295 w 7792"/>
                <a:gd name="T3" fmla="*/ 4506 h 6678"/>
                <a:gd name="T4" fmla="*/ 7792 w 7792"/>
                <a:gd name="T5" fmla="*/ 4506 h 6678"/>
                <a:gd name="T6" fmla="*/ 7451 w 7792"/>
                <a:gd name="T7" fmla="*/ 6678 h 6678"/>
                <a:gd name="T8" fmla="*/ 0 w 7792"/>
                <a:gd name="T9" fmla="*/ 6678 h 6678"/>
                <a:gd name="T10" fmla="*/ 1060 w 7792"/>
                <a:gd name="T11" fmla="*/ 0 h 6678"/>
                <a:gd name="T12" fmla="*/ 4013 w 7792"/>
                <a:gd name="T13" fmla="*/ 0 h 6678"/>
              </a:gdLst>
              <a:ahLst/>
              <a:cxnLst>
                <a:cxn ang="0">
                  <a:pos x="T0" y="T1"/>
                </a:cxn>
                <a:cxn ang="0">
                  <a:pos x="T2" y="T3"/>
                </a:cxn>
                <a:cxn ang="0">
                  <a:pos x="T4" y="T5"/>
                </a:cxn>
                <a:cxn ang="0">
                  <a:pos x="T6" y="T7"/>
                </a:cxn>
                <a:cxn ang="0">
                  <a:pos x="T8" y="T9"/>
                </a:cxn>
                <a:cxn ang="0">
                  <a:pos x="T10" y="T11"/>
                </a:cxn>
                <a:cxn ang="0">
                  <a:pos x="T12" y="T13"/>
                </a:cxn>
              </a:cxnLst>
              <a:rect l="0" t="0" r="r" b="b"/>
              <a:pathLst>
                <a:path w="7792" h="6678">
                  <a:moveTo>
                    <a:pt x="4013" y="0"/>
                  </a:moveTo>
                  <a:lnTo>
                    <a:pt x="3295" y="4506"/>
                  </a:lnTo>
                  <a:lnTo>
                    <a:pt x="7792" y="4506"/>
                  </a:lnTo>
                  <a:lnTo>
                    <a:pt x="7451" y="6678"/>
                  </a:lnTo>
                  <a:lnTo>
                    <a:pt x="0" y="6678"/>
                  </a:lnTo>
                  <a:lnTo>
                    <a:pt x="1060" y="0"/>
                  </a:lnTo>
                  <a:lnTo>
                    <a:pt x="4013"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15">
              <a:extLst>
                <a:ext uri="{FF2B5EF4-FFF2-40B4-BE49-F238E27FC236}">
                  <a16:creationId xmlns:a16="http://schemas.microsoft.com/office/drawing/2014/main" id="{BF0A95AA-4771-4B49-8D0E-8E69C2FE8547}"/>
                </a:ext>
                <a:ext uri="{C183D7F6-B498-43B3-948B-1728B52AA6E4}">
                  <adec:decorative xmlns:adec="http://schemas.microsoft.com/office/drawing/2017/decorative" val="1"/>
                </a:ext>
              </a:extLst>
            </p:cNvPr>
            <p:cNvSpPr>
              <a:spLocks noEditPoints="1"/>
            </p:cNvSpPr>
            <p:nvPr userDrawn="1"/>
          </p:nvSpPr>
          <p:spPr bwMode="auto">
            <a:xfrm>
              <a:off x="20723225" y="1223963"/>
              <a:ext cx="3644900" cy="2406650"/>
            </a:xfrm>
            <a:custGeom>
              <a:avLst/>
              <a:gdLst>
                <a:gd name="T0" fmla="*/ 4111 w 10140"/>
                <a:gd name="T1" fmla="*/ 0 h 6678"/>
                <a:gd name="T2" fmla="*/ 0 w 10140"/>
                <a:gd name="T3" fmla="*/ 6678 h 6678"/>
                <a:gd name="T4" fmla="*/ 2989 w 10140"/>
                <a:gd name="T5" fmla="*/ 6678 h 6678"/>
                <a:gd name="T6" fmla="*/ 3528 w 10140"/>
                <a:gd name="T7" fmla="*/ 5753 h 6678"/>
                <a:gd name="T8" fmla="*/ 7001 w 10140"/>
                <a:gd name="T9" fmla="*/ 5753 h 6678"/>
                <a:gd name="T10" fmla="*/ 7289 w 10140"/>
                <a:gd name="T11" fmla="*/ 6678 h 6678"/>
                <a:gd name="T12" fmla="*/ 10140 w 10140"/>
                <a:gd name="T13" fmla="*/ 6678 h 6678"/>
                <a:gd name="T14" fmla="*/ 10140 w 10140"/>
                <a:gd name="T15" fmla="*/ 5570 h 6678"/>
                <a:gd name="T16" fmla="*/ 8186 w 10140"/>
                <a:gd name="T17" fmla="*/ 0 h 6678"/>
                <a:gd name="T18" fmla="*/ 4111 w 10140"/>
                <a:gd name="T19" fmla="*/ 0 h 6678"/>
                <a:gd name="T20" fmla="*/ 5808 w 10140"/>
                <a:gd name="T21" fmla="*/ 1849 h 6678"/>
                <a:gd name="T22" fmla="*/ 6445 w 10140"/>
                <a:gd name="T23" fmla="*/ 3913 h 6678"/>
                <a:gd name="T24" fmla="*/ 4596 w 10140"/>
                <a:gd name="T25" fmla="*/ 3913 h 6678"/>
                <a:gd name="T26" fmla="*/ 5808 w 10140"/>
                <a:gd name="T27" fmla="*/ 1849 h 6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40" h="6678">
                  <a:moveTo>
                    <a:pt x="4111" y="0"/>
                  </a:moveTo>
                  <a:lnTo>
                    <a:pt x="0" y="6678"/>
                  </a:lnTo>
                  <a:lnTo>
                    <a:pt x="2989" y="6678"/>
                  </a:lnTo>
                  <a:lnTo>
                    <a:pt x="3528" y="5753"/>
                  </a:lnTo>
                  <a:lnTo>
                    <a:pt x="7001" y="5753"/>
                  </a:lnTo>
                  <a:lnTo>
                    <a:pt x="7289" y="6678"/>
                  </a:lnTo>
                  <a:lnTo>
                    <a:pt x="10140" y="6678"/>
                  </a:lnTo>
                  <a:lnTo>
                    <a:pt x="10140" y="5570"/>
                  </a:lnTo>
                  <a:lnTo>
                    <a:pt x="8186" y="0"/>
                  </a:lnTo>
                  <a:lnTo>
                    <a:pt x="4111" y="0"/>
                  </a:lnTo>
                  <a:close/>
                  <a:moveTo>
                    <a:pt x="5808" y="1849"/>
                  </a:moveTo>
                  <a:lnTo>
                    <a:pt x="6445" y="3913"/>
                  </a:lnTo>
                  <a:lnTo>
                    <a:pt x="4596" y="3913"/>
                  </a:lnTo>
                  <a:lnTo>
                    <a:pt x="5808" y="184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4442690" y="9340273"/>
            <a:ext cx="18079997" cy="1643254"/>
          </a:xfrm>
        </p:spPr>
        <p:txBody>
          <a:bodyPr anchor="b"/>
          <a:lstStyle>
            <a:lvl1pPr algn="r">
              <a:defRPr sz="9600">
                <a:solidFill>
                  <a:schemeClr val="bg1"/>
                </a:solidFill>
              </a:defRPr>
            </a:lvl1pPr>
          </a:lstStyle>
          <a:p>
            <a:r>
              <a:rPr lang="fi-FI"/>
              <a:t>Muokkaa perustyyl. napsautt.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4442690" y="11048069"/>
            <a:ext cx="18079997" cy="998092"/>
          </a:xfrm>
        </p:spPr>
        <p:txBody>
          <a:bodyPr/>
          <a:lstStyle>
            <a:lvl1pPr marL="0" indent="0" algn="r">
              <a:buNone/>
              <a:defRPr sz="3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Tree>
    <p:extLst>
      <p:ext uri="{BB962C8B-B14F-4D97-AF65-F5344CB8AC3E}">
        <p14:creationId xmlns:p14="http://schemas.microsoft.com/office/powerpoint/2010/main" val="249375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Lopetus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5">
            <a:extLst>
              <a:ext uri="{FF2B5EF4-FFF2-40B4-BE49-F238E27FC236}">
                <a16:creationId xmlns:a16="http://schemas.microsoft.com/office/drawing/2014/main" id="{B56F663B-DE9D-4846-B92B-815F67F29843}"/>
              </a:ext>
              <a:ext uri="{C183D7F6-B498-43B3-948B-1728B52AA6E4}">
                <adec:decorative xmlns:adec="http://schemas.microsoft.com/office/drawing/2017/decorative" val="1"/>
              </a:ext>
            </a:extLst>
          </p:cNvPr>
          <p:cNvSpPr>
            <a:spLocks noChangeAspect="1"/>
          </p:cNvSpPr>
          <p:nvPr userDrawn="1"/>
        </p:nvSpPr>
        <p:spPr bwMode="auto">
          <a:xfrm>
            <a:off x="0" y="8107054"/>
            <a:ext cx="24382800" cy="5616897"/>
          </a:xfrm>
          <a:custGeom>
            <a:avLst/>
            <a:gdLst>
              <a:gd name="T0" fmla="*/ 0 w 67733"/>
              <a:gd name="T1" fmla="*/ 4768 h 15585"/>
              <a:gd name="T2" fmla="*/ 0 w 67733"/>
              <a:gd name="T3" fmla="*/ 4774 h 15585"/>
              <a:gd name="T4" fmla="*/ 0 w 67733"/>
              <a:gd name="T5" fmla="*/ 4774 h 15585"/>
              <a:gd name="T6" fmla="*/ 0 w 67733"/>
              <a:gd name="T7" fmla="*/ 15585 h 15585"/>
              <a:gd name="T8" fmla="*/ 67733 w 67733"/>
              <a:gd name="T9" fmla="*/ 15585 h 15585"/>
              <a:gd name="T10" fmla="*/ 67733 w 67733"/>
              <a:gd name="T11" fmla="*/ 0 h 15585"/>
              <a:gd name="T12" fmla="*/ 0 w 67733"/>
              <a:gd name="T13" fmla="*/ 4768 h 15585"/>
            </a:gdLst>
            <a:ahLst/>
            <a:cxnLst>
              <a:cxn ang="0">
                <a:pos x="T0" y="T1"/>
              </a:cxn>
              <a:cxn ang="0">
                <a:pos x="T2" y="T3"/>
              </a:cxn>
              <a:cxn ang="0">
                <a:pos x="T4" y="T5"/>
              </a:cxn>
              <a:cxn ang="0">
                <a:pos x="T6" y="T7"/>
              </a:cxn>
              <a:cxn ang="0">
                <a:pos x="T8" y="T9"/>
              </a:cxn>
              <a:cxn ang="0">
                <a:pos x="T10" y="T11"/>
              </a:cxn>
              <a:cxn ang="0">
                <a:pos x="T12" y="T13"/>
              </a:cxn>
            </a:cxnLst>
            <a:rect l="0" t="0" r="r" b="b"/>
            <a:pathLst>
              <a:path w="67733" h="15585">
                <a:moveTo>
                  <a:pt x="0" y="4768"/>
                </a:moveTo>
                <a:lnTo>
                  <a:pt x="0" y="4774"/>
                </a:lnTo>
                <a:lnTo>
                  <a:pt x="0" y="4774"/>
                </a:lnTo>
                <a:lnTo>
                  <a:pt x="0" y="15585"/>
                </a:lnTo>
                <a:lnTo>
                  <a:pt x="67733" y="15585"/>
                </a:lnTo>
                <a:cubicBezTo>
                  <a:pt x="67733" y="10379"/>
                  <a:pt x="67733" y="5195"/>
                  <a:pt x="67733" y="0"/>
                </a:cubicBezTo>
                <a:lnTo>
                  <a:pt x="0" y="4768"/>
                </a:lnTo>
                <a:close/>
              </a:path>
            </a:pathLst>
          </a:custGeom>
          <a:solidFill>
            <a:srgbClr val="28482B"/>
          </a:solidFill>
          <a:ln>
            <a:noFill/>
          </a:ln>
        </p:spPr>
        <p:txBody>
          <a:bodyPr vert="horz" wrap="square" lIns="91440" tIns="45720" rIns="91440" bIns="45720" numCol="1" anchor="t" anchorCtr="0" compatLnSpc="1">
            <a:prstTxWarp prst="textNoShape">
              <a:avLst/>
            </a:prstTxWarp>
          </a:bodyPr>
          <a:lstStyle/>
          <a:p>
            <a:endParaRPr lang="fi-FI"/>
          </a:p>
        </p:txBody>
      </p:sp>
      <p:sp>
        <p:nvSpPr>
          <p:cNvPr id="24" name="Freeform 6">
            <a:extLst>
              <a:ext uri="{FF2B5EF4-FFF2-40B4-BE49-F238E27FC236}">
                <a16:creationId xmlns:a16="http://schemas.microsoft.com/office/drawing/2014/main" id="{B05BE846-A9E8-4F94-B6C9-47D9A241C76D}"/>
              </a:ext>
              <a:ext uri="{C183D7F6-B498-43B3-948B-1728B52AA6E4}">
                <adec:decorative xmlns:adec="http://schemas.microsoft.com/office/drawing/2017/decorative" val="1"/>
              </a:ext>
            </a:extLst>
          </p:cNvPr>
          <p:cNvSpPr>
            <a:spLocks/>
          </p:cNvSpPr>
          <p:nvPr userDrawn="1"/>
        </p:nvSpPr>
        <p:spPr bwMode="auto">
          <a:xfrm>
            <a:off x="0" y="-18854"/>
            <a:ext cx="24382800" cy="1714898"/>
          </a:xfrm>
          <a:custGeom>
            <a:avLst/>
            <a:gdLst>
              <a:gd name="T0" fmla="*/ 0 w 67725"/>
              <a:gd name="T1" fmla="*/ 0 h 4767"/>
              <a:gd name="T2" fmla="*/ 0 w 67725"/>
              <a:gd name="T3" fmla="*/ 4767 h 4767"/>
              <a:gd name="T4" fmla="*/ 67725 w 67725"/>
              <a:gd name="T5" fmla="*/ 24 h 4767"/>
              <a:gd name="T6" fmla="*/ 67725 w 67725"/>
              <a:gd name="T7" fmla="*/ 18 h 4767"/>
              <a:gd name="T8" fmla="*/ 0 w 67725"/>
              <a:gd name="T9" fmla="*/ 0 h 4767"/>
            </a:gdLst>
            <a:ahLst/>
            <a:cxnLst>
              <a:cxn ang="0">
                <a:pos x="T0" y="T1"/>
              </a:cxn>
              <a:cxn ang="0">
                <a:pos x="T2" y="T3"/>
              </a:cxn>
              <a:cxn ang="0">
                <a:pos x="T4" y="T5"/>
              </a:cxn>
              <a:cxn ang="0">
                <a:pos x="T6" y="T7"/>
              </a:cxn>
              <a:cxn ang="0">
                <a:pos x="T8" y="T9"/>
              </a:cxn>
            </a:cxnLst>
            <a:rect l="0" t="0" r="r" b="b"/>
            <a:pathLst>
              <a:path w="67725" h="4767">
                <a:moveTo>
                  <a:pt x="0" y="0"/>
                </a:moveTo>
                <a:lnTo>
                  <a:pt x="0" y="4767"/>
                </a:lnTo>
                <a:lnTo>
                  <a:pt x="67725" y="24"/>
                </a:lnTo>
                <a:lnTo>
                  <a:pt x="67725" y="18"/>
                </a:lnTo>
                <a:lnTo>
                  <a:pt x="0" y="0"/>
                </a:lnTo>
                <a:close/>
              </a:path>
            </a:pathLst>
          </a:custGeom>
          <a:solidFill>
            <a:srgbClr val="CEFF23"/>
          </a:solid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nvGrpSpPr>
          <p:cNvPr id="23" name="Ryhmä 22">
            <a:extLst>
              <a:ext uri="{FF2B5EF4-FFF2-40B4-BE49-F238E27FC236}">
                <a16:creationId xmlns:a16="http://schemas.microsoft.com/office/drawing/2014/main" id="{E0ED3212-0E12-462B-9F9E-0F9AFCEB7B58}"/>
              </a:ext>
              <a:ext uri="{C183D7F6-B498-43B3-948B-1728B52AA6E4}">
                <adec:decorative xmlns:adec="http://schemas.microsoft.com/office/drawing/2017/decorative" val="1"/>
              </a:ext>
            </a:extLst>
          </p:cNvPr>
          <p:cNvGrpSpPr>
            <a:grpSpLocks noChangeAspect="1"/>
          </p:cNvGrpSpPr>
          <p:nvPr userDrawn="1"/>
        </p:nvGrpSpPr>
        <p:grpSpPr>
          <a:xfrm>
            <a:off x="0" y="4524866"/>
            <a:ext cx="24382800" cy="2500108"/>
            <a:chOff x="14288" y="1179513"/>
            <a:chExt cx="24353837" cy="2497138"/>
          </a:xfrm>
        </p:grpSpPr>
        <p:sp>
          <p:nvSpPr>
            <p:cNvPr id="16" name="Freeform 9">
              <a:extLst>
                <a:ext uri="{FF2B5EF4-FFF2-40B4-BE49-F238E27FC236}">
                  <a16:creationId xmlns:a16="http://schemas.microsoft.com/office/drawing/2014/main" id="{321A8E0B-C6F0-48F4-9E53-4DAE17B05BCC}"/>
                </a:ext>
                <a:ext uri="{C183D7F6-B498-43B3-948B-1728B52AA6E4}">
                  <adec:decorative xmlns:adec="http://schemas.microsoft.com/office/drawing/2017/decorative" val="1"/>
                </a:ext>
              </a:extLst>
            </p:cNvPr>
            <p:cNvSpPr>
              <a:spLocks/>
            </p:cNvSpPr>
            <p:nvPr userDrawn="1"/>
          </p:nvSpPr>
          <p:spPr bwMode="auto">
            <a:xfrm>
              <a:off x="14288" y="1223963"/>
              <a:ext cx="3727450" cy="2406650"/>
            </a:xfrm>
            <a:custGeom>
              <a:avLst/>
              <a:gdLst>
                <a:gd name="T0" fmla="*/ 6722 w 10366"/>
                <a:gd name="T1" fmla="*/ 0 h 6678"/>
                <a:gd name="T2" fmla="*/ 3329 w 10366"/>
                <a:gd name="T3" fmla="*/ 2477 h 6678"/>
                <a:gd name="T4" fmla="*/ 3724 w 10366"/>
                <a:gd name="T5" fmla="*/ 0 h 6678"/>
                <a:gd name="T6" fmla="*/ 771 w 10366"/>
                <a:gd name="T7" fmla="*/ 0 h 6678"/>
                <a:gd name="T8" fmla="*/ 0 w 10366"/>
                <a:gd name="T9" fmla="*/ 4858 h 6678"/>
                <a:gd name="T10" fmla="*/ 0 w 10366"/>
                <a:gd name="T11" fmla="*/ 6678 h 6678"/>
                <a:gd name="T12" fmla="*/ 2665 w 10366"/>
                <a:gd name="T13" fmla="*/ 6678 h 6678"/>
                <a:gd name="T14" fmla="*/ 3113 w 10366"/>
                <a:gd name="T15" fmla="*/ 3868 h 6678"/>
                <a:gd name="T16" fmla="*/ 5627 w 10366"/>
                <a:gd name="T17" fmla="*/ 6678 h 6678"/>
                <a:gd name="T18" fmla="*/ 9406 w 10366"/>
                <a:gd name="T19" fmla="*/ 6678 h 6678"/>
                <a:gd name="T20" fmla="*/ 6120 w 10366"/>
                <a:gd name="T21" fmla="*/ 3105 h 6678"/>
                <a:gd name="T22" fmla="*/ 10366 w 10366"/>
                <a:gd name="T23" fmla="*/ 0 h 6678"/>
                <a:gd name="T24" fmla="*/ 6722 w 10366"/>
                <a:gd name="T25" fmla="*/ 0 h 6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66" h="6678">
                  <a:moveTo>
                    <a:pt x="6722" y="0"/>
                  </a:moveTo>
                  <a:lnTo>
                    <a:pt x="3329" y="2477"/>
                  </a:lnTo>
                  <a:lnTo>
                    <a:pt x="3724" y="0"/>
                  </a:lnTo>
                  <a:lnTo>
                    <a:pt x="771" y="0"/>
                  </a:lnTo>
                  <a:lnTo>
                    <a:pt x="0" y="4858"/>
                  </a:lnTo>
                  <a:lnTo>
                    <a:pt x="0" y="6678"/>
                  </a:lnTo>
                  <a:lnTo>
                    <a:pt x="2665" y="6678"/>
                  </a:lnTo>
                  <a:lnTo>
                    <a:pt x="3113" y="3868"/>
                  </a:lnTo>
                  <a:lnTo>
                    <a:pt x="5627" y="6678"/>
                  </a:lnTo>
                  <a:lnTo>
                    <a:pt x="9406" y="6678"/>
                  </a:lnTo>
                  <a:lnTo>
                    <a:pt x="6120" y="3105"/>
                  </a:lnTo>
                  <a:lnTo>
                    <a:pt x="10366" y="0"/>
                  </a:lnTo>
                  <a:lnTo>
                    <a:pt x="6722"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0">
              <a:extLst>
                <a:ext uri="{FF2B5EF4-FFF2-40B4-BE49-F238E27FC236}">
                  <a16:creationId xmlns:a16="http://schemas.microsoft.com/office/drawing/2014/main" id="{9F976DE6-DF60-436D-8406-2AED6DDCF071}"/>
                </a:ext>
                <a:ext uri="{C183D7F6-B498-43B3-948B-1728B52AA6E4}">
                  <adec:decorative xmlns:adec="http://schemas.microsoft.com/office/drawing/2017/decorative" val="1"/>
                </a:ext>
              </a:extLst>
            </p:cNvPr>
            <p:cNvSpPr>
              <a:spLocks noEditPoints="1"/>
            </p:cNvSpPr>
            <p:nvPr userDrawn="1"/>
          </p:nvSpPr>
          <p:spPr bwMode="auto">
            <a:xfrm>
              <a:off x="3224213" y="1179513"/>
              <a:ext cx="3714750" cy="2497138"/>
            </a:xfrm>
            <a:custGeom>
              <a:avLst/>
              <a:gdLst>
                <a:gd name="T0" fmla="*/ 0 w 10332"/>
                <a:gd name="T1" fmla="*/ 3914 h 6930"/>
                <a:gd name="T2" fmla="*/ 45 w 10332"/>
                <a:gd name="T3" fmla="*/ 3222 h 6930"/>
                <a:gd name="T4" fmla="*/ 5242 w 10332"/>
                <a:gd name="T5" fmla="*/ 0 h 6930"/>
                <a:gd name="T6" fmla="*/ 5664 w 10332"/>
                <a:gd name="T7" fmla="*/ 0 h 6930"/>
                <a:gd name="T8" fmla="*/ 10332 w 10332"/>
                <a:gd name="T9" fmla="*/ 2962 h 6930"/>
                <a:gd name="T10" fmla="*/ 10269 w 10332"/>
                <a:gd name="T11" fmla="*/ 3689 h 6930"/>
                <a:gd name="T12" fmla="*/ 5081 w 10332"/>
                <a:gd name="T13" fmla="*/ 6930 h 6930"/>
                <a:gd name="T14" fmla="*/ 4650 w 10332"/>
                <a:gd name="T15" fmla="*/ 6930 h 6930"/>
                <a:gd name="T16" fmla="*/ 0 w 10332"/>
                <a:gd name="T17" fmla="*/ 3914 h 6930"/>
                <a:gd name="T18" fmla="*/ 5296 w 10332"/>
                <a:gd name="T19" fmla="*/ 1975 h 6930"/>
                <a:gd name="T20" fmla="*/ 3088 w 10332"/>
                <a:gd name="T21" fmla="*/ 3348 h 6930"/>
                <a:gd name="T22" fmla="*/ 3070 w 10332"/>
                <a:gd name="T23" fmla="*/ 3644 h 6930"/>
                <a:gd name="T24" fmla="*/ 5018 w 10332"/>
                <a:gd name="T25" fmla="*/ 4937 h 6930"/>
                <a:gd name="T26" fmla="*/ 7235 w 10332"/>
                <a:gd name="T27" fmla="*/ 3546 h 6930"/>
                <a:gd name="T28" fmla="*/ 7262 w 10332"/>
                <a:gd name="T29" fmla="*/ 3214 h 6930"/>
                <a:gd name="T30" fmla="*/ 5296 w 10332"/>
                <a:gd name="T31" fmla="*/ 1975 h 6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32" h="6930">
                  <a:moveTo>
                    <a:pt x="0" y="3914"/>
                  </a:moveTo>
                  <a:cubicBezTo>
                    <a:pt x="0" y="3734"/>
                    <a:pt x="9" y="3483"/>
                    <a:pt x="45" y="3222"/>
                  </a:cubicBezTo>
                  <a:cubicBezTo>
                    <a:pt x="233" y="1876"/>
                    <a:pt x="1023" y="0"/>
                    <a:pt x="5242" y="0"/>
                  </a:cubicBezTo>
                  <a:lnTo>
                    <a:pt x="5664" y="0"/>
                  </a:lnTo>
                  <a:cubicBezTo>
                    <a:pt x="9613" y="0"/>
                    <a:pt x="10332" y="1670"/>
                    <a:pt x="10332" y="2962"/>
                  </a:cubicBezTo>
                  <a:cubicBezTo>
                    <a:pt x="10332" y="3196"/>
                    <a:pt x="10305" y="3465"/>
                    <a:pt x="10269" y="3689"/>
                  </a:cubicBezTo>
                  <a:cubicBezTo>
                    <a:pt x="10053" y="5018"/>
                    <a:pt x="9335" y="6930"/>
                    <a:pt x="5081" y="6930"/>
                  </a:cubicBezTo>
                  <a:lnTo>
                    <a:pt x="4650" y="6930"/>
                  </a:lnTo>
                  <a:cubicBezTo>
                    <a:pt x="781" y="6930"/>
                    <a:pt x="0" y="5251"/>
                    <a:pt x="0" y="3914"/>
                  </a:cubicBezTo>
                  <a:close/>
                  <a:moveTo>
                    <a:pt x="5296" y="1975"/>
                  </a:moveTo>
                  <a:cubicBezTo>
                    <a:pt x="3644" y="1975"/>
                    <a:pt x="3169" y="2711"/>
                    <a:pt x="3088" y="3348"/>
                  </a:cubicBezTo>
                  <a:cubicBezTo>
                    <a:pt x="3079" y="3420"/>
                    <a:pt x="3070" y="3519"/>
                    <a:pt x="3070" y="3644"/>
                  </a:cubicBezTo>
                  <a:cubicBezTo>
                    <a:pt x="3070" y="4255"/>
                    <a:pt x="3510" y="4937"/>
                    <a:pt x="5018" y="4937"/>
                  </a:cubicBezTo>
                  <a:cubicBezTo>
                    <a:pt x="6651" y="4937"/>
                    <a:pt x="7136" y="4210"/>
                    <a:pt x="7235" y="3546"/>
                  </a:cubicBezTo>
                  <a:cubicBezTo>
                    <a:pt x="7253" y="3420"/>
                    <a:pt x="7262" y="3321"/>
                    <a:pt x="7262" y="3214"/>
                  </a:cubicBezTo>
                  <a:cubicBezTo>
                    <a:pt x="7262" y="2603"/>
                    <a:pt x="6813" y="1975"/>
                    <a:pt x="5296" y="1975"/>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1">
              <a:extLst>
                <a:ext uri="{FF2B5EF4-FFF2-40B4-BE49-F238E27FC236}">
                  <a16:creationId xmlns:a16="http://schemas.microsoft.com/office/drawing/2014/main" id="{96A2C1F8-6EAF-4BEC-BE34-4343D712646C}"/>
                </a:ext>
                <a:ext uri="{C183D7F6-B498-43B3-948B-1728B52AA6E4}">
                  <adec:decorative xmlns:adec="http://schemas.microsoft.com/office/drawing/2017/decorative" val="1"/>
                </a:ext>
              </a:extLst>
            </p:cNvPr>
            <p:cNvSpPr>
              <a:spLocks/>
            </p:cNvSpPr>
            <p:nvPr userDrawn="1"/>
          </p:nvSpPr>
          <p:spPr bwMode="auto">
            <a:xfrm>
              <a:off x="7058025" y="1223963"/>
              <a:ext cx="3692525" cy="2446338"/>
            </a:xfrm>
            <a:custGeom>
              <a:avLst/>
              <a:gdLst>
                <a:gd name="T0" fmla="*/ 700 w 10268"/>
                <a:gd name="T1" fmla="*/ 0 h 6786"/>
                <a:gd name="T2" fmla="*/ 3662 w 10268"/>
                <a:gd name="T3" fmla="*/ 0 h 6786"/>
                <a:gd name="T4" fmla="*/ 3213 w 10268"/>
                <a:gd name="T5" fmla="*/ 2818 h 6786"/>
                <a:gd name="T6" fmla="*/ 4847 w 10268"/>
                <a:gd name="T7" fmla="*/ 4506 h 6786"/>
                <a:gd name="T8" fmla="*/ 4865 w 10268"/>
                <a:gd name="T9" fmla="*/ 4506 h 6786"/>
                <a:gd name="T10" fmla="*/ 6857 w 10268"/>
                <a:gd name="T11" fmla="*/ 2836 h 6786"/>
                <a:gd name="T12" fmla="*/ 7306 w 10268"/>
                <a:gd name="T13" fmla="*/ 0 h 6786"/>
                <a:gd name="T14" fmla="*/ 10268 w 10268"/>
                <a:gd name="T15" fmla="*/ 0 h 6786"/>
                <a:gd name="T16" fmla="*/ 9802 w 10268"/>
                <a:gd name="T17" fmla="*/ 2989 h 6786"/>
                <a:gd name="T18" fmla="*/ 5017 w 10268"/>
                <a:gd name="T19" fmla="*/ 6786 h 6786"/>
                <a:gd name="T20" fmla="*/ 4622 w 10268"/>
                <a:gd name="T21" fmla="*/ 6786 h 6786"/>
                <a:gd name="T22" fmla="*/ 224 w 10268"/>
                <a:gd name="T23" fmla="*/ 2971 h 6786"/>
                <a:gd name="T24" fmla="*/ 700 w 10268"/>
                <a:gd name="T25" fmla="*/ 0 h 6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68" h="6786">
                  <a:moveTo>
                    <a:pt x="700" y="0"/>
                  </a:moveTo>
                  <a:lnTo>
                    <a:pt x="3662" y="0"/>
                  </a:lnTo>
                  <a:lnTo>
                    <a:pt x="3213" y="2818"/>
                  </a:lnTo>
                  <a:cubicBezTo>
                    <a:pt x="3079" y="3644"/>
                    <a:pt x="3312" y="4506"/>
                    <a:pt x="4847" y="4506"/>
                  </a:cubicBezTo>
                  <a:lnTo>
                    <a:pt x="4865" y="4506"/>
                  </a:lnTo>
                  <a:cubicBezTo>
                    <a:pt x="6319" y="4506"/>
                    <a:pt x="6732" y="3644"/>
                    <a:pt x="6857" y="2836"/>
                  </a:cubicBezTo>
                  <a:lnTo>
                    <a:pt x="7306" y="0"/>
                  </a:lnTo>
                  <a:lnTo>
                    <a:pt x="10268" y="0"/>
                  </a:lnTo>
                  <a:lnTo>
                    <a:pt x="9802" y="2989"/>
                  </a:lnTo>
                  <a:cubicBezTo>
                    <a:pt x="9568" y="4443"/>
                    <a:pt x="8895" y="6786"/>
                    <a:pt x="5017" y="6786"/>
                  </a:cubicBezTo>
                  <a:lnTo>
                    <a:pt x="4622" y="6786"/>
                  </a:lnTo>
                  <a:cubicBezTo>
                    <a:pt x="377" y="6786"/>
                    <a:pt x="0" y="4398"/>
                    <a:pt x="224" y="2971"/>
                  </a:cubicBezTo>
                  <a:lnTo>
                    <a:pt x="70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2">
              <a:extLst>
                <a:ext uri="{FF2B5EF4-FFF2-40B4-BE49-F238E27FC236}">
                  <a16:creationId xmlns:a16="http://schemas.microsoft.com/office/drawing/2014/main" id="{BEC02F9C-E6FC-40B6-85EC-1FD0A88E37A5}"/>
                </a:ext>
                <a:ext uri="{C183D7F6-B498-43B3-948B-1728B52AA6E4}">
                  <adec:decorative xmlns:adec="http://schemas.microsoft.com/office/drawing/2017/decorative" val="1"/>
                </a:ext>
              </a:extLst>
            </p:cNvPr>
            <p:cNvSpPr>
              <a:spLocks/>
            </p:cNvSpPr>
            <p:nvPr userDrawn="1"/>
          </p:nvSpPr>
          <p:spPr bwMode="auto">
            <a:xfrm>
              <a:off x="10847388" y="1223963"/>
              <a:ext cx="3679825" cy="2406650"/>
            </a:xfrm>
            <a:custGeom>
              <a:avLst/>
              <a:gdLst>
                <a:gd name="T0" fmla="*/ 6337 w 10233"/>
                <a:gd name="T1" fmla="*/ 6678 h 6678"/>
                <a:gd name="T2" fmla="*/ 2217 w 10233"/>
                <a:gd name="T3" fmla="*/ 6678 h 6678"/>
                <a:gd name="T4" fmla="*/ 0 w 10233"/>
                <a:gd name="T5" fmla="*/ 0 h 6678"/>
                <a:gd name="T6" fmla="*/ 3267 w 10233"/>
                <a:gd name="T7" fmla="*/ 0 h 6678"/>
                <a:gd name="T8" fmla="*/ 4613 w 10233"/>
                <a:gd name="T9" fmla="*/ 4380 h 6678"/>
                <a:gd name="T10" fmla="*/ 7109 w 10233"/>
                <a:gd name="T11" fmla="*/ 0 h 6678"/>
                <a:gd name="T12" fmla="*/ 10233 w 10233"/>
                <a:gd name="T13" fmla="*/ 0 h 6678"/>
                <a:gd name="T14" fmla="*/ 6337 w 10233"/>
                <a:gd name="T15" fmla="*/ 6678 h 6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33" h="6678">
                  <a:moveTo>
                    <a:pt x="6337" y="6678"/>
                  </a:moveTo>
                  <a:lnTo>
                    <a:pt x="2217" y="6678"/>
                  </a:lnTo>
                  <a:lnTo>
                    <a:pt x="0" y="0"/>
                  </a:lnTo>
                  <a:lnTo>
                    <a:pt x="3267" y="0"/>
                  </a:lnTo>
                  <a:lnTo>
                    <a:pt x="4613" y="4380"/>
                  </a:lnTo>
                  <a:lnTo>
                    <a:pt x="7109" y="0"/>
                  </a:lnTo>
                  <a:lnTo>
                    <a:pt x="10233" y="0"/>
                  </a:lnTo>
                  <a:lnTo>
                    <a:pt x="6337" y="667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3">
              <a:extLst>
                <a:ext uri="{FF2B5EF4-FFF2-40B4-BE49-F238E27FC236}">
                  <a16:creationId xmlns:a16="http://schemas.microsoft.com/office/drawing/2014/main" id="{63CF111C-678D-4D1E-AC5E-9D785B047AC4}"/>
                </a:ext>
                <a:ext uri="{C183D7F6-B498-43B3-948B-1728B52AA6E4}">
                  <adec:decorative xmlns:adec="http://schemas.microsoft.com/office/drawing/2017/decorative" val="1"/>
                </a:ext>
              </a:extLst>
            </p:cNvPr>
            <p:cNvSpPr>
              <a:spLocks noEditPoints="1"/>
            </p:cNvSpPr>
            <p:nvPr userDrawn="1"/>
          </p:nvSpPr>
          <p:spPr bwMode="auto">
            <a:xfrm>
              <a:off x="14219238" y="1179513"/>
              <a:ext cx="3714750" cy="2497138"/>
            </a:xfrm>
            <a:custGeom>
              <a:avLst/>
              <a:gdLst>
                <a:gd name="T0" fmla="*/ 0 w 10331"/>
                <a:gd name="T1" fmla="*/ 3914 h 6930"/>
                <a:gd name="T2" fmla="*/ 45 w 10331"/>
                <a:gd name="T3" fmla="*/ 3222 h 6930"/>
                <a:gd name="T4" fmla="*/ 5242 w 10331"/>
                <a:gd name="T5" fmla="*/ 0 h 6930"/>
                <a:gd name="T6" fmla="*/ 5664 w 10331"/>
                <a:gd name="T7" fmla="*/ 0 h 6930"/>
                <a:gd name="T8" fmla="*/ 10331 w 10331"/>
                <a:gd name="T9" fmla="*/ 2962 h 6930"/>
                <a:gd name="T10" fmla="*/ 10269 w 10331"/>
                <a:gd name="T11" fmla="*/ 3689 h 6930"/>
                <a:gd name="T12" fmla="*/ 5080 w 10331"/>
                <a:gd name="T13" fmla="*/ 6930 h 6930"/>
                <a:gd name="T14" fmla="*/ 4650 w 10331"/>
                <a:gd name="T15" fmla="*/ 6930 h 6930"/>
                <a:gd name="T16" fmla="*/ 0 w 10331"/>
                <a:gd name="T17" fmla="*/ 3914 h 6930"/>
                <a:gd name="T18" fmla="*/ 5296 w 10331"/>
                <a:gd name="T19" fmla="*/ 1975 h 6930"/>
                <a:gd name="T20" fmla="*/ 3088 w 10331"/>
                <a:gd name="T21" fmla="*/ 3348 h 6930"/>
                <a:gd name="T22" fmla="*/ 3070 w 10331"/>
                <a:gd name="T23" fmla="*/ 3644 h 6930"/>
                <a:gd name="T24" fmla="*/ 5017 w 10331"/>
                <a:gd name="T25" fmla="*/ 4937 h 6930"/>
                <a:gd name="T26" fmla="*/ 7235 w 10331"/>
                <a:gd name="T27" fmla="*/ 3546 h 6930"/>
                <a:gd name="T28" fmla="*/ 7262 w 10331"/>
                <a:gd name="T29" fmla="*/ 3214 h 6930"/>
                <a:gd name="T30" fmla="*/ 5296 w 10331"/>
                <a:gd name="T31" fmla="*/ 1975 h 6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31" h="6930">
                  <a:moveTo>
                    <a:pt x="0" y="3914"/>
                  </a:moveTo>
                  <a:cubicBezTo>
                    <a:pt x="0" y="3734"/>
                    <a:pt x="9" y="3483"/>
                    <a:pt x="45" y="3222"/>
                  </a:cubicBezTo>
                  <a:cubicBezTo>
                    <a:pt x="233" y="1876"/>
                    <a:pt x="1023" y="0"/>
                    <a:pt x="5242" y="0"/>
                  </a:cubicBezTo>
                  <a:lnTo>
                    <a:pt x="5664" y="0"/>
                  </a:lnTo>
                  <a:cubicBezTo>
                    <a:pt x="9613" y="0"/>
                    <a:pt x="10331" y="1670"/>
                    <a:pt x="10331" y="2962"/>
                  </a:cubicBezTo>
                  <a:cubicBezTo>
                    <a:pt x="10331" y="3196"/>
                    <a:pt x="10304" y="3465"/>
                    <a:pt x="10269" y="3689"/>
                  </a:cubicBezTo>
                  <a:cubicBezTo>
                    <a:pt x="10053" y="5018"/>
                    <a:pt x="9335" y="6930"/>
                    <a:pt x="5080" y="6930"/>
                  </a:cubicBezTo>
                  <a:lnTo>
                    <a:pt x="4650" y="6930"/>
                  </a:lnTo>
                  <a:cubicBezTo>
                    <a:pt x="781" y="6930"/>
                    <a:pt x="0" y="5251"/>
                    <a:pt x="0" y="3914"/>
                  </a:cubicBezTo>
                  <a:close/>
                  <a:moveTo>
                    <a:pt x="5296" y="1975"/>
                  </a:moveTo>
                  <a:cubicBezTo>
                    <a:pt x="3644" y="1975"/>
                    <a:pt x="3168" y="2711"/>
                    <a:pt x="3088" y="3348"/>
                  </a:cubicBezTo>
                  <a:cubicBezTo>
                    <a:pt x="3079" y="3420"/>
                    <a:pt x="3070" y="3519"/>
                    <a:pt x="3070" y="3644"/>
                  </a:cubicBezTo>
                  <a:cubicBezTo>
                    <a:pt x="3070" y="4255"/>
                    <a:pt x="3510" y="4937"/>
                    <a:pt x="5017" y="4937"/>
                  </a:cubicBezTo>
                  <a:cubicBezTo>
                    <a:pt x="6651" y="4937"/>
                    <a:pt x="7136" y="4210"/>
                    <a:pt x="7235" y="3546"/>
                  </a:cubicBezTo>
                  <a:cubicBezTo>
                    <a:pt x="7253" y="3420"/>
                    <a:pt x="7262" y="3321"/>
                    <a:pt x="7262" y="3214"/>
                  </a:cubicBezTo>
                  <a:cubicBezTo>
                    <a:pt x="7262" y="2603"/>
                    <a:pt x="6813" y="1975"/>
                    <a:pt x="5296" y="1975"/>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14">
              <a:extLst>
                <a:ext uri="{FF2B5EF4-FFF2-40B4-BE49-F238E27FC236}">
                  <a16:creationId xmlns:a16="http://schemas.microsoft.com/office/drawing/2014/main" id="{46A25D9D-A80B-4426-82D4-16011802C16C}"/>
                </a:ext>
                <a:ext uri="{C183D7F6-B498-43B3-948B-1728B52AA6E4}">
                  <adec:decorative xmlns:adec="http://schemas.microsoft.com/office/drawing/2017/decorative" val="1"/>
                </a:ext>
              </a:extLst>
            </p:cNvPr>
            <p:cNvSpPr>
              <a:spLocks/>
            </p:cNvSpPr>
            <p:nvPr userDrawn="1"/>
          </p:nvSpPr>
          <p:spPr bwMode="auto">
            <a:xfrm>
              <a:off x="17949863" y="1223963"/>
              <a:ext cx="2801938" cy="2406650"/>
            </a:xfrm>
            <a:custGeom>
              <a:avLst/>
              <a:gdLst>
                <a:gd name="T0" fmla="*/ 4013 w 7792"/>
                <a:gd name="T1" fmla="*/ 0 h 6678"/>
                <a:gd name="T2" fmla="*/ 3295 w 7792"/>
                <a:gd name="T3" fmla="*/ 4506 h 6678"/>
                <a:gd name="T4" fmla="*/ 7792 w 7792"/>
                <a:gd name="T5" fmla="*/ 4506 h 6678"/>
                <a:gd name="T6" fmla="*/ 7451 w 7792"/>
                <a:gd name="T7" fmla="*/ 6678 h 6678"/>
                <a:gd name="T8" fmla="*/ 0 w 7792"/>
                <a:gd name="T9" fmla="*/ 6678 h 6678"/>
                <a:gd name="T10" fmla="*/ 1060 w 7792"/>
                <a:gd name="T11" fmla="*/ 0 h 6678"/>
                <a:gd name="T12" fmla="*/ 4013 w 7792"/>
                <a:gd name="T13" fmla="*/ 0 h 6678"/>
              </a:gdLst>
              <a:ahLst/>
              <a:cxnLst>
                <a:cxn ang="0">
                  <a:pos x="T0" y="T1"/>
                </a:cxn>
                <a:cxn ang="0">
                  <a:pos x="T2" y="T3"/>
                </a:cxn>
                <a:cxn ang="0">
                  <a:pos x="T4" y="T5"/>
                </a:cxn>
                <a:cxn ang="0">
                  <a:pos x="T6" y="T7"/>
                </a:cxn>
                <a:cxn ang="0">
                  <a:pos x="T8" y="T9"/>
                </a:cxn>
                <a:cxn ang="0">
                  <a:pos x="T10" y="T11"/>
                </a:cxn>
                <a:cxn ang="0">
                  <a:pos x="T12" y="T13"/>
                </a:cxn>
              </a:cxnLst>
              <a:rect l="0" t="0" r="r" b="b"/>
              <a:pathLst>
                <a:path w="7792" h="6678">
                  <a:moveTo>
                    <a:pt x="4013" y="0"/>
                  </a:moveTo>
                  <a:lnTo>
                    <a:pt x="3295" y="4506"/>
                  </a:lnTo>
                  <a:lnTo>
                    <a:pt x="7792" y="4506"/>
                  </a:lnTo>
                  <a:lnTo>
                    <a:pt x="7451" y="6678"/>
                  </a:lnTo>
                  <a:lnTo>
                    <a:pt x="0" y="6678"/>
                  </a:lnTo>
                  <a:lnTo>
                    <a:pt x="1060" y="0"/>
                  </a:lnTo>
                  <a:lnTo>
                    <a:pt x="4013"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15">
              <a:extLst>
                <a:ext uri="{FF2B5EF4-FFF2-40B4-BE49-F238E27FC236}">
                  <a16:creationId xmlns:a16="http://schemas.microsoft.com/office/drawing/2014/main" id="{BF0A95AA-4771-4B49-8D0E-8E69C2FE8547}"/>
                </a:ext>
                <a:ext uri="{C183D7F6-B498-43B3-948B-1728B52AA6E4}">
                  <adec:decorative xmlns:adec="http://schemas.microsoft.com/office/drawing/2017/decorative" val="1"/>
                </a:ext>
              </a:extLst>
            </p:cNvPr>
            <p:cNvSpPr>
              <a:spLocks noEditPoints="1"/>
            </p:cNvSpPr>
            <p:nvPr userDrawn="1"/>
          </p:nvSpPr>
          <p:spPr bwMode="auto">
            <a:xfrm>
              <a:off x="20723225" y="1223963"/>
              <a:ext cx="3644900" cy="2406650"/>
            </a:xfrm>
            <a:custGeom>
              <a:avLst/>
              <a:gdLst>
                <a:gd name="T0" fmla="*/ 4111 w 10140"/>
                <a:gd name="T1" fmla="*/ 0 h 6678"/>
                <a:gd name="T2" fmla="*/ 0 w 10140"/>
                <a:gd name="T3" fmla="*/ 6678 h 6678"/>
                <a:gd name="T4" fmla="*/ 2989 w 10140"/>
                <a:gd name="T5" fmla="*/ 6678 h 6678"/>
                <a:gd name="T6" fmla="*/ 3528 w 10140"/>
                <a:gd name="T7" fmla="*/ 5753 h 6678"/>
                <a:gd name="T8" fmla="*/ 7001 w 10140"/>
                <a:gd name="T9" fmla="*/ 5753 h 6678"/>
                <a:gd name="T10" fmla="*/ 7289 w 10140"/>
                <a:gd name="T11" fmla="*/ 6678 h 6678"/>
                <a:gd name="T12" fmla="*/ 10140 w 10140"/>
                <a:gd name="T13" fmla="*/ 6678 h 6678"/>
                <a:gd name="T14" fmla="*/ 10140 w 10140"/>
                <a:gd name="T15" fmla="*/ 5570 h 6678"/>
                <a:gd name="T16" fmla="*/ 8186 w 10140"/>
                <a:gd name="T17" fmla="*/ 0 h 6678"/>
                <a:gd name="T18" fmla="*/ 4111 w 10140"/>
                <a:gd name="T19" fmla="*/ 0 h 6678"/>
                <a:gd name="T20" fmla="*/ 5808 w 10140"/>
                <a:gd name="T21" fmla="*/ 1849 h 6678"/>
                <a:gd name="T22" fmla="*/ 6445 w 10140"/>
                <a:gd name="T23" fmla="*/ 3913 h 6678"/>
                <a:gd name="T24" fmla="*/ 4596 w 10140"/>
                <a:gd name="T25" fmla="*/ 3913 h 6678"/>
                <a:gd name="T26" fmla="*/ 5808 w 10140"/>
                <a:gd name="T27" fmla="*/ 1849 h 6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40" h="6678">
                  <a:moveTo>
                    <a:pt x="4111" y="0"/>
                  </a:moveTo>
                  <a:lnTo>
                    <a:pt x="0" y="6678"/>
                  </a:lnTo>
                  <a:lnTo>
                    <a:pt x="2989" y="6678"/>
                  </a:lnTo>
                  <a:lnTo>
                    <a:pt x="3528" y="5753"/>
                  </a:lnTo>
                  <a:lnTo>
                    <a:pt x="7001" y="5753"/>
                  </a:lnTo>
                  <a:lnTo>
                    <a:pt x="7289" y="6678"/>
                  </a:lnTo>
                  <a:lnTo>
                    <a:pt x="10140" y="6678"/>
                  </a:lnTo>
                  <a:lnTo>
                    <a:pt x="10140" y="5570"/>
                  </a:lnTo>
                  <a:lnTo>
                    <a:pt x="8186" y="0"/>
                  </a:lnTo>
                  <a:lnTo>
                    <a:pt x="4111" y="0"/>
                  </a:lnTo>
                  <a:close/>
                  <a:moveTo>
                    <a:pt x="5808" y="1849"/>
                  </a:moveTo>
                  <a:lnTo>
                    <a:pt x="6445" y="3913"/>
                  </a:lnTo>
                  <a:lnTo>
                    <a:pt x="4596" y="3913"/>
                  </a:lnTo>
                  <a:lnTo>
                    <a:pt x="5808" y="184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4442690" y="9340273"/>
            <a:ext cx="18079997" cy="1643254"/>
          </a:xfrm>
        </p:spPr>
        <p:txBody>
          <a:bodyPr anchor="b"/>
          <a:lstStyle>
            <a:lvl1pPr algn="r">
              <a:defRPr sz="9600">
                <a:solidFill>
                  <a:schemeClr val="bg1"/>
                </a:solidFill>
              </a:defRPr>
            </a:lvl1pPr>
          </a:lstStyle>
          <a:p>
            <a:r>
              <a:rPr lang="fi-FI"/>
              <a:t>Muokkaa perustyyl. napsautt.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4442690" y="11048069"/>
            <a:ext cx="18079997" cy="998092"/>
          </a:xfrm>
        </p:spPr>
        <p:txBody>
          <a:bodyPr/>
          <a:lstStyle>
            <a:lvl1pPr marL="0" indent="0" algn="r">
              <a:buNone/>
              <a:defRPr sz="3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Tree>
    <p:extLst>
      <p:ext uri="{BB962C8B-B14F-4D97-AF65-F5344CB8AC3E}">
        <p14:creationId xmlns:p14="http://schemas.microsoft.com/office/powerpoint/2010/main" val="41037426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rgbClr val="144C5B"/>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DCDE267-9C4E-C136-72F7-2F773BE2CB2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85131" y="12221039"/>
            <a:ext cx="5507118" cy="1430166"/>
          </a:xfrm>
          <a:prstGeom prst="rect">
            <a:avLst/>
          </a:prstGeom>
        </p:spPr>
      </p:pic>
      <p:pic>
        <p:nvPicPr>
          <p:cNvPr id="4" name="Picture 3">
            <a:extLst>
              <a:ext uri="{FF2B5EF4-FFF2-40B4-BE49-F238E27FC236}">
                <a16:creationId xmlns:a16="http://schemas.microsoft.com/office/drawing/2014/main" id="{BD98D6E7-F4D0-06DC-05E0-7621AB81DA47}"/>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838625" y="2718195"/>
            <a:ext cx="15543788" cy="10997806"/>
          </a:xfrm>
          <a:prstGeom prst="rect">
            <a:avLst/>
          </a:prstGeom>
        </p:spPr>
      </p:pic>
      <p:sp>
        <p:nvSpPr>
          <p:cNvPr id="2" name="Title 1">
            <a:extLst>
              <a:ext uri="{FF2B5EF4-FFF2-40B4-BE49-F238E27FC236}">
                <a16:creationId xmlns:a16="http://schemas.microsoft.com/office/drawing/2014/main" id="{26403F24-F303-C794-B10C-D9C3C86AFF92}"/>
              </a:ext>
            </a:extLst>
          </p:cNvPr>
          <p:cNvSpPr>
            <a:spLocks noGrp="1"/>
          </p:cNvSpPr>
          <p:nvPr>
            <p:ph type="ctrTitle"/>
          </p:nvPr>
        </p:nvSpPr>
        <p:spPr>
          <a:xfrm>
            <a:off x="1412566" y="2244726"/>
            <a:ext cx="18286810" cy="4775200"/>
          </a:xfrm>
        </p:spPr>
        <p:txBody>
          <a:bodyPr anchor="b">
            <a:normAutofit/>
          </a:bodyPr>
          <a:lstStyle>
            <a:lvl1pPr algn="l">
              <a:lnSpc>
                <a:spcPts val="11599"/>
              </a:lnSpc>
              <a:defRPr sz="10799">
                <a:solidFill>
                  <a:schemeClr val="bg1"/>
                </a:solidFill>
              </a:defRPr>
            </a:lvl1pPr>
          </a:lstStyle>
          <a:p>
            <a:r>
              <a:rPr lang="fi-FI" noProof="0"/>
              <a:t>Muokkaa perustyyl. napsautt.</a:t>
            </a:r>
          </a:p>
        </p:txBody>
      </p:sp>
      <p:sp>
        <p:nvSpPr>
          <p:cNvPr id="3" name="Subtitle 2">
            <a:extLst>
              <a:ext uri="{FF2B5EF4-FFF2-40B4-BE49-F238E27FC236}">
                <a16:creationId xmlns:a16="http://schemas.microsoft.com/office/drawing/2014/main" id="{F3C1BD1A-979F-FF43-0FD4-13CA253C1ABF}"/>
              </a:ext>
            </a:extLst>
          </p:cNvPr>
          <p:cNvSpPr>
            <a:spLocks noGrp="1"/>
          </p:cNvSpPr>
          <p:nvPr>
            <p:ph type="subTitle" idx="1"/>
          </p:nvPr>
        </p:nvSpPr>
        <p:spPr>
          <a:xfrm>
            <a:off x="1412566" y="7204076"/>
            <a:ext cx="15671928" cy="3311524"/>
          </a:xfrm>
        </p:spPr>
        <p:txBody>
          <a:bodyPr/>
          <a:lstStyle>
            <a:lvl1pPr marL="0" indent="0" algn="l">
              <a:lnSpc>
                <a:spcPts val="5600"/>
              </a:lnSpc>
              <a:buNone/>
              <a:defRPr sz="4800">
                <a:solidFill>
                  <a:srgbClr val="F9B233"/>
                </a:solidFill>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fi-FI" noProof="0"/>
              <a:t>Muokkaa alaotsikon perustyyliä napsautt.</a:t>
            </a:r>
          </a:p>
        </p:txBody>
      </p:sp>
    </p:spTree>
    <p:extLst>
      <p:ext uri="{BB962C8B-B14F-4D97-AF65-F5344CB8AC3E}">
        <p14:creationId xmlns:p14="http://schemas.microsoft.com/office/powerpoint/2010/main" val="21536215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tsikko ja sisältö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70DB3-F74A-1EA5-CA5D-99C0844D9CB9}"/>
              </a:ext>
            </a:extLst>
          </p:cNvPr>
          <p:cNvSpPr>
            <a:spLocks noGrp="1"/>
          </p:cNvSpPr>
          <p:nvPr>
            <p:ph type="title"/>
          </p:nvPr>
        </p:nvSpPr>
        <p:spPr/>
        <p:txBody>
          <a:bodyPr/>
          <a:lstStyle/>
          <a:p>
            <a:r>
              <a:rPr lang="fi-FI" noProof="0"/>
              <a:t>Muokkaa perustyyl. napsautt.</a:t>
            </a:r>
          </a:p>
        </p:txBody>
      </p:sp>
      <p:sp>
        <p:nvSpPr>
          <p:cNvPr id="8" name="Sisällön paikkamerkki 7">
            <a:extLst>
              <a:ext uri="{FF2B5EF4-FFF2-40B4-BE49-F238E27FC236}">
                <a16:creationId xmlns:a16="http://schemas.microsoft.com/office/drawing/2014/main" id="{B41AAC21-EDA2-D650-5A4B-8DABB9510A99}"/>
              </a:ext>
            </a:extLst>
          </p:cNvPr>
          <p:cNvSpPr>
            <a:spLocks noGrp="1"/>
          </p:cNvSpPr>
          <p:nvPr>
            <p:ph sz="quarter" idx="13"/>
          </p:nvPr>
        </p:nvSpPr>
        <p:spPr>
          <a:xfrm>
            <a:off x="1838206" y="3194049"/>
            <a:ext cx="21508788" cy="8838294"/>
          </a:xfrm>
        </p:spPr>
        <p:txBody>
          <a:bodyPr/>
          <a:lstStyle/>
          <a:p>
            <a:pPr lvl="0"/>
            <a:r>
              <a:rPr lang="fi-FI" noProof="0"/>
              <a:t>Muokkaa tekstin perustyylejä</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Alatunnisteen paikkamerkki 6">
            <a:extLst>
              <a:ext uri="{FF2B5EF4-FFF2-40B4-BE49-F238E27FC236}">
                <a16:creationId xmlns:a16="http://schemas.microsoft.com/office/drawing/2014/main" id="{9EBE6020-86D5-987D-F627-77275399447F}"/>
              </a:ext>
            </a:extLst>
          </p:cNvPr>
          <p:cNvSpPr>
            <a:spLocks noGrp="1"/>
          </p:cNvSpPr>
          <p:nvPr>
            <p:ph type="ftr" sz="quarter" idx="15"/>
          </p:nvPr>
        </p:nvSpPr>
        <p:spPr/>
        <p:txBody>
          <a:bodyPr/>
          <a:lstStyle/>
          <a:p>
            <a:r>
              <a:rPr lang="fi-FI" noProof="0"/>
              <a:t>Puheterapeutti Anne Hilden Kymenhva</a:t>
            </a:r>
          </a:p>
        </p:txBody>
      </p:sp>
      <p:sp>
        <p:nvSpPr>
          <p:cNvPr id="3" name="Päivämäärän paikkamerkki 2">
            <a:extLst>
              <a:ext uri="{FF2B5EF4-FFF2-40B4-BE49-F238E27FC236}">
                <a16:creationId xmlns:a16="http://schemas.microsoft.com/office/drawing/2014/main" id="{1E277A0A-2A7D-6524-2A5F-8D5B8B903037}"/>
              </a:ext>
            </a:extLst>
          </p:cNvPr>
          <p:cNvSpPr>
            <a:spLocks noGrp="1"/>
          </p:cNvSpPr>
          <p:nvPr>
            <p:ph type="dt" sz="half" idx="14"/>
          </p:nvPr>
        </p:nvSpPr>
        <p:spPr/>
        <p:txBody>
          <a:bodyPr/>
          <a:lstStyle/>
          <a:p>
            <a:r>
              <a:rPr lang="fi-FI" noProof="0"/>
              <a:t>2023</a:t>
            </a:r>
          </a:p>
        </p:txBody>
      </p:sp>
      <p:sp>
        <p:nvSpPr>
          <p:cNvPr id="9" name="Dian numeron paikkamerkki 8">
            <a:extLst>
              <a:ext uri="{FF2B5EF4-FFF2-40B4-BE49-F238E27FC236}">
                <a16:creationId xmlns:a16="http://schemas.microsoft.com/office/drawing/2014/main" id="{C6C936AA-3DFD-CB3B-E4E9-50702E8C3693}"/>
              </a:ext>
            </a:extLst>
          </p:cNvPr>
          <p:cNvSpPr>
            <a:spLocks noGrp="1"/>
          </p:cNvSpPr>
          <p:nvPr>
            <p:ph type="sldNum" sz="quarter" idx="16"/>
          </p:nvPr>
        </p:nvSpPr>
        <p:spPr/>
        <p:txBody>
          <a:bodyPr/>
          <a:lstStyle/>
          <a:p>
            <a:fld id="{43AF15DB-8468-DA4F-98B9-DC37122F7E4C}" type="slidenum">
              <a:rPr lang="fi-FI" noProof="0" smtClean="0"/>
              <a:pPr/>
              <a:t>‹#›</a:t>
            </a:fld>
            <a:endParaRPr lang="fi-FI" noProof="0"/>
          </a:p>
        </p:txBody>
      </p:sp>
    </p:spTree>
    <p:extLst>
      <p:ext uri="{BB962C8B-B14F-4D97-AF65-F5344CB8AC3E}">
        <p14:creationId xmlns:p14="http://schemas.microsoft.com/office/powerpoint/2010/main" val="4545002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3A53C0-116C-88A6-1324-EEC76BE0A4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075453" y="3417666"/>
            <a:ext cx="18306960" cy="10298336"/>
          </a:xfrm>
          <a:prstGeom prst="rect">
            <a:avLst/>
          </a:prstGeom>
        </p:spPr>
      </p:pic>
      <p:sp>
        <p:nvSpPr>
          <p:cNvPr id="8" name="Otsikko 7">
            <a:extLst>
              <a:ext uri="{FF2B5EF4-FFF2-40B4-BE49-F238E27FC236}">
                <a16:creationId xmlns:a16="http://schemas.microsoft.com/office/drawing/2014/main" id="{6E453CD6-C647-0D04-4BA8-74D3C4E93B3A}"/>
              </a:ext>
            </a:extLst>
          </p:cNvPr>
          <p:cNvSpPr>
            <a:spLocks noGrp="1"/>
          </p:cNvSpPr>
          <p:nvPr>
            <p:ph type="title"/>
          </p:nvPr>
        </p:nvSpPr>
        <p:spPr/>
        <p:txBody>
          <a:bodyPr/>
          <a:lstStyle/>
          <a:p>
            <a:r>
              <a:rPr lang="fi-FI" noProof="0"/>
              <a:t>Muokkaa perustyyl. napsautt.</a:t>
            </a:r>
          </a:p>
        </p:txBody>
      </p:sp>
      <p:sp>
        <p:nvSpPr>
          <p:cNvPr id="10" name="Sisällön paikkamerkki 9">
            <a:extLst>
              <a:ext uri="{FF2B5EF4-FFF2-40B4-BE49-F238E27FC236}">
                <a16:creationId xmlns:a16="http://schemas.microsoft.com/office/drawing/2014/main" id="{08A052EB-21FD-CEFF-9DCC-442B7779ABDC}"/>
              </a:ext>
            </a:extLst>
          </p:cNvPr>
          <p:cNvSpPr>
            <a:spLocks noGrp="1"/>
          </p:cNvSpPr>
          <p:nvPr>
            <p:ph sz="quarter" idx="13"/>
          </p:nvPr>
        </p:nvSpPr>
        <p:spPr>
          <a:xfrm>
            <a:off x="1838206" y="3194050"/>
            <a:ext cx="21507872" cy="8839200"/>
          </a:xfrm>
        </p:spPr>
        <p:txBody>
          <a:bodyPr/>
          <a:lstStyle/>
          <a:p>
            <a:pPr lvl="0"/>
            <a:r>
              <a:rPr lang="fi-FI" noProof="0"/>
              <a:t>Muokkaa tekstin perustyylejä</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3" name="Footer Placeholder 2">
            <a:extLst>
              <a:ext uri="{FF2B5EF4-FFF2-40B4-BE49-F238E27FC236}">
                <a16:creationId xmlns:a16="http://schemas.microsoft.com/office/drawing/2014/main" id="{D52B381F-95BC-297C-3E28-20053DE26A30}"/>
              </a:ext>
            </a:extLst>
          </p:cNvPr>
          <p:cNvSpPr>
            <a:spLocks noGrp="1"/>
          </p:cNvSpPr>
          <p:nvPr>
            <p:ph type="ftr" sz="quarter" idx="15"/>
          </p:nvPr>
        </p:nvSpPr>
        <p:spPr/>
        <p:txBody>
          <a:bodyPr/>
          <a:lstStyle/>
          <a:p>
            <a:r>
              <a:rPr lang="fi-FI" noProof="0"/>
              <a:t>Puheterapeutti Anne Hilden Kymenhva</a:t>
            </a:r>
          </a:p>
        </p:txBody>
      </p:sp>
      <p:sp>
        <p:nvSpPr>
          <p:cNvPr id="2" name="Date Placeholder 1">
            <a:extLst>
              <a:ext uri="{FF2B5EF4-FFF2-40B4-BE49-F238E27FC236}">
                <a16:creationId xmlns:a16="http://schemas.microsoft.com/office/drawing/2014/main" id="{AC9E2BD0-F516-B11C-048C-EE4D3BBE2720}"/>
              </a:ext>
            </a:extLst>
          </p:cNvPr>
          <p:cNvSpPr>
            <a:spLocks noGrp="1"/>
          </p:cNvSpPr>
          <p:nvPr>
            <p:ph type="dt" sz="half" idx="14"/>
          </p:nvPr>
        </p:nvSpPr>
        <p:spPr/>
        <p:txBody>
          <a:bodyPr/>
          <a:lstStyle/>
          <a:p>
            <a:r>
              <a:rPr lang="fi-FI" noProof="0"/>
              <a:t>2023</a:t>
            </a:r>
          </a:p>
        </p:txBody>
      </p:sp>
      <p:sp>
        <p:nvSpPr>
          <p:cNvPr id="9" name="Slide Number Placeholder 8">
            <a:extLst>
              <a:ext uri="{FF2B5EF4-FFF2-40B4-BE49-F238E27FC236}">
                <a16:creationId xmlns:a16="http://schemas.microsoft.com/office/drawing/2014/main" id="{474EB327-6BCE-E1B7-9C4D-B36A8D79B475}"/>
              </a:ext>
            </a:extLst>
          </p:cNvPr>
          <p:cNvSpPr>
            <a:spLocks noGrp="1"/>
          </p:cNvSpPr>
          <p:nvPr>
            <p:ph type="sldNum" sz="quarter" idx="16"/>
          </p:nvPr>
        </p:nvSpPr>
        <p:spPr/>
        <p:txBody>
          <a:bodyPr/>
          <a:lstStyle/>
          <a:p>
            <a:fld id="{43AF15DB-8468-DA4F-98B9-DC37122F7E4C}" type="slidenum">
              <a:rPr lang="fi-FI" noProof="0" smtClean="0"/>
              <a:pPr/>
              <a:t>‹#›</a:t>
            </a:fld>
            <a:endParaRPr lang="fi-FI" noProof="0"/>
          </a:p>
        </p:txBody>
      </p:sp>
    </p:spTree>
    <p:extLst>
      <p:ext uri="{BB962C8B-B14F-4D97-AF65-F5344CB8AC3E}">
        <p14:creationId xmlns:p14="http://schemas.microsoft.com/office/powerpoint/2010/main" val="14469869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Väliotsikko 1">
    <p:bg>
      <p:bgPr>
        <a:solidFill>
          <a:srgbClr val="DFF4F8"/>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56A2F8-DAB1-81A8-2E37-07107F6E942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838625" y="2718195"/>
            <a:ext cx="15543788" cy="10997806"/>
          </a:xfrm>
          <a:prstGeom prst="rect">
            <a:avLst/>
          </a:prstGeom>
        </p:spPr>
      </p:pic>
      <p:sp>
        <p:nvSpPr>
          <p:cNvPr id="2" name="Title 1">
            <a:extLst>
              <a:ext uri="{FF2B5EF4-FFF2-40B4-BE49-F238E27FC236}">
                <a16:creationId xmlns:a16="http://schemas.microsoft.com/office/drawing/2014/main" id="{2190ABBF-71ED-C623-40BF-C8E7B29CC40E}"/>
              </a:ext>
            </a:extLst>
          </p:cNvPr>
          <p:cNvSpPr>
            <a:spLocks noGrp="1"/>
          </p:cNvSpPr>
          <p:nvPr>
            <p:ph type="title"/>
          </p:nvPr>
        </p:nvSpPr>
        <p:spPr>
          <a:xfrm>
            <a:off x="1663592" y="1152527"/>
            <a:ext cx="21029831" cy="5705474"/>
          </a:xfrm>
        </p:spPr>
        <p:txBody>
          <a:bodyPr anchor="b"/>
          <a:lstStyle>
            <a:lvl1pPr>
              <a:defRPr sz="11999"/>
            </a:lvl1pPr>
          </a:lstStyle>
          <a:p>
            <a:r>
              <a:rPr lang="fi-FI" noProof="0"/>
              <a:t>Muokkaa perustyyl. napsautt.</a:t>
            </a:r>
          </a:p>
        </p:txBody>
      </p:sp>
      <p:sp>
        <p:nvSpPr>
          <p:cNvPr id="3" name="Text Placeholder 2">
            <a:extLst>
              <a:ext uri="{FF2B5EF4-FFF2-40B4-BE49-F238E27FC236}">
                <a16:creationId xmlns:a16="http://schemas.microsoft.com/office/drawing/2014/main" id="{A6478986-9F30-B45A-BE8D-5508DE4BC31F}"/>
              </a:ext>
            </a:extLst>
          </p:cNvPr>
          <p:cNvSpPr>
            <a:spLocks noGrp="1"/>
          </p:cNvSpPr>
          <p:nvPr>
            <p:ph type="body" idx="1"/>
          </p:nvPr>
        </p:nvSpPr>
        <p:spPr>
          <a:xfrm>
            <a:off x="1663592" y="6911977"/>
            <a:ext cx="21029831" cy="3000374"/>
          </a:xfrm>
        </p:spPr>
        <p:txBody>
          <a:bodyPr/>
          <a:lstStyle>
            <a:lvl1pPr marL="0" indent="0">
              <a:buNone/>
              <a:defRPr sz="4800">
                <a:solidFill>
                  <a:schemeClr val="tx1">
                    <a:tint val="75000"/>
                  </a:schemeClr>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fi-FI" noProof="0"/>
              <a:t>Muokkaa tekstin perustyylejä</a:t>
            </a:r>
          </a:p>
        </p:txBody>
      </p:sp>
    </p:spTree>
    <p:extLst>
      <p:ext uri="{BB962C8B-B14F-4D97-AF65-F5344CB8AC3E}">
        <p14:creationId xmlns:p14="http://schemas.microsoft.com/office/powerpoint/2010/main" val="11094271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Väliotsikko 2">
    <p:bg>
      <p:bgPr>
        <a:solidFill>
          <a:srgbClr val="FEF4E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56A2F8-DAB1-81A8-2E37-07107F6E942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838625" y="2718195"/>
            <a:ext cx="15543788" cy="10997806"/>
          </a:xfrm>
          <a:prstGeom prst="rect">
            <a:avLst/>
          </a:prstGeom>
        </p:spPr>
      </p:pic>
      <p:sp>
        <p:nvSpPr>
          <p:cNvPr id="2" name="Title 1">
            <a:extLst>
              <a:ext uri="{FF2B5EF4-FFF2-40B4-BE49-F238E27FC236}">
                <a16:creationId xmlns:a16="http://schemas.microsoft.com/office/drawing/2014/main" id="{2190ABBF-71ED-C623-40BF-C8E7B29CC40E}"/>
              </a:ext>
            </a:extLst>
          </p:cNvPr>
          <p:cNvSpPr>
            <a:spLocks noGrp="1"/>
          </p:cNvSpPr>
          <p:nvPr>
            <p:ph type="title"/>
          </p:nvPr>
        </p:nvSpPr>
        <p:spPr>
          <a:xfrm>
            <a:off x="1663592" y="1152527"/>
            <a:ext cx="21029831" cy="5705474"/>
          </a:xfrm>
        </p:spPr>
        <p:txBody>
          <a:bodyPr anchor="b"/>
          <a:lstStyle>
            <a:lvl1pPr>
              <a:defRPr sz="11999"/>
            </a:lvl1pPr>
          </a:lstStyle>
          <a:p>
            <a:r>
              <a:rPr lang="fi-FI" noProof="0"/>
              <a:t>Muokkaa perustyyl. napsautt.</a:t>
            </a:r>
          </a:p>
        </p:txBody>
      </p:sp>
      <p:sp>
        <p:nvSpPr>
          <p:cNvPr id="3" name="Text Placeholder 2">
            <a:extLst>
              <a:ext uri="{FF2B5EF4-FFF2-40B4-BE49-F238E27FC236}">
                <a16:creationId xmlns:a16="http://schemas.microsoft.com/office/drawing/2014/main" id="{A6478986-9F30-B45A-BE8D-5508DE4BC31F}"/>
              </a:ext>
            </a:extLst>
          </p:cNvPr>
          <p:cNvSpPr>
            <a:spLocks noGrp="1"/>
          </p:cNvSpPr>
          <p:nvPr>
            <p:ph type="body" idx="1"/>
          </p:nvPr>
        </p:nvSpPr>
        <p:spPr>
          <a:xfrm>
            <a:off x="1663592" y="6911977"/>
            <a:ext cx="21029831" cy="3000374"/>
          </a:xfrm>
        </p:spPr>
        <p:txBody>
          <a:bodyPr/>
          <a:lstStyle>
            <a:lvl1pPr marL="0" indent="0">
              <a:buNone/>
              <a:defRPr sz="4800">
                <a:solidFill>
                  <a:schemeClr val="tx1">
                    <a:tint val="75000"/>
                  </a:schemeClr>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fi-FI" noProof="0"/>
              <a:t>Muokkaa tekstin perustyylejä</a:t>
            </a:r>
          </a:p>
        </p:txBody>
      </p:sp>
    </p:spTree>
    <p:extLst>
      <p:ext uri="{BB962C8B-B14F-4D97-AF65-F5344CB8AC3E}">
        <p14:creationId xmlns:p14="http://schemas.microsoft.com/office/powerpoint/2010/main" val="41029469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70DB3-F74A-1EA5-CA5D-99C0844D9CB9}"/>
              </a:ext>
            </a:extLst>
          </p:cNvPr>
          <p:cNvSpPr>
            <a:spLocks noGrp="1"/>
          </p:cNvSpPr>
          <p:nvPr>
            <p:ph type="title"/>
          </p:nvPr>
        </p:nvSpPr>
        <p:spPr/>
        <p:txBody>
          <a:bodyPr/>
          <a:lstStyle/>
          <a:p>
            <a:r>
              <a:rPr lang="fi-FI" noProof="0"/>
              <a:t>Muokkaa perustyyl. napsautt.</a:t>
            </a:r>
          </a:p>
        </p:txBody>
      </p:sp>
      <p:sp>
        <p:nvSpPr>
          <p:cNvPr id="8" name="Sisällön paikkamerkki 7">
            <a:extLst>
              <a:ext uri="{FF2B5EF4-FFF2-40B4-BE49-F238E27FC236}">
                <a16:creationId xmlns:a16="http://schemas.microsoft.com/office/drawing/2014/main" id="{B41AAC21-EDA2-D650-5A4B-8DABB9510A99}"/>
              </a:ext>
            </a:extLst>
          </p:cNvPr>
          <p:cNvSpPr>
            <a:spLocks noGrp="1"/>
          </p:cNvSpPr>
          <p:nvPr>
            <p:ph sz="quarter" idx="13"/>
          </p:nvPr>
        </p:nvSpPr>
        <p:spPr>
          <a:xfrm>
            <a:off x="1838206" y="3194049"/>
            <a:ext cx="10342259" cy="8838294"/>
          </a:xfrm>
        </p:spPr>
        <p:txBody>
          <a:bodyPr/>
          <a:lstStyle>
            <a:lvl1pPr>
              <a:defRPr sz="4000"/>
            </a:lvl1pPr>
            <a:lvl2pPr>
              <a:defRPr sz="3600"/>
            </a:lvl2pPr>
          </a:lstStyle>
          <a:p>
            <a:pPr lvl="0"/>
            <a:r>
              <a:rPr lang="fi-FI" noProof="0"/>
              <a:t>Muokkaa tekstin perustyylejä</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Sisällön paikkamerkki 7">
            <a:extLst>
              <a:ext uri="{FF2B5EF4-FFF2-40B4-BE49-F238E27FC236}">
                <a16:creationId xmlns:a16="http://schemas.microsoft.com/office/drawing/2014/main" id="{24BC3655-C1E0-B95F-9D57-487BBC79CB3E}"/>
              </a:ext>
            </a:extLst>
          </p:cNvPr>
          <p:cNvSpPr>
            <a:spLocks noGrp="1"/>
          </p:cNvSpPr>
          <p:nvPr>
            <p:ph sz="quarter" idx="17"/>
          </p:nvPr>
        </p:nvSpPr>
        <p:spPr>
          <a:xfrm>
            <a:off x="12584941" y="3194049"/>
            <a:ext cx="10342259" cy="8838294"/>
          </a:xfrm>
        </p:spPr>
        <p:txBody>
          <a:bodyPr/>
          <a:lstStyle>
            <a:lvl1pPr>
              <a:defRPr sz="4000"/>
            </a:lvl1pPr>
            <a:lvl2pPr>
              <a:defRPr sz="3600"/>
            </a:lvl2pPr>
          </a:lstStyle>
          <a:p>
            <a:pPr lvl="0"/>
            <a:r>
              <a:rPr lang="fi-FI" noProof="0"/>
              <a:t>Muokkaa tekstin perustyylejä</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Alatunnisteen paikkamerkki 6">
            <a:extLst>
              <a:ext uri="{FF2B5EF4-FFF2-40B4-BE49-F238E27FC236}">
                <a16:creationId xmlns:a16="http://schemas.microsoft.com/office/drawing/2014/main" id="{9EBE6020-86D5-987D-F627-77275399447F}"/>
              </a:ext>
            </a:extLst>
          </p:cNvPr>
          <p:cNvSpPr>
            <a:spLocks noGrp="1"/>
          </p:cNvSpPr>
          <p:nvPr>
            <p:ph type="ftr" sz="quarter" idx="15"/>
          </p:nvPr>
        </p:nvSpPr>
        <p:spPr/>
        <p:txBody>
          <a:bodyPr/>
          <a:lstStyle/>
          <a:p>
            <a:r>
              <a:rPr lang="fi-FI" noProof="0"/>
              <a:t>Puheterapeutti Anne Hilden Kymenhva</a:t>
            </a:r>
          </a:p>
        </p:txBody>
      </p:sp>
      <p:sp>
        <p:nvSpPr>
          <p:cNvPr id="3" name="Päivämäärän paikkamerkki 2">
            <a:extLst>
              <a:ext uri="{FF2B5EF4-FFF2-40B4-BE49-F238E27FC236}">
                <a16:creationId xmlns:a16="http://schemas.microsoft.com/office/drawing/2014/main" id="{1E277A0A-2A7D-6524-2A5F-8D5B8B903037}"/>
              </a:ext>
            </a:extLst>
          </p:cNvPr>
          <p:cNvSpPr>
            <a:spLocks noGrp="1"/>
          </p:cNvSpPr>
          <p:nvPr>
            <p:ph type="dt" sz="half" idx="14"/>
          </p:nvPr>
        </p:nvSpPr>
        <p:spPr/>
        <p:txBody>
          <a:bodyPr/>
          <a:lstStyle/>
          <a:p>
            <a:r>
              <a:rPr lang="fi-FI" noProof="0"/>
              <a:t>2023</a:t>
            </a:r>
          </a:p>
        </p:txBody>
      </p:sp>
      <p:sp>
        <p:nvSpPr>
          <p:cNvPr id="9" name="Dian numeron paikkamerkki 8">
            <a:extLst>
              <a:ext uri="{FF2B5EF4-FFF2-40B4-BE49-F238E27FC236}">
                <a16:creationId xmlns:a16="http://schemas.microsoft.com/office/drawing/2014/main" id="{C6C936AA-3DFD-CB3B-E4E9-50702E8C3693}"/>
              </a:ext>
            </a:extLst>
          </p:cNvPr>
          <p:cNvSpPr>
            <a:spLocks noGrp="1"/>
          </p:cNvSpPr>
          <p:nvPr>
            <p:ph type="sldNum" sz="quarter" idx="16"/>
          </p:nvPr>
        </p:nvSpPr>
        <p:spPr/>
        <p:txBody>
          <a:bodyPr/>
          <a:lstStyle/>
          <a:p>
            <a:fld id="{43AF15DB-8468-DA4F-98B9-DC37122F7E4C}" type="slidenum">
              <a:rPr lang="fi-FI" noProof="0" smtClean="0"/>
              <a:pPr/>
              <a:t>‹#›</a:t>
            </a:fld>
            <a:endParaRPr lang="fi-FI" noProof="0"/>
          </a:p>
        </p:txBody>
      </p:sp>
    </p:spTree>
    <p:extLst>
      <p:ext uri="{BB962C8B-B14F-4D97-AF65-F5344CB8AC3E}">
        <p14:creationId xmlns:p14="http://schemas.microsoft.com/office/powerpoint/2010/main" val="12349301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70DB3-F74A-1EA5-CA5D-99C0844D9CB9}"/>
              </a:ext>
            </a:extLst>
          </p:cNvPr>
          <p:cNvSpPr>
            <a:spLocks noGrp="1"/>
          </p:cNvSpPr>
          <p:nvPr>
            <p:ph type="title"/>
          </p:nvPr>
        </p:nvSpPr>
        <p:spPr/>
        <p:txBody>
          <a:bodyPr/>
          <a:lstStyle/>
          <a:p>
            <a:r>
              <a:rPr lang="fi-FI" noProof="0"/>
              <a:t>Muokkaa perustyyl. napsautt.</a:t>
            </a:r>
          </a:p>
        </p:txBody>
      </p:sp>
      <p:sp>
        <p:nvSpPr>
          <p:cNvPr id="5" name="Text Placeholder 2">
            <a:extLst>
              <a:ext uri="{FF2B5EF4-FFF2-40B4-BE49-F238E27FC236}">
                <a16:creationId xmlns:a16="http://schemas.microsoft.com/office/drawing/2014/main" id="{8AA1D6B8-0B87-B80B-7E16-A1FC707D7534}"/>
              </a:ext>
            </a:extLst>
          </p:cNvPr>
          <p:cNvSpPr>
            <a:spLocks noGrp="1"/>
          </p:cNvSpPr>
          <p:nvPr>
            <p:ph type="body" idx="1"/>
          </p:nvPr>
        </p:nvSpPr>
        <p:spPr>
          <a:xfrm>
            <a:off x="1838205" y="3194050"/>
            <a:ext cx="10353000" cy="826088"/>
          </a:xfrm>
        </p:spPr>
        <p:txBody>
          <a:bodyPr anchor="b">
            <a:normAutofit/>
          </a:bodyPr>
          <a:lstStyle>
            <a:lvl1pPr marL="0" indent="0">
              <a:buNone/>
              <a:defRPr sz="4000" b="0">
                <a:latin typeface="Segoe UI Semibold" panose="020B0702040204020203" pitchFamily="34" charset="0"/>
                <a:cs typeface="Segoe UI Semibold" panose="020B0702040204020203" pitchFamily="34" charset="0"/>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fi-FI" noProof="0"/>
              <a:t>Muokkaa tekstin perustyylejä</a:t>
            </a:r>
          </a:p>
        </p:txBody>
      </p:sp>
      <p:sp>
        <p:nvSpPr>
          <p:cNvPr id="8" name="Sisällön paikkamerkki 7">
            <a:extLst>
              <a:ext uri="{FF2B5EF4-FFF2-40B4-BE49-F238E27FC236}">
                <a16:creationId xmlns:a16="http://schemas.microsoft.com/office/drawing/2014/main" id="{B41AAC21-EDA2-D650-5A4B-8DABB9510A99}"/>
              </a:ext>
            </a:extLst>
          </p:cNvPr>
          <p:cNvSpPr>
            <a:spLocks noGrp="1"/>
          </p:cNvSpPr>
          <p:nvPr>
            <p:ph sz="quarter" idx="13"/>
          </p:nvPr>
        </p:nvSpPr>
        <p:spPr>
          <a:xfrm>
            <a:off x="1838206" y="4395830"/>
            <a:ext cx="10342259" cy="7636512"/>
          </a:xfrm>
        </p:spPr>
        <p:txBody>
          <a:bodyPr/>
          <a:lstStyle>
            <a:lvl1pPr>
              <a:defRPr sz="4000"/>
            </a:lvl1pPr>
            <a:lvl2pPr>
              <a:defRPr sz="3600"/>
            </a:lvl2pPr>
          </a:lstStyle>
          <a:p>
            <a:pPr lvl="0"/>
            <a:r>
              <a:rPr lang="fi-FI" noProof="0"/>
              <a:t>Muokkaa tekstin perustyylejä</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Text Placeholder 4">
            <a:extLst>
              <a:ext uri="{FF2B5EF4-FFF2-40B4-BE49-F238E27FC236}">
                <a16:creationId xmlns:a16="http://schemas.microsoft.com/office/drawing/2014/main" id="{4BE74966-D776-B4C8-5434-EC2D5BF0EC3E}"/>
              </a:ext>
            </a:extLst>
          </p:cNvPr>
          <p:cNvSpPr>
            <a:spLocks noGrp="1"/>
          </p:cNvSpPr>
          <p:nvPr>
            <p:ph type="body" sz="quarter" idx="3"/>
          </p:nvPr>
        </p:nvSpPr>
        <p:spPr>
          <a:xfrm>
            <a:off x="12574200" y="3194050"/>
            <a:ext cx="10342257" cy="826088"/>
          </a:xfrm>
        </p:spPr>
        <p:txBody>
          <a:bodyPr anchor="b">
            <a:normAutofit/>
          </a:bodyPr>
          <a:lstStyle>
            <a:lvl1pPr marL="0" indent="0">
              <a:buNone/>
              <a:defRPr sz="4000" b="0">
                <a:latin typeface="Segoe UI Semibold" panose="020B0702040204020203" pitchFamily="34" charset="0"/>
                <a:cs typeface="Segoe UI Semibold" panose="020B0702040204020203" pitchFamily="34" charset="0"/>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fi-FI" noProof="0"/>
              <a:t>Muokkaa tekstin perustyylejä</a:t>
            </a:r>
          </a:p>
        </p:txBody>
      </p:sp>
      <p:sp>
        <p:nvSpPr>
          <p:cNvPr id="4" name="Sisällön paikkamerkki 7">
            <a:extLst>
              <a:ext uri="{FF2B5EF4-FFF2-40B4-BE49-F238E27FC236}">
                <a16:creationId xmlns:a16="http://schemas.microsoft.com/office/drawing/2014/main" id="{24BC3655-C1E0-B95F-9D57-487BBC79CB3E}"/>
              </a:ext>
            </a:extLst>
          </p:cNvPr>
          <p:cNvSpPr>
            <a:spLocks noGrp="1"/>
          </p:cNvSpPr>
          <p:nvPr>
            <p:ph sz="quarter" idx="17"/>
          </p:nvPr>
        </p:nvSpPr>
        <p:spPr>
          <a:xfrm>
            <a:off x="12584941" y="4395830"/>
            <a:ext cx="10342259" cy="7636512"/>
          </a:xfrm>
        </p:spPr>
        <p:txBody>
          <a:bodyPr/>
          <a:lstStyle>
            <a:lvl1pPr>
              <a:defRPr sz="4000"/>
            </a:lvl1pPr>
            <a:lvl2pPr>
              <a:defRPr sz="3600"/>
            </a:lvl2pPr>
          </a:lstStyle>
          <a:p>
            <a:pPr lvl="0"/>
            <a:r>
              <a:rPr lang="fi-FI" noProof="0"/>
              <a:t>Muokkaa tekstin perustyylejä</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Alatunnisteen paikkamerkki 6">
            <a:extLst>
              <a:ext uri="{FF2B5EF4-FFF2-40B4-BE49-F238E27FC236}">
                <a16:creationId xmlns:a16="http://schemas.microsoft.com/office/drawing/2014/main" id="{9EBE6020-86D5-987D-F627-77275399447F}"/>
              </a:ext>
            </a:extLst>
          </p:cNvPr>
          <p:cNvSpPr>
            <a:spLocks noGrp="1"/>
          </p:cNvSpPr>
          <p:nvPr>
            <p:ph type="ftr" sz="quarter" idx="15"/>
          </p:nvPr>
        </p:nvSpPr>
        <p:spPr/>
        <p:txBody>
          <a:bodyPr/>
          <a:lstStyle/>
          <a:p>
            <a:r>
              <a:rPr lang="fi-FI" noProof="0"/>
              <a:t>Puheterapeutti Anne Hilden Kymenhva</a:t>
            </a:r>
          </a:p>
        </p:txBody>
      </p:sp>
      <p:sp>
        <p:nvSpPr>
          <p:cNvPr id="3" name="Päivämäärän paikkamerkki 2">
            <a:extLst>
              <a:ext uri="{FF2B5EF4-FFF2-40B4-BE49-F238E27FC236}">
                <a16:creationId xmlns:a16="http://schemas.microsoft.com/office/drawing/2014/main" id="{1E277A0A-2A7D-6524-2A5F-8D5B8B903037}"/>
              </a:ext>
            </a:extLst>
          </p:cNvPr>
          <p:cNvSpPr>
            <a:spLocks noGrp="1"/>
          </p:cNvSpPr>
          <p:nvPr>
            <p:ph type="dt" sz="half" idx="14"/>
          </p:nvPr>
        </p:nvSpPr>
        <p:spPr/>
        <p:txBody>
          <a:bodyPr/>
          <a:lstStyle/>
          <a:p>
            <a:r>
              <a:rPr lang="fi-FI" noProof="0"/>
              <a:t>2023</a:t>
            </a:r>
          </a:p>
        </p:txBody>
      </p:sp>
      <p:sp>
        <p:nvSpPr>
          <p:cNvPr id="9" name="Dian numeron paikkamerkki 8">
            <a:extLst>
              <a:ext uri="{FF2B5EF4-FFF2-40B4-BE49-F238E27FC236}">
                <a16:creationId xmlns:a16="http://schemas.microsoft.com/office/drawing/2014/main" id="{C6C936AA-3DFD-CB3B-E4E9-50702E8C3693}"/>
              </a:ext>
            </a:extLst>
          </p:cNvPr>
          <p:cNvSpPr>
            <a:spLocks noGrp="1"/>
          </p:cNvSpPr>
          <p:nvPr>
            <p:ph type="sldNum" sz="quarter" idx="16"/>
          </p:nvPr>
        </p:nvSpPr>
        <p:spPr/>
        <p:txBody>
          <a:bodyPr/>
          <a:lstStyle/>
          <a:p>
            <a:fld id="{43AF15DB-8468-DA4F-98B9-DC37122F7E4C}" type="slidenum">
              <a:rPr lang="fi-FI" noProof="0" smtClean="0"/>
              <a:pPr/>
              <a:t>‹#›</a:t>
            </a:fld>
            <a:endParaRPr lang="fi-FI" noProof="0"/>
          </a:p>
        </p:txBody>
      </p:sp>
    </p:spTree>
    <p:extLst>
      <p:ext uri="{BB962C8B-B14F-4D97-AF65-F5344CB8AC3E}">
        <p14:creationId xmlns:p14="http://schemas.microsoft.com/office/powerpoint/2010/main" val="12671700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Teksti+kuva vaale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037D1-4409-0CF0-5F16-3A7AE5CC6F90}"/>
              </a:ext>
            </a:extLst>
          </p:cNvPr>
          <p:cNvSpPr>
            <a:spLocks noGrp="1"/>
          </p:cNvSpPr>
          <p:nvPr>
            <p:ph type="title"/>
          </p:nvPr>
        </p:nvSpPr>
        <p:spPr>
          <a:xfrm>
            <a:off x="1679468" y="914400"/>
            <a:ext cx="7863962" cy="3200400"/>
          </a:xfrm>
        </p:spPr>
        <p:txBody>
          <a:bodyPr anchor="b"/>
          <a:lstStyle>
            <a:lvl1pPr>
              <a:defRPr sz="6400"/>
            </a:lvl1pPr>
          </a:lstStyle>
          <a:p>
            <a:r>
              <a:rPr lang="fi-FI" noProof="0"/>
              <a:t>Muokkaa perustyyl. napsautt.</a:t>
            </a:r>
          </a:p>
        </p:txBody>
      </p:sp>
      <p:sp>
        <p:nvSpPr>
          <p:cNvPr id="3" name="Picture Placeholder 2">
            <a:extLst>
              <a:ext uri="{FF2B5EF4-FFF2-40B4-BE49-F238E27FC236}">
                <a16:creationId xmlns:a16="http://schemas.microsoft.com/office/drawing/2014/main" id="{FD0DEA8F-BE4B-B64F-70E6-96B5D7327944}"/>
              </a:ext>
            </a:extLst>
          </p:cNvPr>
          <p:cNvSpPr>
            <a:spLocks noGrp="1"/>
          </p:cNvSpPr>
          <p:nvPr>
            <p:ph type="pic" idx="1"/>
          </p:nvPr>
        </p:nvSpPr>
        <p:spPr>
          <a:xfrm>
            <a:off x="10365701" y="1"/>
            <a:ext cx="14016712" cy="13715998"/>
          </a:xfrm>
        </p:spPr>
        <p:txBody>
          <a:bodyPr anchor="ctr" anchorCtr="0">
            <a:normAutofit/>
          </a:bodyPr>
          <a:lstStyle>
            <a:lvl1pPr marL="0" indent="0" algn="ctr">
              <a:buNone/>
              <a:defRPr sz="4000"/>
            </a:lvl1pPr>
            <a:lvl2pPr marL="914354" indent="0">
              <a:buNone/>
              <a:defRPr sz="5600"/>
            </a:lvl2pPr>
            <a:lvl3pPr marL="1828709" indent="0">
              <a:buNone/>
              <a:defRPr sz="4800"/>
            </a:lvl3pPr>
            <a:lvl4pPr marL="2743063" indent="0">
              <a:buNone/>
              <a:defRPr sz="4000"/>
            </a:lvl4pPr>
            <a:lvl5pPr marL="3657417" indent="0">
              <a:buNone/>
              <a:defRPr sz="4000"/>
            </a:lvl5pPr>
            <a:lvl6pPr marL="4571771" indent="0">
              <a:buNone/>
              <a:defRPr sz="4000"/>
            </a:lvl6pPr>
            <a:lvl7pPr marL="5486126" indent="0">
              <a:buNone/>
              <a:defRPr sz="4000"/>
            </a:lvl7pPr>
            <a:lvl8pPr marL="6400480" indent="0">
              <a:buNone/>
              <a:defRPr sz="4000"/>
            </a:lvl8pPr>
            <a:lvl9pPr marL="7314834" indent="0">
              <a:buNone/>
              <a:defRPr sz="4000"/>
            </a:lvl9pPr>
          </a:lstStyle>
          <a:p>
            <a:r>
              <a:rPr lang="fi-FI" noProof="0"/>
              <a:t>Lisää kuva napsauttamalla kuvaketta</a:t>
            </a:r>
          </a:p>
        </p:txBody>
      </p:sp>
      <p:sp>
        <p:nvSpPr>
          <p:cNvPr id="4" name="Text Placeholder 3">
            <a:extLst>
              <a:ext uri="{FF2B5EF4-FFF2-40B4-BE49-F238E27FC236}">
                <a16:creationId xmlns:a16="http://schemas.microsoft.com/office/drawing/2014/main" id="{0BF2ADD3-ED1E-57EB-6AD1-6571C3021E27}"/>
              </a:ext>
            </a:extLst>
          </p:cNvPr>
          <p:cNvSpPr>
            <a:spLocks noGrp="1"/>
          </p:cNvSpPr>
          <p:nvPr>
            <p:ph type="body" sz="half" idx="2"/>
          </p:nvPr>
        </p:nvSpPr>
        <p:spPr>
          <a:xfrm>
            <a:off x="1679468" y="4346812"/>
            <a:ext cx="7863962" cy="7623176"/>
          </a:xfrm>
        </p:spPr>
        <p:txBody>
          <a:bodyPr>
            <a:normAutofit/>
          </a:bodyPr>
          <a:lstStyle>
            <a:lvl1pPr marL="0" indent="0">
              <a:lnSpc>
                <a:spcPts val="5400"/>
              </a:lnSpc>
              <a:buNone/>
              <a:defRPr sz="36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fi-FI" noProof="0"/>
              <a:t>Muokkaa tekstin perustyylejä</a:t>
            </a:r>
          </a:p>
        </p:txBody>
      </p:sp>
      <p:sp>
        <p:nvSpPr>
          <p:cNvPr id="6" name="Footer Placeholder 5">
            <a:extLst>
              <a:ext uri="{FF2B5EF4-FFF2-40B4-BE49-F238E27FC236}">
                <a16:creationId xmlns:a16="http://schemas.microsoft.com/office/drawing/2014/main" id="{C30850C3-409F-5FE7-778A-3679D9E3D723}"/>
              </a:ext>
            </a:extLst>
          </p:cNvPr>
          <p:cNvSpPr>
            <a:spLocks noGrp="1"/>
          </p:cNvSpPr>
          <p:nvPr>
            <p:ph type="ftr" sz="quarter" idx="11"/>
          </p:nvPr>
        </p:nvSpPr>
        <p:spPr/>
        <p:txBody>
          <a:bodyPr/>
          <a:lstStyle/>
          <a:p>
            <a:r>
              <a:rPr lang="fi-FI" noProof="0"/>
              <a:t>Puheterapeutti Anne Hilden Kymenhva</a:t>
            </a:r>
          </a:p>
        </p:txBody>
      </p:sp>
      <p:sp>
        <p:nvSpPr>
          <p:cNvPr id="5" name="Date Placeholder 4">
            <a:extLst>
              <a:ext uri="{FF2B5EF4-FFF2-40B4-BE49-F238E27FC236}">
                <a16:creationId xmlns:a16="http://schemas.microsoft.com/office/drawing/2014/main" id="{7CE2B672-1FFC-10BC-3C54-7488CF90DB99}"/>
              </a:ext>
            </a:extLst>
          </p:cNvPr>
          <p:cNvSpPr>
            <a:spLocks noGrp="1"/>
          </p:cNvSpPr>
          <p:nvPr>
            <p:ph type="dt" sz="half" idx="10"/>
          </p:nvPr>
        </p:nvSpPr>
        <p:spPr/>
        <p:txBody>
          <a:bodyPr/>
          <a:lstStyle/>
          <a:p>
            <a:r>
              <a:rPr lang="fi-FI" noProof="0"/>
              <a:t>2023</a:t>
            </a:r>
          </a:p>
        </p:txBody>
      </p:sp>
      <p:sp>
        <p:nvSpPr>
          <p:cNvPr id="7" name="Slide Number Placeholder 6">
            <a:extLst>
              <a:ext uri="{FF2B5EF4-FFF2-40B4-BE49-F238E27FC236}">
                <a16:creationId xmlns:a16="http://schemas.microsoft.com/office/drawing/2014/main" id="{FFEAA05D-4AAB-EF39-370B-E7FD467F1BAF}"/>
              </a:ext>
            </a:extLst>
          </p:cNvPr>
          <p:cNvSpPr>
            <a:spLocks noGrp="1"/>
          </p:cNvSpPr>
          <p:nvPr>
            <p:ph type="sldNum" sz="quarter" idx="12"/>
          </p:nvPr>
        </p:nvSpPr>
        <p:spPr/>
        <p:txBody>
          <a:bodyPr/>
          <a:lstStyle/>
          <a:p>
            <a:fld id="{43AF15DB-8468-DA4F-98B9-DC37122F7E4C}" type="slidenum">
              <a:rPr lang="fi-FI" noProof="0" smtClean="0"/>
              <a:t>‹#›</a:t>
            </a:fld>
            <a:endParaRPr lang="fi-FI" noProof="0"/>
          </a:p>
        </p:txBody>
      </p:sp>
    </p:spTree>
    <p:extLst>
      <p:ext uri="{BB962C8B-B14F-4D97-AF65-F5344CB8AC3E}">
        <p14:creationId xmlns:p14="http://schemas.microsoft.com/office/powerpoint/2010/main" val="563404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Otsikkodia 2">
    <p:spTree>
      <p:nvGrpSpPr>
        <p:cNvPr id="1" name=""/>
        <p:cNvGrpSpPr/>
        <p:nvPr/>
      </p:nvGrpSpPr>
      <p:grpSpPr>
        <a:xfrm>
          <a:off x="0" y="0"/>
          <a:ext cx="0" cy="0"/>
          <a:chOff x="0" y="0"/>
          <a:chExt cx="0" cy="0"/>
        </a:xfrm>
      </p:grpSpPr>
      <p:pic>
        <p:nvPicPr>
          <p:cNvPr id="26" name="Kuva 25" descr="Perhokalasta joella">
            <a:extLst>
              <a:ext uri="{FF2B5EF4-FFF2-40B4-BE49-F238E27FC236}">
                <a16:creationId xmlns:a16="http://schemas.microsoft.com/office/drawing/2014/main" id="{A95772C7-77B4-444C-BFCE-65A0D245827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4382800" cy="9975273"/>
          </a:xfrm>
          <a:prstGeom prst="rect">
            <a:avLst/>
          </a:prstGeom>
        </p:spPr>
      </p:pic>
      <p:sp>
        <p:nvSpPr>
          <p:cNvPr id="12" name="Freeform 5">
            <a:extLst>
              <a:ext uri="{FF2B5EF4-FFF2-40B4-BE49-F238E27FC236}">
                <a16:creationId xmlns:a16="http://schemas.microsoft.com/office/drawing/2014/main" id="{B56F663B-DE9D-4846-B92B-815F67F29843}"/>
              </a:ext>
              <a:ext uri="{C183D7F6-B498-43B3-948B-1728B52AA6E4}">
                <adec:decorative xmlns:adec="http://schemas.microsoft.com/office/drawing/2017/decorative" val="1"/>
              </a:ext>
            </a:extLst>
          </p:cNvPr>
          <p:cNvSpPr>
            <a:spLocks noChangeAspect="1"/>
          </p:cNvSpPr>
          <p:nvPr userDrawn="1"/>
        </p:nvSpPr>
        <p:spPr bwMode="auto">
          <a:xfrm>
            <a:off x="0" y="8107054"/>
            <a:ext cx="24382800" cy="5616897"/>
          </a:xfrm>
          <a:custGeom>
            <a:avLst/>
            <a:gdLst>
              <a:gd name="T0" fmla="*/ 0 w 67733"/>
              <a:gd name="T1" fmla="*/ 4768 h 15585"/>
              <a:gd name="T2" fmla="*/ 0 w 67733"/>
              <a:gd name="T3" fmla="*/ 4774 h 15585"/>
              <a:gd name="T4" fmla="*/ 0 w 67733"/>
              <a:gd name="T5" fmla="*/ 4774 h 15585"/>
              <a:gd name="T6" fmla="*/ 0 w 67733"/>
              <a:gd name="T7" fmla="*/ 15585 h 15585"/>
              <a:gd name="T8" fmla="*/ 67733 w 67733"/>
              <a:gd name="T9" fmla="*/ 15585 h 15585"/>
              <a:gd name="T10" fmla="*/ 67733 w 67733"/>
              <a:gd name="T11" fmla="*/ 0 h 15585"/>
              <a:gd name="T12" fmla="*/ 0 w 67733"/>
              <a:gd name="T13" fmla="*/ 4768 h 15585"/>
            </a:gdLst>
            <a:ahLst/>
            <a:cxnLst>
              <a:cxn ang="0">
                <a:pos x="T0" y="T1"/>
              </a:cxn>
              <a:cxn ang="0">
                <a:pos x="T2" y="T3"/>
              </a:cxn>
              <a:cxn ang="0">
                <a:pos x="T4" y="T5"/>
              </a:cxn>
              <a:cxn ang="0">
                <a:pos x="T6" y="T7"/>
              </a:cxn>
              <a:cxn ang="0">
                <a:pos x="T8" y="T9"/>
              </a:cxn>
              <a:cxn ang="0">
                <a:pos x="T10" y="T11"/>
              </a:cxn>
              <a:cxn ang="0">
                <a:pos x="T12" y="T13"/>
              </a:cxn>
            </a:cxnLst>
            <a:rect l="0" t="0" r="r" b="b"/>
            <a:pathLst>
              <a:path w="67733" h="15585">
                <a:moveTo>
                  <a:pt x="0" y="4768"/>
                </a:moveTo>
                <a:lnTo>
                  <a:pt x="0" y="4774"/>
                </a:lnTo>
                <a:lnTo>
                  <a:pt x="0" y="4774"/>
                </a:lnTo>
                <a:lnTo>
                  <a:pt x="0" y="15585"/>
                </a:lnTo>
                <a:lnTo>
                  <a:pt x="67733" y="15585"/>
                </a:lnTo>
                <a:cubicBezTo>
                  <a:pt x="67733" y="10379"/>
                  <a:pt x="67733" y="5195"/>
                  <a:pt x="67733" y="0"/>
                </a:cubicBezTo>
                <a:lnTo>
                  <a:pt x="0" y="4768"/>
                </a:lnTo>
                <a:close/>
              </a:path>
            </a:pathLst>
          </a:custGeom>
          <a:solidFill>
            <a:srgbClr val="A75042"/>
          </a:solidFill>
          <a:ln>
            <a:noFill/>
          </a:ln>
        </p:spPr>
        <p:txBody>
          <a:bodyPr vert="horz" wrap="square" lIns="91440" tIns="45720" rIns="91440" bIns="45720" numCol="1" anchor="t" anchorCtr="0" compatLnSpc="1">
            <a:prstTxWarp prst="textNoShape">
              <a:avLst/>
            </a:prstTxWarp>
          </a:bodyPr>
          <a:lstStyle/>
          <a:p>
            <a:endParaRPr lang="fi-FI"/>
          </a:p>
        </p:txBody>
      </p:sp>
      <p:sp>
        <p:nvSpPr>
          <p:cNvPr id="24" name="Freeform 6">
            <a:extLst>
              <a:ext uri="{FF2B5EF4-FFF2-40B4-BE49-F238E27FC236}">
                <a16:creationId xmlns:a16="http://schemas.microsoft.com/office/drawing/2014/main" id="{B05BE846-A9E8-4F94-B6C9-47D9A241C76D}"/>
              </a:ext>
              <a:ext uri="{C183D7F6-B498-43B3-948B-1728B52AA6E4}">
                <adec:decorative xmlns:adec="http://schemas.microsoft.com/office/drawing/2017/decorative" val="1"/>
              </a:ext>
            </a:extLst>
          </p:cNvPr>
          <p:cNvSpPr>
            <a:spLocks/>
          </p:cNvSpPr>
          <p:nvPr userDrawn="1"/>
        </p:nvSpPr>
        <p:spPr bwMode="auto">
          <a:xfrm>
            <a:off x="0" y="-18854"/>
            <a:ext cx="24382800" cy="1714898"/>
          </a:xfrm>
          <a:custGeom>
            <a:avLst/>
            <a:gdLst>
              <a:gd name="T0" fmla="*/ 0 w 67725"/>
              <a:gd name="T1" fmla="*/ 0 h 4767"/>
              <a:gd name="T2" fmla="*/ 0 w 67725"/>
              <a:gd name="T3" fmla="*/ 4767 h 4767"/>
              <a:gd name="T4" fmla="*/ 67725 w 67725"/>
              <a:gd name="T5" fmla="*/ 24 h 4767"/>
              <a:gd name="T6" fmla="*/ 67725 w 67725"/>
              <a:gd name="T7" fmla="*/ 18 h 4767"/>
              <a:gd name="T8" fmla="*/ 0 w 67725"/>
              <a:gd name="T9" fmla="*/ 0 h 4767"/>
            </a:gdLst>
            <a:ahLst/>
            <a:cxnLst>
              <a:cxn ang="0">
                <a:pos x="T0" y="T1"/>
              </a:cxn>
              <a:cxn ang="0">
                <a:pos x="T2" y="T3"/>
              </a:cxn>
              <a:cxn ang="0">
                <a:pos x="T4" y="T5"/>
              </a:cxn>
              <a:cxn ang="0">
                <a:pos x="T6" y="T7"/>
              </a:cxn>
              <a:cxn ang="0">
                <a:pos x="T8" y="T9"/>
              </a:cxn>
            </a:cxnLst>
            <a:rect l="0" t="0" r="r" b="b"/>
            <a:pathLst>
              <a:path w="67725" h="4767">
                <a:moveTo>
                  <a:pt x="0" y="0"/>
                </a:moveTo>
                <a:lnTo>
                  <a:pt x="0" y="4767"/>
                </a:lnTo>
                <a:lnTo>
                  <a:pt x="67725" y="24"/>
                </a:lnTo>
                <a:lnTo>
                  <a:pt x="67725" y="18"/>
                </a:lnTo>
                <a:lnTo>
                  <a:pt x="0" y="0"/>
                </a:lnTo>
                <a:close/>
              </a:path>
            </a:pathLst>
          </a:custGeom>
          <a:solidFill>
            <a:srgbClr val="CEFF23"/>
          </a:solid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1959666" y="9829800"/>
            <a:ext cx="20461422" cy="1643254"/>
          </a:xfrm>
        </p:spPr>
        <p:txBody>
          <a:bodyPr anchor="b"/>
          <a:lstStyle>
            <a:lvl1pPr algn="l">
              <a:defRPr sz="7200">
                <a:solidFill>
                  <a:schemeClr val="bg1"/>
                </a:solidFill>
              </a:defRPr>
            </a:lvl1pPr>
          </a:lstStyle>
          <a:p>
            <a:r>
              <a:rPr lang="fi-FI"/>
              <a:t>Muokkaa perustyyl. napsautt.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1959666" y="11611484"/>
            <a:ext cx="20461422" cy="998092"/>
          </a:xfrm>
        </p:spPr>
        <p:txBody>
          <a:bodyPr/>
          <a:lstStyle>
            <a:lvl1pPr marL="0" indent="0" algn="l">
              <a:buNone/>
              <a:defRPr sz="3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grpSp>
        <p:nvGrpSpPr>
          <p:cNvPr id="23" name="Ryhmä 22">
            <a:extLst>
              <a:ext uri="{FF2B5EF4-FFF2-40B4-BE49-F238E27FC236}">
                <a16:creationId xmlns:a16="http://schemas.microsoft.com/office/drawing/2014/main" id="{E0ED3212-0E12-462B-9F9E-0F9AFCEB7B58}"/>
              </a:ext>
              <a:ext uri="{C183D7F6-B498-43B3-948B-1728B52AA6E4}">
                <adec:decorative xmlns:adec="http://schemas.microsoft.com/office/drawing/2017/decorative" val="1"/>
              </a:ext>
            </a:extLst>
          </p:cNvPr>
          <p:cNvGrpSpPr>
            <a:grpSpLocks noChangeAspect="1"/>
          </p:cNvGrpSpPr>
          <p:nvPr userDrawn="1"/>
        </p:nvGrpSpPr>
        <p:grpSpPr>
          <a:xfrm>
            <a:off x="0" y="4524866"/>
            <a:ext cx="24382800" cy="2500108"/>
            <a:chOff x="14288" y="1179513"/>
            <a:chExt cx="24353837" cy="2497138"/>
          </a:xfrm>
        </p:grpSpPr>
        <p:sp>
          <p:nvSpPr>
            <p:cNvPr id="16" name="Freeform 9">
              <a:extLst>
                <a:ext uri="{FF2B5EF4-FFF2-40B4-BE49-F238E27FC236}">
                  <a16:creationId xmlns:a16="http://schemas.microsoft.com/office/drawing/2014/main" id="{321A8E0B-C6F0-48F4-9E53-4DAE17B05BCC}"/>
                </a:ext>
                <a:ext uri="{C183D7F6-B498-43B3-948B-1728B52AA6E4}">
                  <adec:decorative xmlns:adec="http://schemas.microsoft.com/office/drawing/2017/decorative" val="1"/>
                </a:ext>
              </a:extLst>
            </p:cNvPr>
            <p:cNvSpPr>
              <a:spLocks/>
            </p:cNvSpPr>
            <p:nvPr userDrawn="1"/>
          </p:nvSpPr>
          <p:spPr bwMode="auto">
            <a:xfrm>
              <a:off x="14288" y="1223963"/>
              <a:ext cx="3727450" cy="2406650"/>
            </a:xfrm>
            <a:custGeom>
              <a:avLst/>
              <a:gdLst>
                <a:gd name="T0" fmla="*/ 6722 w 10366"/>
                <a:gd name="T1" fmla="*/ 0 h 6678"/>
                <a:gd name="T2" fmla="*/ 3329 w 10366"/>
                <a:gd name="T3" fmla="*/ 2477 h 6678"/>
                <a:gd name="T4" fmla="*/ 3724 w 10366"/>
                <a:gd name="T5" fmla="*/ 0 h 6678"/>
                <a:gd name="T6" fmla="*/ 771 w 10366"/>
                <a:gd name="T7" fmla="*/ 0 h 6678"/>
                <a:gd name="T8" fmla="*/ 0 w 10366"/>
                <a:gd name="T9" fmla="*/ 4858 h 6678"/>
                <a:gd name="T10" fmla="*/ 0 w 10366"/>
                <a:gd name="T11" fmla="*/ 6678 h 6678"/>
                <a:gd name="T12" fmla="*/ 2665 w 10366"/>
                <a:gd name="T13" fmla="*/ 6678 h 6678"/>
                <a:gd name="T14" fmla="*/ 3113 w 10366"/>
                <a:gd name="T15" fmla="*/ 3868 h 6678"/>
                <a:gd name="T16" fmla="*/ 5627 w 10366"/>
                <a:gd name="T17" fmla="*/ 6678 h 6678"/>
                <a:gd name="T18" fmla="*/ 9406 w 10366"/>
                <a:gd name="T19" fmla="*/ 6678 h 6678"/>
                <a:gd name="T20" fmla="*/ 6120 w 10366"/>
                <a:gd name="T21" fmla="*/ 3105 h 6678"/>
                <a:gd name="T22" fmla="*/ 10366 w 10366"/>
                <a:gd name="T23" fmla="*/ 0 h 6678"/>
                <a:gd name="T24" fmla="*/ 6722 w 10366"/>
                <a:gd name="T25" fmla="*/ 0 h 6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66" h="6678">
                  <a:moveTo>
                    <a:pt x="6722" y="0"/>
                  </a:moveTo>
                  <a:lnTo>
                    <a:pt x="3329" y="2477"/>
                  </a:lnTo>
                  <a:lnTo>
                    <a:pt x="3724" y="0"/>
                  </a:lnTo>
                  <a:lnTo>
                    <a:pt x="771" y="0"/>
                  </a:lnTo>
                  <a:lnTo>
                    <a:pt x="0" y="4858"/>
                  </a:lnTo>
                  <a:lnTo>
                    <a:pt x="0" y="6678"/>
                  </a:lnTo>
                  <a:lnTo>
                    <a:pt x="2665" y="6678"/>
                  </a:lnTo>
                  <a:lnTo>
                    <a:pt x="3113" y="3868"/>
                  </a:lnTo>
                  <a:lnTo>
                    <a:pt x="5627" y="6678"/>
                  </a:lnTo>
                  <a:lnTo>
                    <a:pt x="9406" y="6678"/>
                  </a:lnTo>
                  <a:lnTo>
                    <a:pt x="6120" y="3105"/>
                  </a:lnTo>
                  <a:lnTo>
                    <a:pt x="10366" y="0"/>
                  </a:lnTo>
                  <a:lnTo>
                    <a:pt x="6722"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0">
              <a:extLst>
                <a:ext uri="{FF2B5EF4-FFF2-40B4-BE49-F238E27FC236}">
                  <a16:creationId xmlns:a16="http://schemas.microsoft.com/office/drawing/2014/main" id="{9F976DE6-DF60-436D-8406-2AED6DDCF071}"/>
                </a:ext>
                <a:ext uri="{C183D7F6-B498-43B3-948B-1728B52AA6E4}">
                  <adec:decorative xmlns:adec="http://schemas.microsoft.com/office/drawing/2017/decorative" val="1"/>
                </a:ext>
              </a:extLst>
            </p:cNvPr>
            <p:cNvSpPr>
              <a:spLocks noEditPoints="1"/>
            </p:cNvSpPr>
            <p:nvPr userDrawn="1"/>
          </p:nvSpPr>
          <p:spPr bwMode="auto">
            <a:xfrm>
              <a:off x="3224213" y="1179513"/>
              <a:ext cx="3714750" cy="2497138"/>
            </a:xfrm>
            <a:custGeom>
              <a:avLst/>
              <a:gdLst>
                <a:gd name="T0" fmla="*/ 0 w 10332"/>
                <a:gd name="T1" fmla="*/ 3914 h 6930"/>
                <a:gd name="T2" fmla="*/ 45 w 10332"/>
                <a:gd name="T3" fmla="*/ 3222 h 6930"/>
                <a:gd name="T4" fmla="*/ 5242 w 10332"/>
                <a:gd name="T5" fmla="*/ 0 h 6930"/>
                <a:gd name="T6" fmla="*/ 5664 w 10332"/>
                <a:gd name="T7" fmla="*/ 0 h 6930"/>
                <a:gd name="T8" fmla="*/ 10332 w 10332"/>
                <a:gd name="T9" fmla="*/ 2962 h 6930"/>
                <a:gd name="T10" fmla="*/ 10269 w 10332"/>
                <a:gd name="T11" fmla="*/ 3689 h 6930"/>
                <a:gd name="T12" fmla="*/ 5081 w 10332"/>
                <a:gd name="T13" fmla="*/ 6930 h 6930"/>
                <a:gd name="T14" fmla="*/ 4650 w 10332"/>
                <a:gd name="T15" fmla="*/ 6930 h 6930"/>
                <a:gd name="T16" fmla="*/ 0 w 10332"/>
                <a:gd name="T17" fmla="*/ 3914 h 6930"/>
                <a:gd name="T18" fmla="*/ 5296 w 10332"/>
                <a:gd name="T19" fmla="*/ 1975 h 6930"/>
                <a:gd name="T20" fmla="*/ 3088 w 10332"/>
                <a:gd name="T21" fmla="*/ 3348 h 6930"/>
                <a:gd name="T22" fmla="*/ 3070 w 10332"/>
                <a:gd name="T23" fmla="*/ 3644 h 6930"/>
                <a:gd name="T24" fmla="*/ 5018 w 10332"/>
                <a:gd name="T25" fmla="*/ 4937 h 6930"/>
                <a:gd name="T26" fmla="*/ 7235 w 10332"/>
                <a:gd name="T27" fmla="*/ 3546 h 6930"/>
                <a:gd name="T28" fmla="*/ 7262 w 10332"/>
                <a:gd name="T29" fmla="*/ 3214 h 6930"/>
                <a:gd name="T30" fmla="*/ 5296 w 10332"/>
                <a:gd name="T31" fmla="*/ 1975 h 6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32" h="6930">
                  <a:moveTo>
                    <a:pt x="0" y="3914"/>
                  </a:moveTo>
                  <a:cubicBezTo>
                    <a:pt x="0" y="3734"/>
                    <a:pt x="9" y="3483"/>
                    <a:pt x="45" y="3222"/>
                  </a:cubicBezTo>
                  <a:cubicBezTo>
                    <a:pt x="233" y="1876"/>
                    <a:pt x="1023" y="0"/>
                    <a:pt x="5242" y="0"/>
                  </a:cubicBezTo>
                  <a:lnTo>
                    <a:pt x="5664" y="0"/>
                  </a:lnTo>
                  <a:cubicBezTo>
                    <a:pt x="9613" y="0"/>
                    <a:pt x="10332" y="1670"/>
                    <a:pt x="10332" y="2962"/>
                  </a:cubicBezTo>
                  <a:cubicBezTo>
                    <a:pt x="10332" y="3196"/>
                    <a:pt x="10305" y="3465"/>
                    <a:pt x="10269" y="3689"/>
                  </a:cubicBezTo>
                  <a:cubicBezTo>
                    <a:pt x="10053" y="5018"/>
                    <a:pt x="9335" y="6930"/>
                    <a:pt x="5081" y="6930"/>
                  </a:cubicBezTo>
                  <a:lnTo>
                    <a:pt x="4650" y="6930"/>
                  </a:lnTo>
                  <a:cubicBezTo>
                    <a:pt x="781" y="6930"/>
                    <a:pt x="0" y="5251"/>
                    <a:pt x="0" y="3914"/>
                  </a:cubicBezTo>
                  <a:close/>
                  <a:moveTo>
                    <a:pt x="5296" y="1975"/>
                  </a:moveTo>
                  <a:cubicBezTo>
                    <a:pt x="3644" y="1975"/>
                    <a:pt x="3169" y="2711"/>
                    <a:pt x="3088" y="3348"/>
                  </a:cubicBezTo>
                  <a:cubicBezTo>
                    <a:pt x="3079" y="3420"/>
                    <a:pt x="3070" y="3519"/>
                    <a:pt x="3070" y="3644"/>
                  </a:cubicBezTo>
                  <a:cubicBezTo>
                    <a:pt x="3070" y="4255"/>
                    <a:pt x="3510" y="4937"/>
                    <a:pt x="5018" y="4937"/>
                  </a:cubicBezTo>
                  <a:cubicBezTo>
                    <a:pt x="6651" y="4937"/>
                    <a:pt x="7136" y="4210"/>
                    <a:pt x="7235" y="3546"/>
                  </a:cubicBezTo>
                  <a:cubicBezTo>
                    <a:pt x="7253" y="3420"/>
                    <a:pt x="7262" y="3321"/>
                    <a:pt x="7262" y="3214"/>
                  </a:cubicBezTo>
                  <a:cubicBezTo>
                    <a:pt x="7262" y="2603"/>
                    <a:pt x="6813" y="1975"/>
                    <a:pt x="5296" y="1975"/>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1">
              <a:extLst>
                <a:ext uri="{FF2B5EF4-FFF2-40B4-BE49-F238E27FC236}">
                  <a16:creationId xmlns:a16="http://schemas.microsoft.com/office/drawing/2014/main" id="{96A2C1F8-6EAF-4BEC-BE34-4343D712646C}"/>
                </a:ext>
                <a:ext uri="{C183D7F6-B498-43B3-948B-1728B52AA6E4}">
                  <adec:decorative xmlns:adec="http://schemas.microsoft.com/office/drawing/2017/decorative" val="1"/>
                </a:ext>
              </a:extLst>
            </p:cNvPr>
            <p:cNvSpPr>
              <a:spLocks/>
            </p:cNvSpPr>
            <p:nvPr userDrawn="1"/>
          </p:nvSpPr>
          <p:spPr bwMode="auto">
            <a:xfrm>
              <a:off x="7058025" y="1223963"/>
              <a:ext cx="3692525" cy="2446338"/>
            </a:xfrm>
            <a:custGeom>
              <a:avLst/>
              <a:gdLst>
                <a:gd name="T0" fmla="*/ 700 w 10268"/>
                <a:gd name="T1" fmla="*/ 0 h 6786"/>
                <a:gd name="T2" fmla="*/ 3662 w 10268"/>
                <a:gd name="T3" fmla="*/ 0 h 6786"/>
                <a:gd name="T4" fmla="*/ 3213 w 10268"/>
                <a:gd name="T5" fmla="*/ 2818 h 6786"/>
                <a:gd name="T6" fmla="*/ 4847 w 10268"/>
                <a:gd name="T7" fmla="*/ 4506 h 6786"/>
                <a:gd name="T8" fmla="*/ 4865 w 10268"/>
                <a:gd name="T9" fmla="*/ 4506 h 6786"/>
                <a:gd name="T10" fmla="*/ 6857 w 10268"/>
                <a:gd name="T11" fmla="*/ 2836 h 6786"/>
                <a:gd name="T12" fmla="*/ 7306 w 10268"/>
                <a:gd name="T13" fmla="*/ 0 h 6786"/>
                <a:gd name="T14" fmla="*/ 10268 w 10268"/>
                <a:gd name="T15" fmla="*/ 0 h 6786"/>
                <a:gd name="T16" fmla="*/ 9802 w 10268"/>
                <a:gd name="T17" fmla="*/ 2989 h 6786"/>
                <a:gd name="T18" fmla="*/ 5017 w 10268"/>
                <a:gd name="T19" fmla="*/ 6786 h 6786"/>
                <a:gd name="T20" fmla="*/ 4622 w 10268"/>
                <a:gd name="T21" fmla="*/ 6786 h 6786"/>
                <a:gd name="T22" fmla="*/ 224 w 10268"/>
                <a:gd name="T23" fmla="*/ 2971 h 6786"/>
                <a:gd name="T24" fmla="*/ 700 w 10268"/>
                <a:gd name="T25" fmla="*/ 0 h 6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68" h="6786">
                  <a:moveTo>
                    <a:pt x="700" y="0"/>
                  </a:moveTo>
                  <a:lnTo>
                    <a:pt x="3662" y="0"/>
                  </a:lnTo>
                  <a:lnTo>
                    <a:pt x="3213" y="2818"/>
                  </a:lnTo>
                  <a:cubicBezTo>
                    <a:pt x="3079" y="3644"/>
                    <a:pt x="3312" y="4506"/>
                    <a:pt x="4847" y="4506"/>
                  </a:cubicBezTo>
                  <a:lnTo>
                    <a:pt x="4865" y="4506"/>
                  </a:lnTo>
                  <a:cubicBezTo>
                    <a:pt x="6319" y="4506"/>
                    <a:pt x="6732" y="3644"/>
                    <a:pt x="6857" y="2836"/>
                  </a:cubicBezTo>
                  <a:lnTo>
                    <a:pt x="7306" y="0"/>
                  </a:lnTo>
                  <a:lnTo>
                    <a:pt x="10268" y="0"/>
                  </a:lnTo>
                  <a:lnTo>
                    <a:pt x="9802" y="2989"/>
                  </a:lnTo>
                  <a:cubicBezTo>
                    <a:pt x="9568" y="4443"/>
                    <a:pt x="8895" y="6786"/>
                    <a:pt x="5017" y="6786"/>
                  </a:cubicBezTo>
                  <a:lnTo>
                    <a:pt x="4622" y="6786"/>
                  </a:lnTo>
                  <a:cubicBezTo>
                    <a:pt x="377" y="6786"/>
                    <a:pt x="0" y="4398"/>
                    <a:pt x="224" y="2971"/>
                  </a:cubicBezTo>
                  <a:lnTo>
                    <a:pt x="70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2">
              <a:extLst>
                <a:ext uri="{FF2B5EF4-FFF2-40B4-BE49-F238E27FC236}">
                  <a16:creationId xmlns:a16="http://schemas.microsoft.com/office/drawing/2014/main" id="{BEC02F9C-E6FC-40B6-85EC-1FD0A88E37A5}"/>
                </a:ext>
                <a:ext uri="{C183D7F6-B498-43B3-948B-1728B52AA6E4}">
                  <adec:decorative xmlns:adec="http://schemas.microsoft.com/office/drawing/2017/decorative" val="1"/>
                </a:ext>
              </a:extLst>
            </p:cNvPr>
            <p:cNvSpPr>
              <a:spLocks/>
            </p:cNvSpPr>
            <p:nvPr userDrawn="1"/>
          </p:nvSpPr>
          <p:spPr bwMode="auto">
            <a:xfrm>
              <a:off x="10847388" y="1223963"/>
              <a:ext cx="3679825" cy="2406650"/>
            </a:xfrm>
            <a:custGeom>
              <a:avLst/>
              <a:gdLst>
                <a:gd name="T0" fmla="*/ 6337 w 10233"/>
                <a:gd name="T1" fmla="*/ 6678 h 6678"/>
                <a:gd name="T2" fmla="*/ 2217 w 10233"/>
                <a:gd name="T3" fmla="*/ 6678 h 6678"/>
                <a:gd name="T4" fmla="*/ 0 w 10233"/>
                <a:gd name="T5" fmla="*/ 0 h 6678"/>
                <a:gd name="T6" fmla="*/ 3267 w 10233"/>
                <a:gd name="T7" fmla="*/ 0 h 6678"/>
                <a:gd name="T8" fmla="*/ 4613 w 10233"/>
                <a:gd name="T9" fmla="*/ 4380 h 6678"/>
                <a:gd name="T10" fmla="*/ 7109 w 10233"/>
                <a:gd name="T11" fmla="*/ 0 h 6678"/>
                <a:gd name="T12" fmla="*/ 10233 w 10233"/>
                <a:gd name="T13" fmla="*/ 0 h 6678"/>
                <a:gd name="T14" fmla="*/ 6337 w 10233"/>
                <a:gd name="T15" fmla="*/ 6678 h 6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33" h="6678">
                  <a:moveTo>
                    <a:pt x="6337" y="6678"/>
                  </a:moveTo>
                  <a:lnTo>
                    <a:pt x="2217" y="6678"/>
                  </a:lnTo>
                  <a:lnTo>
                    <a:pt x="0" y="0"/>
                  </a:lnTo>
                  <a:lnTo>
                    <a:pt x="3267" y="0"/>
                  </a:lnTo>
                  <a:lnTo>
                    <a:pt x="4613" y="4380"/>
                  </a:lnTo>
                  <a:lnTo>
                    <a:pt x="7109" y="0"/>
                  </a:lnTo>
                  <a:lnTo>
                    <a:pt x="10233" y="0"/>
                  </a:lnTo>
                  <a:lnTo>
                    <a:pt x="6337" y="667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3">
              <a:extLst>
                <a:ext uri="{FF2B5EF4-FFF2-40B4-BE49-F238E27FC236}">
                  <a16:creationId xmlns:a16="http://schemas.microsoft.com/office/drawing/2014/main" id="{63CF111C-678D-4D1E-AC5E-9D785B047AC4}"/>
                </a:ext>
                <a:ext uri="{C183D7F6-B498-43B3-948B-1728B52AA6E4}">
                  <adec:decorative xmlns:adec="http://schemas.microsoft.com/office/drawing/2017/decorative" val="1"/>
                </a:ext>
              </a:extLst>
            </p:cNvPr>
            <p:cNvSpPr>
              <a:spLocks noEditPoints="1"/>
            </p:cNvSpPr>
            <p:nvPr userDrawn="1"/>
          </p:nvSpPr>
          <p:spPr bwMode="auto">
            <a:xfrm>
              <a:off x="14219238" y="1179513"/>
              <a:ext cx="3714750" cy="2497138"/>
            </a:xfrm>
            <a:custGeom>
              <a:avLst/>
              <a:gdLst>
                <a:gd name="T0" fmla="*/ 0 w 10331"/>
                <a:gd name="T1" fmla="*/ 3914 h 6930"/>
                <a:gd name="T2" fmla="*/ 45 w 10331"/>
                <a:gd name="T3" fmla="*/ 3222 h 6930"/>
                <a:gd name="T4" fmla="*/ 5242 w 10331"/>
                <a:gd name="T5" fmla="*/ 0 h 6930"/>
                <a:gd name="T6" fmla="*/ 5664 w 10331"/>
                <a:gd name="T7" fmla="*/ 0 h 6930"/>
                <a:gd name="T8" fmla="*/ 10331 w 10331"/>
                <a:gd name="T9" fmla="*/ 2962 h 6930"/>
                <a:gd name="T10" fmla="*/ 10269 w 10331"/>
                <a:gd name="T11" fmla="*/ 3689 h 6930"/>
                <a:gd name="T12" fmla="*/ 5080 w 10331"/>
                <a:gd name="T13" fmla="*/ 6930 h 6930"/>
                <a:gd name="T14" fmla="*/ 4650 w 10331"/>
                <a:gd name="T15" fmla="*/ 6930 h 6930"/>
                <a:gd name="T16" fmla="*/ 0 w 10331"/>
                <a:gd name="T17" fmla="*/ 3914 h 6930"/>
                <a:gd name="T18" fmla="*/ 5296 w 10331"/>
                <a:gd name="T19" fmla="*/ 1975 h 6930"/>
                <a:gd name="T20" fmla="*/ 3088 w 10331"/>
                <a:gd name="T21" fmla="*/ 3348 h 6930"/>
                <a:gd name="T22" fmla="*/ 3070 w 10331"/>
                <a:gd name="T23" fmla="*/ 3644 h 6930"/>
                <a:gd name="T24" fmla="*/ 5017 w 10331"/>
                <a:gd name="T25" fmla="*/ 4937 h 6930"/>
                <a:gd name="T26" fmla="*/ 7235 w 10331"/>
                <a:gd name="T27" fmla="*/ 3546 h 6930"/>
                <a:gd name="T28" fmla="*/ 7262 w 10331"/>
                <a:gd name="T29" fmla="*/ 3214 h 6930"/>
                <a:gd name="T30" fmla="*/ 5296 w 10331"/>
                <a:gd name="T31" fmla="*/ 1975 h 6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31" h="6930">
                  <a:moveTo>
                    <a:pt x="0" y="3914"/>
                  </a:moveTo>
                  <a:cubicBezTo>
                    <a:pt x="0" y="3734"/>
                    <a:pt x="9" y="3483"/>
                    <a:pt x="45" y="3222"/>
                  </a:cubicBezTo>
                  <a:cubicBezTo>
                    <a:pt x="233" y="1876"/>
                    <a:pt x="1023" y="0"/>
                    <a:pt x="5242" y="0"/>
                  </a:cubicBezTo>
                  <a:lnTo>
                    <a:pt x="5664" y="0"/>
                  </a:lnTo>
                  <a:cubicBezTo>
                    <a:pt x="9613" y="0"/>
                    <a:pt x="10331" y="1670"/>
                    <a:pt x="10331" y="2962"/>
                  </a:cubicBezTo>
                  <a:cubicBezTo>
                    <a:pt x="10331" y="3196"/>
                    <a:pt x="10304" y="3465"/>
                    <a:pt x="10269" y="3689"/>
                  </a:cubicBezTo>
                  <a:cubicBezTo>
                    <a:pt x="10053" y="5018"/>
                    <a:pt x="9335" y="6930"/>
                    <a:pt x="5080" y="6930"/>
                  </a:cubicBezTo>
                  <a:lnTo>
                    <a:pt x="4650" y="6930"/>
                  </a:lnTo>
                  <a:cubicBezTo>
                    <a:pt x="781" y="6930"/>
                    <a:pt x="0" y="5251"/>
                    <a:pt x="0" y="3914"/>
                  </a:cubicBezTo>
                  <a:close/>
                  <a:moveTo>
                    <a:pt x="5296" y="1975"/>
                  </a:moveTo>
                  <a:cubicBezTo>
                    <a:pt x="3644" y="1975"/>
                    <a:pt x="3168" y="2711"/>
                    <a:pt x="3088" y="3348"/>
                  </a:cubicBezTo>
                  <a:cubicBezTo>
                    <a:pt x="3079" y="3420"/>
                    <a:pt x="3070" y="3519"/>
                    <a:pt x="3070" y="3644"/>
                  </a:cubicBezTo>
                  <a:cubicBezTo>
                    <a:pt x="3070" y="4255"/>
                    <a:pt x="3510" y="4937"/>
                    <a:pt x="5017" y="4937"/>
                  </a:cubicBezTo>
                  <a:cubicBezTo>
                    <a:pt x="6651" y="4937"/>
                    <a:pt x="7136" y="4210"/>
                    <a:pt x="7235" y="3546"/>
                  </a:cubicBezTo>
                  <a:cubicBezTo>
                    <a:pt x="7253" y="3420"/>
                    <a:pt x="7262" y="3321"/>
                    <a:pt x="7262" y="3214"/>
                  </a:cubicBezTo>
                  <a:cubicBezTo>
                    <a:pt x="7262" y="2603"/>
                    <a:pt x="6813" y="1975"/>
                    <a:pt x="5296" y="1975"/>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14">
              <a:extLst>
                <a:ext uri="{FF2B5EF4-FFF2-40B4-BE49-F238E27FC236}">
                  <a16:creationId xmlns:a16="http://schemas.microsoft.com/office/drawing/2014/main" id="{46A25D9D-A80B-4426-82D4-16011802C16C}"/>
                </a:ext>
                <a:ext uri="{C183D7F6-B498-43B3-948B-1728B52AA6E4}">
                  <adec:decorative xmlns:adec="http://schemas.microsoft.com/office/drawing/2017/decorative" val="1"/>
                </a:ext>
              </a:extLst>
            </p:cNvPr>
            <p:cNvSpPr>
              <a:spLocks/>
            </p:cNvSpPr>
            <p:nvPr userDrawn="1"/>
          </p:nvSpPr>
          <p:spPr bwMode="auto">
            <a:xfrm>
              <a:off x="17949863" y="1223963"/>
              <a:ext cx="2801938" cy="2406650"/>
            </a:xfrm>
            <a:custGeom>
              <a:avLst/>
              <a:gdLst>
                <a:gd name="T0" fmla="*/ 4013 w 7792"/>
                <a:gd name="T1" fmla="*/ 0 h 6678"/>
                <a:gd name="T2" fmla="*/ 3295 w 7792"/>
                <a:gd name="T3" fmla="*/ 4506 h 6678"/>
                <a:gd name="T4" fmla="*/ 7792 w 7792"/>
                <a:gd name="T5" fmla="*/ 4506 h 6678"/>
                <a:gd name="T6" fmla="*/ 7451 w 7792"/>
                <a:gd name="T7" fmla="*/ 6678 h 6678"/>
                <a:gd name="T8" fmla="*/ 0 w 7792"/>
                <a:gd name="T9" fmla="*/ 6678 h 6678"/>
                <a:gd name="T10" fmla="*/ 1060 w 7792"/>
                <a:gd name="T11" fmla="*/ 0 h 6678"/>
                <a:gd name="T12" fmla="*/ 4013 w 7792"/>
                <a:gd name="T13" fmla="*/ 0 h 6678"/>
              </a:gdLst>
              <a:ahLst/>
              <a:cxnLst>
                <a:cxn ang="0">
                  <a:pos x="T0" y="T1"/>
                </a:cxn>
                <a:cxn ang="0">
                  <a:pos x="T2" y="T3"/>
                </a:cxn>
                <a:cxn ang="0">
                  <a:pos x="T4" y="T5"/>
                </a:cxn>
                <a:cxn ang="0">
                  <a:pos x="T6" y="T7"/>
                </a:cxn>
                <a:cxn ang="0">
                  <a:pos x="T8" y="T9"/>
                </a:cxn>
                <a:cxn ang="0">
                  <a:pos x="T10" y="T11"/>
                </a:cxn>
                <a:cxn ang="0">
                  <a:pos x="T12" y="T13"/>
                </a:cxn>
              </a:cxnLst>
              <a:rect l="0" t="0" r="r" b="b"/>
              <a:pathLst>
                <a:path w="7792" h="6678">
                  <a:moveTo>
                    <a:pt x="4013" y="0"/>
                  </a:moveTo>
                  <a:lnTo>
                    <a:pt x="3295" y="4506"/>
                  </a:lnTo>
                  <a:lnTo>
                    <a:pt x="7792" y="4506"/>
                  </a:lnTo>
                  <a:lnTo>
                    <a:pt x="7451" y="6678"/>
                  </a:lnTo>
                  <a:lnTo>
                    <a:pt x="0" y="6678"/>
                  </a:lnTo>
                  <a:lnTo>
                    <a:pt x="1060" y="0"/>
                  </a:lnTo>
                  <a:lnTo>
                    <a:pt x="4013"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15">
              <a:extLst>
                <a:ext uri="{FF2B5EF4-FFF2-40B4-BE49-F238E27FC236}">
                  <a16:creationId xmlns:a16="http://schemas.microsoft.com/office/drawing/2014/main" id="{BF0A95AA-4771-4B49-8D0E-8E69C2FE8547}"/>
                </a:ext>
                <a:ext uri="{C183D7F6-B498-43B3-948B-1728B52AA6E4}">
                  <adec:decorative xmlns:adec="http://schemas.microsoft.com/office/drawing/2017/decorative" val="1"/>
                </a:ext>
              </a:extLst>
            </p:cNvPr>
            <p:cNvSpPr>
              <a:spLocks noEditPoints="1"/>
            </p:cNvSpPr>
            <p:nvPr userDrawn="1"/>
          </p:nvSpPr>
          <p:spPr bwMode="auto">
            <a:xfrm>
              <a:off x="20723225" y="1223963"/>
              <a:ext cx="3644900" cy="2406650"/>
            </a:xfrm>
            <a:custGeom>
              <a:avLst/>
              <a:gdLst>
                <a:gd name="T0" fmla="*/ 4111 w 10140"/>
                <a:gd name="T1" fmla="*/ 0 h 6678"/>
                <a:gd name="T2" fmla="*/ 0 w 10140"/>
                <a:gd name="T3" fmla="*/ 6678 h 6678"/>
                <a:gd name="T4" fmla="*/ 2989 w 10140"/>
                <a:gd name="T5" fmla="*/ 6678 h 6678"/>
                <a:gd name="T6" fmla="*/ 3528 w 10140"/>
                <a:gd name="T7" fmla="*/ 5753 h 6678"/>
                <a:gd name="T8" fmla="*/ 7001 w 10140"/>
                <a:gd name="T9" fmla="*/ 5753 h 6678"/>
                <a:gd name="T10" fmla="*/ 7289 w 10140"/>
                <a:gd name="T11" fmla="*/ 6678 h 6678"/>
                <a:gd name="T12" fmla="*/ 10140 w 10140"/>
                <a:gd name="T13" fmla="*/ 6678 h 6678"/>
                <a:gd name="T14" fmla="*/ 10140 w 10140"/>
                <a:gd name="T15" fmla="*/ 5570 h 6678"/>
                <a:gd name="T16" fmla="*/ 8186 w 10140"/>
                <a:gd name="T17" fmla="*/ 0 h 6678"/>
                <a:gd name="T18" fmla="*/ 4111 w 10140"/>
                <a:gd name="T19" fmla="*/ 0 h 6678"/>
                <a:gd name="T20" fmla="*/ 5808 w 10140"/>
                <a:gd name="T21" fmla="*/ 1849 h 6678"/>
                <a:gd name="T22" fmla="*/ 6445 w 10140"/>
                <a:gd name="T23" fmla="*/ 3913 h 6678"/>
                <a:gd name="T24" fmla="*/ 4596 w 10140"/>
                <a:gd name="T25" fmla="*/ 3913 h 6678"/>
                <a:gd name="T26" fmla="*/ 5808 w 10140"/>
                <a:gd name="T27" fmla="*/ 1849 h 6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40" h="6678">
                  <a:moveTo>
                    <a:pt x="4111" y="0"/>
                  </a:moveTo>
                  <a:lnTo>
                    <a:pt x="0" y="6678"/>
                  </a:lnTo>
                  <a:lnTo>
                    <a:pt x="2989" y="6678"/>
                  </a:lnTo>
                  <a:lnTo>
                    <a:pt x="3528" y="5753"/>
                  </a:lnTo>
                  <a:lnTo>
                    <a:pt x="7001" y="5753"/>
                  </a:lnTo>
                  <a:lnTo>
                    <a:pt x="7289" y="6678"/>
                  </a:lnTo>
                  <a:lnTo>
                    <a:pt x="10140" y="6678"/>
                  </a:lnTo>
                  <a:lnTo>
                    <a:pt x="10140" y="5570"/>
                  </a:lnTo>
                  <a:lnTo>
                    <a:pt x="8186" y="0"/>
                  </a:lnTo>
                  <a:lnTo>
                    <a:pt x="4111" y="0"/>
                  </a:lnTo>
                  <a:close/>
                  <a:moveTo>
                    <a:pt x="5808" y="1849"/>
                  </a:moveTo>
                  <a:lnTo>
                    <a:pt x="6445" y="3913"/>
                  </a:lnTo>
                  <a:lnTo>
                    <a:pt x="4596" y="3913"/>
                  </a:lnTo>
                  <a:lnTo>
                    <a:pt x="5808" y="184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125245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Teksti+kuva tumm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037D1-4409-0CF0-5F16-3A7AE5CC6F90}"/>
              </a:ext>
            </a:extLst>
          </p:cNvPr>
          <p:cNvSpPr>
            <a:spLocks noGrp="1"/>
          </p:cNvSpPr>
          <p:nvPr>
            <p:ph type="title"/>
          </p:nvPr>
        </p:nvSpPr>
        <p:spPr>
          <a:xfrm>
            <a:off x="1679468" y="914400"/>
            <a:ext cx="7863962" cy="3200400"/>
          </a:xfrm>
        </p:spPr>
        <p:txBody>
          <a:bodyPr anchor="b"/>
          <a:lstStyle>
            <a:lvl1pPr>
              <a:defRPr sz="6400"/>
            </a:lvl1pPr>
          </a:lstStyle>
          <a:p>
            <a:r>
              <a:rPr lang="fi-FI" noProof="0"/>
              <a:t>Muokkaa perustyyl. napsautt.</a:t>
            </a:r>
          </a:p>
        </p:txBody>
      </p:sp>
      <p:sp>
        <p:nvSpPr>
          <p:cNvPr id="3" name="Picture Placeholder 2">
            <a:extLst>
              <a:ext uri="{FF2B5EF4-FFF2-40B4-BE49-F238E27FC236}">
                <a16:creationId xmlns:a16="http://schemas.microsoft.com/office/drawing/2014/main" id="{FD0DEA8F-BE4B-B64F-70E6-96B5D7327944}"/>
              </a:ext>
            </a:extLst>
          </p:cNvPr>
          <p:cNvSpPr>
            <a:spLocks noGrp="1"/>
          </p:cNvSpPr>
          <p:nvPr>
            <p:ph type="pic" idx="1"/>
          </p:nvPr>
        </p:nvSpPr>
        <p:spPr>
          <a:xfrm>
            <a:off x="10365701" y="1"/>
            <a:ext cx="14016712" cy="13715998"/>
          </a:xfrm>
        </p:spPr>
        <p:txBody>
          <a:bodyPr anchor="ctr" anchorCtr="0">
            <a:normAutofit/>
          </a:bodyPr>
          <a:lstStyle>
            <a:lvl1pPr marL="0" indent="0" algn="ctr">
              <a:buNone/>
              <a:defRPr sz="4000"/>
            </a:lvl1pPr>
            <a:lvl2pPr marL="914354" indent="0">
              <a:buNone/>
              <a:defRPr sz="5600"/>
            </a:lvl2pPr>
            <a:lvl3pPr marL="1828709" indent="0">
              <a:buNone/>
              <a:defRPr sz="4800"/>
            </a:lvl3pPr>
            <a:lvl4pPr marL="2743063" indent="0">
              <a:buNone/>
              <a:defRPr sz="4000"/>
            </a:lvl4pPr>
            <a:lvl5pPr marL="3657417" indent="0">
              <a:buNone/>
              <a:defRPr sz="4000"/>
            </a:lvl5pPr>
            <a:lvl6pPr marL="4571771" indent="0">
              <a:buNone/>
              <a:defRPr sz="4000"/>
            </a:lvl6pPr>
            <a:lvl7pPr marL="5486126" indent="0">
              <a:buNone/>
              <a:defRPr sz="4000"/>
            </a:lvl7pPr>
            <a:lvl8pPr marL="6400480" indent="0">
              <a:buNone/>
              <a:defRPr sz="4000"/>
            </a:lvl8pPr>
            <a:lvl9pPr marL="7314834" indent="0">
              <a:buNone/>
              <a:defRPr sz="4000"/>
            </a:lvl9pPr>
          </a:lstStyle>
          <a:p>
            <a:r>
              <a:rPr lang="fi-FI" noProof="0"/>
              <a:t>Lisää kuva napsauttamalla kuvaketta</a:t>
            </a:r>
          </a:p>
        </p:txBody>
      </p:sp>
      <p:sp>
        <p:nvSpPr>
          <p:cNvPr id="4" name="Text Placeholder 3">
            <a:extLst>
              <a:ext uri="{FF2B5EF4-FFF2-40B4-BE49-F238E27FC236}">
                <a16:creationId xmlns:a16="http://schemas.microsoft.com/office/drawing/2014/main" id="{0BF2ADD3-ED1E-57EB-6AD1-6571C3021E27}"/>
              </a:ext>
            </a:extLst>
          </p:cNvPr>
          <p:cNvSpPr>
            <a:spLocks noGrp="1"/>
          </p:cNvSpPr>
          <p:nvPr>
            <p:ph type="body" sz="half" idx="2"/>
          </p:nvPr>
        </p:nvSpPr>
        <p:spPr>
          <a:xfrm>
            <a:off x="1679468" y="4346812"/>
            <a:ext cx="7863962" cy="7623176"/>
          </a:xfrm>
        </p:spPr>
        <p:txBody>
          <a:bodyPr>
            <a:normAutofit/>
          </a:bodyPr>
          <a:lstStyle>
            <a:lvl1pPr marL="0" indent="0">
              <a:lnSpc>
                <a:spcPts val="5400"/>
              </a:lnSpc>
              <a:buNone/>
              <a:defRPr sz="36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fi-FI" noProof="0"/>
              <a:t>Muokkaa tekstin perustyylejä</a:t>
            </a:r>
          </a:p>
        </p:txBody>
      </p:sp>
      <p:sp>
        <p:nvSpPr>
          <p:cNvPr id="6" name="Footer Placeholder 5">
            <a:extLst>
              <a:ext uri="{FF2B5EF4-FFF2-40B4-BE49-F238E27FC236}">
                <a16:creationId xmlns:a16="http://schemas.microsoft.com/office/drawing/2014/main" id="{C30850C3-409F-5FE7-778A-3679D9E3D723}"/>
              </a:ext>
            </a:extLst>
          </p:cNvPr>
          <p:cNvSpPr>
            <a:spLocks noGrp="1"/>
          </p:cNvSpPr>
          <p:nvPr>
            <p:ph type="ftr" sz="quarter" idx="11"/>
          </p:nvPr>
        </p:nvSpPr>
        <p:spPr/>
        <p:txBody>
          <a:bodyPr/>
          <a:lstStyle>
            <a:lvl1pPr>
              <a:defRPr>
                <a:solidFill>
                  <a:schemeClr val="bg1"/>
                </a:solidFill>
              </a:defRPr>
            </a:lvl1pPr>
          </a:lstStyle>
          <a:p>
            <a:r>
              <a:rPr lang="fi-FI" noProof="0"/>
              <a:t>Puheterapeutti Anne Hilden Kymenhva</a:t>
            </a:r>
          </a:p>
        </p:txBody>
      </p:sp>
      <p:sp>
        <p:nvSpPr>
          <p:cNvPr id="5" name="Date Placeholder 4">
            <a:extLst>
              <a:ext uri="{FF2B5EF4-FFF2-40B4-BE49-F238E27FC236}">
                <a16:creationId xmlns:a16="http://schemas.microsoft.com/office/drawing/2014/main" id="{7CE2B672-1FFC-10BC-3C54-7488CF90DB99}"/>
              </a:ext>
            </a:extLst>
          </p:cNvPr>
          <p:cNvSpPr>
            <a:spLocks noGrp="1"/>
          </p:cNvSpPr>
          <p:nvPr>
            <p:ph type="dt" sz="half" idx="10"/>
          </p:nvPr>
        </p:nvSpPr>
        <p:spPr/>
        <p:txBody>
          <a:bodyPr/>
          <a:lstStyle>
            <a:lvl1pPr>
              <a:defRPr>
                <a:solidFill>
                  <a:schemeClr val="bg1"/>
                </a:solidFill>
              </a:defRPr>
            </a:lvl1pPr>
          </a:lstStyle>
          <a:p>
            <a:r>
              <a:rPr lang="fi-FI" noProof="0"/>
              <a:t>2023</a:t>
            </a:r>
          </a:p>
        </p:txBody>
      </p:sp>
      <p:sp>
        <p:nvSpPr>
          <p:cNvPr id="7" name="Slide Number Placeholder 6">
            <a:extLst>
              <a:ext uri="{FF2B5EF4-FFF2-40B4-BE49-F238E27FC236}">
                <a16:creationId xmlns:a16="http://schemas.microsoft.com/office/drawing/2014/main" id="{FFEAA05D-4AAB-EF39-370B-E7FD467F1BAF}"/>
              </a:ext>
            </a:extLst>
          </p:cNvPr>
          <p:cNvSpPr>
            <a:spLocks noGrp="1"/>
          </p:cNvSpPr>
          <p:nvPr>
            <p:ph type="sldNum" sz="quarter" idx="12"/>
          </p:nvPr>
        </p:nvSpPr>
        <p:spPr/>
        <p:txBody>
          <a:bodyPr/>
          <a:lstStyle>
            <a:lvl1pPr>
              <a:defRPr>
                <a:solidFill>
                  <a:schemeClr val="bg1"/>
                </a:solidFill>
              </a:defRPr>
            </a:lvl1pPr>
          </a:lstStyle>
          <a:p>
            <a:fld id="{43AF15DB-8468-DA4F-98B9-DC37122F7E4C}" type="slidenum">
              <a:rPr lang="fi-FI" noProof="0" smtClean="0"/>
              <a:pPr/>
              <a:t>‹#›</a:t>
            </a:fld>
            <a:endParaRPr lang="fi-FI" noProof="0"/>
          </a:p>
        </p:txBody>
      </p:sp>
    </p:spTree>
    <p:extLst>
      <p:ext uri="{BB962C8B-B14F-4D97-AF65-F5344CB8AC3E}">
        <p14:creationId xmlns:p14="http://schemas.microsoft.com/office/powerpoint/2010/main" val="22144590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Teksti+kuva vaale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037D1-4409-0CF0-5F16-3A7AE5CC6F90}"/>
              </a:ext>
            </a:extLst>
          </p:cNvPr>
          <p:cNvSpPr>
            <a:spLocks noGrp="1"/>
          </p:cNvSpPr>
          <p:nvPr>
            <p:ph type="title"/>
          </p:nvPr>
        </p:nvSpPr>
        <p:spPr>
          <a:xfrm>
            <a:off x="1679467" y="914400"/>
            <a:ext cx="13154684" cy="3200400"/>
          </a:xfrm>
        </p:spPr>
        <p:txBody>
          <a:bodyPr anchor="b"/>
          <a:lstStyle>
            <a:lvl1pPr>
              <a:defRPr sz="6400"/>
            </a:lvl1pPr>
          </a:lstStyle>
          <a:p>
            <a:r>
              <a:rPr lang="fi-FI" noProof="0"/>
              <a:t>Muokkaa perustyyl. napsautt.</a:t>
            </a:r>
          </a:p>
        </p:txBody>
      </p:sp>
      <p:sp>
        <p:nvSpPr>
          <p:cNvPr id="3" name="Picture Placeholder 2">
            <a:extLst>
              <a:ext uri="{FF2B5EF4-FFF2-40B4-BE49-F238E27FC236}">
                <a16:creationId xmlns:a16="http://schemas.microsoft.com/office/drawing/2014/main" id="{FD0DEA8F-BE4B-B64F-70E6-96B5D7327944}"/>
              </a:ext>
            </a:extLst>
          </p:cNvPr>
          <p:cNvSpPr>
            <a:spLocks noGrp="1"/>
          </p:cNvSpPr>
          <p:nvPr>
            <p:ph type="pic" idx="1"/>
          </p:nvPr>
        </p:nvSpPr>
        <p:spPr>
          <a:xfrm>
            <a:off x="15612023" y="1"/>
            <a:ext cx="8770391" cy="13715998"/>
          </a:xfrm>
        </p:spPr>
        <p:txBody>
          <a:bodyPr anchor="ctr" anchorCtr="0">
            <a:normAutofit/>
          </a:bodyPr>
          <a:lstStyle>
            <a:lvl1pPr marL="0" indent="0" algn="ctr">
              <a:buNone/>
              <a:defRPr sz="4000"/>
            </a:lvl1pPr>
            <a:lvl2pPr marL="914354" indent="0">
              <a:buNone/>
              <a:defRPr sz="5600"/>
            </a:lvl2pPr>
            <a:lvl3pPr marL="1828709" indent="0">
              <a:buNone/>
              <a:defRPr sz="4800"/>
            </a:lvl3pPr>
            <a:lvl4pPr marL="2743063" indent="0">
              <a:buNone/>
              <a:defRPr sz="4000"/>
            </a:lvl4pPr>
            <a:lvl5pPr marL="3657417" indent="0">
              <a:buNone/>
              <a:defRPr sz="4000"/>
            </a:lvl5pPr>
            <a:lvl6pPr marL="4571771" indent="0">
              <a:buNone/>
              <a:defRPr sz="4000"/>
            </a:lvl6pPr>
            <a:lvl7pPr marL="5486126" indent="0">
              <a:buNone/>
              <a:defRPr sz="4000"/>
            </a:lvl7pPr>
            <a:lvl8pPr marL="6400480" indent="0">
              <a:buNone/>
              <a:defRPr sz="4000"/>
            </a:lvl8pPr>
            <a:lvl9pPr marL="7314834" indent="0">
              <a:buNone/>
              <a:defRPr sz="4000"/>
            </a:lvl9pPr>
          </a:lstStyle>
          <a:p>
            <a:r>
              <a:rPr lang="fi-FI" noProof="0"/>
              <a:t>Lisää kuva napsauttamalla kuvaketta</a:t>
            </a:r>
          </a:p>
        </p:txBody>
      </p:sp>
      <p:sp>
        <p:nvSpPr>
          <p:cNvPr id="4" name="Text Placeholder 3">
            <a:extLst>
              <a:ext uri="{FF2B5EF4-FFF2-40B4-BE49-F238E27FC236}">
                <a16:creationId xmlns:a16="http://schemas.microsoft.com/office/drawing/2014/main" id="{0BF2ADD3-ED1E-57EB-6AD1-6571C3021E27}"/>
              </a:ext>
            </a:extLst>
          </p:cNvPr>
          <p:cNvSpPr>
            <a:spLocks noGrp="1"/>
          </p:cNvSpPr>
          <p:nvPr>
            <p:ph type="body" sz="half" idx="2"/>
          </p:nvPr>
        </p:nvSpPr>
        <p:spPr>
          <a:xfrm>
            <a:off x="1679467" y="4346812"/>
            <a:ext cx="13154684" cy="7623176"/>
          </a:xfrm>
        </p:spPr>
        <p:txBody>
          <a:bodyPr>
            <a:normAutofit/>
          </a:bodyPr>
          <a:lstStyle>
            <a:lvl1pPr marL="0" indent="0">
              <a:lnSpc>
                <a:spcPts val="5400"/>
              </a:lnSpc>
              <a:buNone/>
              <a:defRPr sz="36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fi-FI" noProof="0"/>
              <a:t>Muokkaa tekstin perustyylejä</a:t>
            </a:r>
          </a:p>
        </p:txBody>
      </p:sp>
      <p:sp>
        <p:nvSpPr>
          <p:cNvPr id="6" name="Footer Placeholder 5">
            <a:extLst>
              <a:ext uri="{FF2B5EF4-FFF2-40B4-BE49-F238E27FC236}">
                <a16:creationId xmlns:a16="http://schemas.microsoft.com/office/drawing/2014/main" id="{C30850C3-409F-5FE7-778A-3679D9E3D723}"/>
              </a:ext>
            </a:extLst>
          </p:cNvPr>
          <p:cNvSpPr>
            <a:spLocks noGrp="1"/>
          </p:cNvSpPr>
          <p:nvPr>
            <p:ph type="ftr" sz="quarter" idx="11"/>
          </p:nvPr>
        </p:nvSpPr>
        <p:spPr/>
        <p:txBody>
          <a:bodyPr/>
          <a:lstStyle/>
          <a:p>
            <a:r>
              <a:rPr lang="fi-FI" noProof="0"/>
              <a:t>Puheterapeutti Anne Hilden Kymenhva</a:t>
            </a:r>
          </a:p>
        </p:txBody>
      </p:sp>
      <p:sp>
        <p:nvSpPr>
          <p:cNvPr id="5" name="Date Placeholder 4">
            <a:extLst>
              <a:ext uri="{FF2B5EF4-FFF2-40B4-BE49-F238E27FC236}">
                <a16:creationId xmlns:a16="http://schemas.microsoft.com/office/drawing/2014/main" id="{7CE2B672-1FFC-10BC-3C54-7488CF90DB99}"/>
              </a:ext>
            </a:extLst>
          </p:cNvPr>
          <p:cNvSpPr>
            <a:spLocks noGrp="1"/>
          </p:cNvSpPr>
          <p:nvPr>
            <p:ph type="dt" sz="half" idx="10"/>
          </p:nvPr>
        </p:nvSpPr>
        <p:spPr/>
        <p:txBody>
          <a:bodyPr/>
          <a:lstStyle/>
          <a:p>
            <a:r>
              <a:rPr lang="fi-FI" noProof="0"/>
              <a:t>2023</a:t>
            </a:r>
          </a:p>
        </p:txBody>
      </p:sp>
      <p:sp>
        <p:nvSpPr>
          <p:cNvPr id="7" name="Slide Number Placeholder 6">
            <a:extLst>
              <a:ext uri="{FF2B5EF4-FFF2-40B4-BE49-F238E27FC236}">
                <a16:creationId xmlns:a16="http://schemas.microsoft.com/office/drawing/2014/main" id="{FFEAA05D-4AAB-EF39-370B-E7FD467F1BAF}"/>
              </a:ext>
            </a:extLst>
          </p:cNvPr>
          <p:cNvSpPr>
            <a:spLocks noGrp="1"/>
          </p:cNvSpPr>
          <p:nvPr>
            <p:ph type="sldNum" sz="quarter" idx="12"/>
          </p:nvPr>
        </p:nvSpPr>
        <p:spPr/>
        <p:txBody>
          <a:bodyPr/>
          <a:lstStyle/>
          <a:p>
            <a:fld id="{43AF15DB-8468-DA4F-98B9-DC37122F7E4C}" type="slidenum">
              <a:rPr lang="fi-FI" noProof="0" smtClean="0"/>
              <a:t>‹#›</a:t>
            </a:fld>
            <a:endParaRPr lang="fi-FI" noProof="0"/>
          </a:p>
        </p:txBody>
      </p:sp>
    </p:spTree>
    <p:extLst>
      <p:ext uri="{BB962C8B-B14F-4D97-AF65-F5344CB8AC3E}">
        <p14:creationId xmlns:p14="http://schemas.microsoft.com/office/powerpoint/2010/main" val="2605097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Teksti+kuva tumm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037D1-4409-0CF0-5F16-3A7AE5CC6F90}"/>
              </a:ext>
            </a:extLst>
          </p:cNvPr>
          <p:cNvSpPr>
            <a:spLocks noGrp="1"/>
          </p:cNvSpPr>
          <p:nvPr>
            <p:ph type="title"/>
          </p:nvPr>
        </p:nvSpPr>
        <p:spPr>
          <a:xfrm>
            <a:off x="1679467" y="914400"/>
            <a:ext cx="13154684" cy="3200400"/>
          </a:xfrm>
        </p:spPr>
        <p:txBody>
          <a:bodyPr anchor="b"/>
          <a:lstStyle>
            <a:lvl1pPr>
              <a:defRPr sz="6400"/>
            </a:lvl1pPr>
          </a:lstStyle>
          <a:p>
            <a:r>
              <a:rPr lang="fi-FI" noProof="0"/>
              <a:t>Muokkaa perustyyl. napsautt.</a:t>
            </a:r>
          </a:p>
        </p:txBody>
      </p:sp>
      <p:sp>
        <p:nvSpPr>
          <p:cNvPr id="3" name="Picture Placeholder 2">
            <a:extLst>
              <a:ext uri="{FF2B5EF4-FFF2-40B4-BE49-F238E27FC236}">
                <a16:creationId xmlns:a16="http://schemas.microsoft.com/office/drawing/2014/main" id="{FD0DEA8F-BE4B-B64F-70E6-96B5D7327944}"/>
              </a:ext>
            </a:extLst>
          </p:cNvPr>
          <p:cNvSpPr>
            <a:spLocks noGrp="1"/>
          </p:cNvSpPr>
          <p:nvPr>
            <p:ph type="pic" idx="1"/>
          </p:nvPr>
        </p:nvSpPr>
        <p:spPr>
          <a:xfrm>
            <a:off x="15612023" y="1"/>
            <a:ext cx="8770391" cy="13715998"/>
          </a:xfrm>
        </p:spPr>
        <p:txBody>
          <a:bodyPr anchor="ctr" anchorCtr="0">
            <a:normAutofit/>
          </a:bodyPr>
          <a:lstStyle>
            <a:lvl1pPr marL="0" indent="0" algn="ctr">
              <a:buNone/>
              <a:defRPr sz="4000"/>
            </a:lvl1pPr>
            <a:lvl2pPr marL="914354" indent="0">
              <a:buNone/>
              <a:defRPr sz="5600"/>
            </a:lvl2pPr>
            <a:lvl3pPr marL="1828709" indent="0">
              <a:buNone/>
              <a:defRPr sz="4800"/>
            </a:lvl3pPr>
            <a:lvl4pPr marL="2743063" indent="0">
              <a:buNone/>
              <a:defRPr sz="4000"/>
            </a:lvl4pPr>
            <a:lvl5pPr marL="3657417" indent="0">
              <a:buNone/>
              <a:defRPr sz="4000"/>
            </a:lvl5pPr>
            <a:lvl6pPr marL="4571771" indent="0">
              <a:buNone/>
              <a:defRPr sz="4000"/>
            </a:lvl6pPr>
            <a:lvl7pPr marL="5486126" indent="0">
              <a:buNone/>
              <a:defRPr sz="4000"/>
            </a:lvl7pPr>
            <a:lvl8pPr marL="6400480" indent="0">
              <a:buNone/>
              <a:defRPr sz="4000"/>
            </a:lvl8pPr>
            <a:lvl9pPr marL="7314834" indent="0">
              <a:buNone/>
              <a:defRPr sz="4000"/>
            </a:lvl9pPr>
          </a:lstStyle>
          <a:p>
            <a:r>
              <a:rPr lang="fi-FI" noProof="0"/>
              <a:t>Lisää kuva napsauttamalla kuvaketta</a:t>
            </a:r>
          </a:p>
        </p:txBody>
      </p:sp>
      <p:sp>
        <p:nvSpPr>
          <p:cNvPr id="4" name="Text Placeholder 3">
            <a:extLst>
              <a:ext uri="{FF2B5EF4-FFF2-40B4-BE49-F238E27FC236}">
                <a16:creationId xmlns:a16="http://schemas.microsoft.com/office/drawing/2014/main" id="{0BF2ADD3-ED1E-57EB-6AD1-6571C3021E27}"/>
              </a:ext>
            </a:extLst>
          </p:cNvPr>
          <p:cNvSpPr>
            <a:spLocks noGrp="1"/>
          </p:cNvSpPr>
          <p:nvPr>
            <p:ph type="body" sz="half" idx="2"/>
          </p:nvPr>
        </p:nvSpPr>
        <p:spPr>
          <a:xfrm>
            <a:off x="1679467" y="4346812"/>
            <a:ext cx="13154684" cy="7623176"/>
          </a:xfrm>
        </p:spPr>
        <p:txBody>
          <a:bodyPr>
            <a:normAutofit/>
          </a:bodyPr>
          <a:lstStyle>
            <a:lvl1pPr marL="0" indent="0">
              <a:lnSpc>
                <a:spcPts val="5400"/>
              </a:lnSpc>
              <a:buNone/>
              <a:defRPr sz="36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fi-FI" noProof="0"/>
              <a:t>Muokkaa tekstin perustyylejä</a:t>
            </a:r>
          </a:p>
        </p:txBody>
      </p:sp>
      <p:sp>
        <p:nvSpPr>
          <p:cNvPr id="6" name="Footer Placeholder 5">
            <a:extLst>
              <a:ext uri="{FF2B5EF4-FFF2-40B4-BE49-F238E27FC236}">
                <a16:creationId xmlns:a16="http://schemas.microsoft.com/office/drawing/2014/main" id="{C30850C3-409F-5FE7-778A-3679D9E3D723}"/>
              </a:ext>
            </a:extLst>
          </p:cNvPr>
          <p:cNvSpPr>
            <a:spLocks noGrp="1"/>
          </p:cNvSpPr>
          <p:nvPr>
            <p:ph type="ftr" sz="quarter" idx="11"/>
          </p:nvPr>
        </p:nvSpPr>
        <p:spPr/>
        <p:txBody>
          <a:bodyPr/>
          <a:lstStyle>
            <a:lvl1pPr>
              <a:defRPr>
                <a:solidFill>
                  <a:schemeClr val="bg1"/>
                </a:solidFill>
              </a:defRPr>
            </a:lvl1pPr>
          </a:lstStyle>
          <a:p>
            <a:r>
              <a:rPr lang="fi-FI" noProof="0"/>
              <a:t>Puheterapeutti Anne Hilden Kymenhva</a:t>
            </a:r>
          </a:p>
        </p:txBody>
      </p:sp>
      <p:sp>
        <p:nvSpPr>
          <p:cNvPr id="5" name="Date Placeholder 4">
            <a:extLst>
              <a:ext uri="{FF2B5EF4-FFF2-40B4-BE49-F238E27FC236}">
                <a16:creationId xmlns:a16="http://schemas.microsoft.com/office/drawing/2014/main" id="{7CE2B672-1FFC-10BC-3C54-7488CF90DB99}"/>
              </a:ext>
            </a:extLst>
          </p:cNvPr>
          <p:cNvSpPr>
            <a:spLocks noGrp="1"/>
          </p:cNvSpPr>
          <p:nvPr>
            <p:ph type="dt" sz="half" idx="10"/>
          </p:nvPr>
        </p:nvSpPr>
        <p:spPr/>
        <p:txBody>
          <a:bodyPr/>
          <a:lstStyle>
            <a:lvl1pPr>
              <a:defRPr>
                <a:solidFill>
                  <a:schemeClr val="bg1"/>
                </a:solidFill>
              </a:defRPr>
            </a:lvl1pPr>
          </a:lstStyle>
          <a:p>
            <a:r>
              <a:rPr lang="fi-FI"/>
              <a:t>2023</a:t>
            </a:r>
          </a:p>
        </p:txBody>
      </p:sp>
      <p:sp>
        <p:nvSpPr>
          <p:cNvPr id="7" name="Slide Number Placeholder 6">
            <a:extLst>
              <a:ext uri="{FF2B5EF4-FFF2-40B4-BE49-F238E27FC236}">
                <a16:creationId xmlns:a16="http://schemas.microsoft.com/office/drawing/2014/main" id="{FFEAA05D-4AAB-EF39-370B-E7FD467F1BAF}"/>
              </a:ext>
            </a:extLst>
          </p:cNvPr>
          <p:cNvSpPr>
            <a:spLocks noGrp="1"/>
          </p:cNvSpPr>
          <p:nvPr>
            <p:ph type="sldNum" sz="quarter" idx="12"/>
          </p:nvPr>
        </p:nvSpPr>
        <p:spPr/>
        <p:txBody>
          <a:bodyPr/>
          <a:lstStyle>
            <a:lvl1pPr>
              <a:defRPr>
                <a:solidFill>
                  <a:schemeClr val="bg1"/>
                </a:solidFill>
              </a:defRPr>
            </a:lvl1pPr>
          </a:lstStyle>
          <a:p>
            <a:fld id="{43AF15DB-8468-DA4F-98B9-DC37122F7E4C}" type="slidenum">
              <a:rPr lang="fi-FI" noProof="0" smtClean="0"/>
              <a:pPr/>
              <a:t>‹#›</a:t>
            </a:fld>
            <a:endParaRPr lang="fi-FI" noProof="0"/>
          </a:p>
        </p:txBody>
      </p:sp>
    </p:spTree>
    <p:extLst>
      <p:ext uri="{BB962C8B-B14F-4D97-AF65-F5344CB8AC3E}">
        <p14:creationId xmlns:p14="http://schemas.microsoft.com/office/powerpoint/2010/main" val="2348219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Vain otsikk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C1A4B-9576-9A01-2C81-C3C03DF36375}"/>
              </a:ext>
            </a:extLst>
          </p:cNvPr>
          <p:cNvSpPr>
            <a:spLocks noGrp="1"/>
          </p:cNvSpPr>
          <p:nvPr>
            <p:ph type="title"/>
          </p:nvPr>
        </p:nvSpPr>
        <p:spPr/>
        <p:txBody>
          <a:bodyPr/>
          <a:lstStyle/>
          <a:p>
            <a:r>
              <a:rPr lang="fi-FI"/>
              <a:t>Muokkaa perustyyl. napsautt.</a:t>
            </a:r>
            <a:endParaRPr lang="en-FI"/>
          </a:p>
        </p:txBody>
      </p:sp>
      <p:sp>
        <p:nvSpPr>
          <p:cNvPr id="4" name="Footer Placeholder 3">
            <a:extLst>
              <a:ext uri="{FF2B5EF4-FFF2-40B4-BE49-F238E27FC236}">
                <a16:creationId xmlns:a16="http://schemas.microsoft.com/office/drawing/2014/main" id="{B65DB62C-555D-D6DE-51A7-66129B241199}"/>
              </a:ext>
            </a:extLst>
          </p:cNvPr>
          <p:cNvSpPr>
            <a:spLocks noGrp="1"/>
          </p:cNvSpPr>
          <p:nvPr>
            <p:ph type="ftr" sz="quarter" idx="11"/>
          </p:nvPr>
        </p:nvSpPr>
        <p:spPr/>
        <p:txBody>
          <a:bodyPr/>
          <a:lstStyle/>
          <a:p>
            <a:r>
              <a:rPr lang="fi-FI"/>
              <a:t>Puheterapeutti Anne Hilden Kymenhva</a:t>
            </a:r>
            <a:endParaRPr lang="en-FI"/>
          </a:p>
        </p:txBody>
      </p:sp>
      <p:sp>
        <p:nvSpPr>
          <p:cNvPr id="3" name="Date Placeholder 2">
            <a:extLst>
              <a:ext uri="{FF2B5EF4-FFF2-40B4-BE49-F238E27FC236}">
                <a16:creationId xmlns:a16="http://schemas.microsoft.com/office/drawing/2014/main" id="{3373F76D-84CE-F603-D5EF-175A9F79BE35}"/>
              </a:ext>
            </a:extLst>
          </p:cNvPr>
          <p:cNvSpPr>
            <a:spLocks noGrp="1"/>
          </p:cNvSpPr>
          <p:nvPr>
            <p:ph type="dt" sz="half" idx="10"/>
          </p:nvPr>
        </p:nvSpPr>
        <p:spPr/>
        <p:txBody>
          <a:bodyPr/>
          <a:lstStyle/>
          <a:p>
            <a:r>
              <a:rPr lang="fi-FI"/>
              <a:t>2023</a:t>
            </a:r>
            <a:endParaRPr lang="en-FI"/>
          </a:p>
        </p:txBody>
      </p:sp>
      <p:sp>
        <p:nvSpPr>
          <p:cNvPr id="5" name="Slide Number Placeholder 4">
            <a:extLst>
              <a:ext uri="{FF2B5EF4-FFF2-40B4-BE49-F238E27FC236}">
                <a16:creationId xmlns:a16="http://schemas.microsoft.com/office/drawing/2014/main" id="{D198CD02-7A38-53F1-B132-B66F1AE29F19}"/>
              </a:ext>
            </a:extLst>
          </p:cNvPr>
          <p:cNvSpPr>
            <a:spLocks noGrp="1"/>
          </p:cNvSpPr>
          <p:nvPr>
            <p:ph type="sldNum" sz="quarter" idx="12"/>
          </p:nvPr>
        </p:nvSpPr>
        <p:spPr/>
        <p:txBody>
          <a:bodyPr/>
          <a:lstStyle/>
          <a:p>
            <a:fld id="{43AF15DB-8468-DA4F-98B9-DC37122F7E4C}" type="slidenum">
              <a:rPr lang="en-FI" smtClean="0"/>
              <a:t>‹#›</a:t>
            </a:fld>
            <a:endParaRPr lang="en-FI"/>
          </a:p>
        </p:txBody>
      </p:sp>
    </p:spTree>
    <p:extLst>
      <p:ext uri="{BB962C8B-B14F-4D97-AF65-F5344CB8AC3E}">
        <p14:creationId xmlns:p14="http://schemas.microsoft.com/office/powerpoint/2010/main" val="28841884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ain otsikko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3A53C0-116C-88A6-1324-EEC76BE0A4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075453" y="3417666"/>
            <a:ext cx="18306960" cy="10298336"/>
          </a:xfrm>
          <a:prstGeom prst="rect">
            <a:avLst/>
          </a:prstGeom>
        </p:spPr>
      </p:pic>
      <p:sp>
        <p:nvSpPr>
          <p:cNvPr id="8" name="Otsikko 7">
            <a:extLst>
              <a:ext uri="{FF2B5EF4-FFF2-40B4-BE49-F238E27FC236}">
                <a16:creationId xmlns:a16="http://schemas.microsoft.com/office/drawing/2014/main" id="{6E453CD6-C647-0D04-4BA8-74D3C4E93B3A}"/>
              </a:ext>
            </a:extLst>
          </p:cNvPr>
          <p:cNvSpPr>
            <a:spLocks noGrp="1"/>
          </p:cNvSpPr>
          <p:nvPr>
            <p:ph type="title"/>
          </p:nvPr>
        </p:nvSpPr>
        <p:spPr/>
        <p:txBody>
          <a:bodyPr/>
          <a:lstStyle/>
          <a:p>
            <a:r>
              <a:rPr lang="fi-FI" noProof="0"/>
              <a:t>Muokkaa perustyyl. napsautt.</a:t>
            </a:r>
          </a:p>
        </p:txBody>
      </p:sp>
      <p:sp>
        <p:nvSpPr>
          <p:cNvPr id="3" name="Footer Placeholder 2">
            <a:extLst>
              <a:ext uri="{FF2B5EF4-FFF2-40B4-BE49-F238E27FC236}">
                <a16:creationId xmlns:a16="http://schemas.microsoft.com/office/drawing/2014/main" id="{D52B381F-95BC-297C-3E28-20053DE26A30}"/>
              </a:ext>
            </a:extLst>
          </p:cNvPr>
          <p:cNvSpPr>
            <a:spLocks noGrp="1"/>
          </p:cNvSpPr>
          <p:nvPr>
            <p:ph type="ftr" sz="quarter" idx="15"/>
          </p:nvPr>
        </p:nvSpPr>
        <p:spPr/>
        <p:txBody>
          <a:bodyPr/>
          <a:lstStyle/>
          <a:p>
            <a:r>
              <a:rPr lang="fi-FI" noProof="0"/>
              <a:t>Puheterapeutti Anne Hilden Kymenhva</a:t>
            </a:r>
          </a:p>
        </p:txBody>
      </p:sp>
      <p:sp>
        <p:nvSpPr>
          <p:cNvPr id="2" name="Date Placeholder 1">
            <a:extLst>
              <a:ext uri="{FF2B5EF4-FFF2-40B4-BE49-F238E27FC236}">
                <a16:creationId xmlns:a16="http://schemas.microsoft.com/office/drawing/2014/main" id="{AC9E2BD0-F516-B11C-048C-EE4D3BBE2720}"/>
              </a:ext>
            </a:extLst>
          </p:cNvPr>
          <p:cNvSpPr>
            <a:spLocks noGrp="1"/>
          </p:cNvSpPr>
          <p:nvPr>
            <p:ph type="dt" sz="half" idx="14"/>
          </p:nvPr>
        </p:nvSpPr>
        <p:spPr/>
        <p:txBody>
          <a:bodyPr/>
          <a:lstStyle/>
          <a:p>
            <a:r>
              <a:rPr lang="fi-FI" noProof="0"/>
              <a:t>2023</a:t>
            </a:r>
          </a:p>
        </p:txBody>
      </p:sp>
      <p:sp>
        <p:nvSpPr>
          <p:cNvPr id="9" name="Slide Number Placeholder 8">
            <a:extLst>
              <a:ext uri="{FF2B5EF4-FFF2-40B4-BE49-F238E27FC236}">
                <a16:creationId xmlns:a16="http://schemas.microsoft.com/office/drawing/2014/main" id="{474EB327-6BCE-E1B7-9C4D-B36A8D79B475}"/>
              </a:ext>
            </a:extLst>
          </p:cNvPr>
          <p:cNvSpPr>
            <a:spLocks noGrp="1"/>
          </p:cNvSpPr>
          <p:nvPr>
            <p:ph type="sldNum" sz="quarter" idx="16"/>
          </p:nvPr>
        </p:nvSpPr>
        <p:spPr/>
        <p:txBody>
          <a:bodyPr/>
          <a:lstStyle/>
          <a:p>
            <a:fld id="{43AF15DB-8468-DA4F-98B9-DC37122F7E4C}" type="slidenum">
              <a:rPr lang="fi-FI" noProof="0" smtClean="0"/>
              <a:pPr/>
              <a:t>‹#›</a:t>
            </a:fld>
            <a:endParaRPr lang="fi-FI" noProof="0"/>
          </a:p>
        </p:txBody>
      </p:sp>
    </p:spTree>
    <p:extLst>
      <p:ext uri="{BB962C8B-B14F-4D97-AF65-F5344CB8AC3E}">
        <p14:creationId xmlns:p14="http://schemas.microsoft.com/office/powerpoint/2010/main" val="18668250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yhjä 1">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A9A05C4-7AD7-71AE-0E72-38EA5C767FCC}"/>
              </a:ext>
            </a:extLst>
          </p:cNvPr>
          <p:cNvSpPr>
            <a:spLocks noGrp="1"/>
          </p:cNvSpPr>
          <p:nvPr>
            <p:ph type="ftr" sz="quarter" idx="11"/>
          </p:nvPr>
        </p:nvSpPr>
        <p:spPr/>
        <p:txBody>
          <a:bodyPr/>
          <a:lstStyle/>
          <a:p>
            <a:r>
              <a:rPr lang="fi-FI"/>
              <a:t>Puheterapeutti Anne Hilden Kymenhva</a:t>
            </a:r>
            <a:endParaRPr lang="en-FI"/>
          </a:p>
        </p:txBody>
      </p:sp>
      <p:sp>
        <p:nvSpPr>
          <p:cNvPr id="2" name="Date Placeholder 1">
            <a:extLst>
              <a:ext uri="{FF2B5EF4-FFF2-40B4-BE49-F238E27FC236}">
                <a16:creationId xmlns:a16="http://schemas.microsoft.com/office/drawing/2014/main" id="{E1C67CA2-C70C-A458-346B-706D480419BA}"/>
              </a:ext>
            </a:extLst>
          </p:cNvPr>
          <p:cNvSpPr>
            <a:spLocks noGrp="1"/>
          </p:cNvSpPr>
          <p:nvPr>
            <p:ph type="dt" sz="half" idx="10"/>
          </p:nvPr>
        </p:nvSpPr>
        <p:spPr/>
        <p:txBody>
          <a:bodyPr/>
          <a:lstStyle/>
          <a:p>
            <a:r>
              <a:rPr lang="fi-FI"/>
              <a:t>2023</a:t>
            </a:r>
            <a:endParaRPr lang="en-FI"/>
          </a:p>
        </p:txBody>
      </p:sp>
      <p:sp>
        <p:nvSpPr>
          <p:cNvPr id="4" name="Slide Number Placeholder 3">
            <a:extLst>
              <a:ext uri="{FF2B5EF4-FFF2-40B4-BE49-F238E27FC236}">
                <a16:creationId xmlns:a16="http://schemas.microsoft.com/office/drawing/2014/main" id="{BFB4A672-2AA7-FBE4-BA0F-AE2184E2B96C}"/>
              </a:ext>
            </a:extLst>
          </p:cNvPr>
          <p:cNvSpPr>
            <a:spLocks noGrp="1"/>
          </p:cNvSpPr>
          <p:nvPr>
            <p:ph type="sldNum" sz="quarter" idx="12"/>
          </p:nvPr>
        </p:nvSpPr>
        <p:spPr/>
        <p:txBody>
          <a:bodyPr/>
          <a:lstStyle/>
          <a:p>
            <a:fld id="{43AF15DB-8468-DA4F-98B9-DC37122F7E4C}" type="slidenum">
              <a:rPr lang="en-FI" smtClean="0"/>
              <a:t>‹#›</a:t>
            </a:fld>
            <a:endParaRPr lang="en-FI"/>
          </a:p>
        </p:txBody>
      </p:sp>
    </p:spTree>
    <p:extLst>
      <p:ext uri="{BB962C8B-B14F-4D97-AF65-F5344CB8AC3E}">
        <p14:creationId xmlns:p14="http://schemas.microsoft.com/office/powerpoint/2010/main" val="1875021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yhjä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56F964-A346-4C9E-0FE9-C8D73BA1E67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075453" y="3417666"/>
            <a:ext cx="18306960" cy="10298336"/>
          </a:xfrm>
          <a:prstGeom prst="rect">
            <a:avLst/>
          </a:prstGeom>
        </p:spPr>
      </p:pic>
      <p:sp>
        <p:nvSpPr>
          <p:cNvPr id="2" name="Date Placeholder 1">
            <a:extLst>
              <a:ext uri="{FF2B5EF4-FFF2-40B4-BE49-F238E27FC236}">
                <a16:creationId xmlns:a16="http://schemas.microsoft.com/office/drawing/2014/main" id="{E1C67CA2-C70C-A458-346B-706D480419BA}"/>
              </a:ext>
            </a:extLst>
          </p:cNvPr>
          <p:cNvSpPr>
            <a:spLocks noGrp="1"/>
          </p:cNvSpPr>
          <p:nvPr>
            <p:ph type="dt" sz="half" idx="10"/>
          </p:nvPr>
        </p:nvSpPr>
        <p:spPr/>
        <p:txBody>
          <a:bodyPr/>
          <a:lstStyle/>
          <a:p>
            <a:r>
              <a:rPr lang="fi-FI"/>
              <a:t>2023</a:t>
            </a:r>
            <a:endParaRPr lang="en-FI"/>
          </a:p>
        </p:txBody>
      </p:sp>
      <p:sp>
        <p:nvSpPr>
          <p:cNvPr id="3" name="Footer Placeholder 2">
            <a:extLst>
              <a:ext uri="{FF2B5EF4-FFF2-40B4-BE49-F238E27FC236}">
                <a16:creationId xmlns:a16="http://schemas.microsoft.com/office/drawing/2014/main" id="{9A9A05C4-7AD7-71AE-0E72-38EA5C767FCC}"/>
              </a:ext>
            </a:extLst>
          </p:cNvPr>
          <p:cNvSpPr>
            <a:spLocks noGrp="1"/>
          </p:cNvSpPr>
          <p:nvPr>
            <p:ph type="ftr" sz="quarter" idx="11"/>
          </p:nvPr>
        </p:nvSpPr>
        <p:spPr/>
        <p:txBody>
          <a:bodyPr/>
          <a:lstStyle/>
          <a:p>
            <a:r>
              <a:rPr lang="fi-FI"/>
              <a:t>Puheterapeutti Anne Hilden Kymenhva</a:t>
            </a:r>
            <a:endParaRPr lang="en-FI"/>
          </a:p>
        </p:txBody>
      </p:sp>
      <p:sp>
        <p:nvSpPr>
          <p:cNvPr id="4" name="Slide Number Placeholder 3">
            <a:extLst>
              <a:ext uri="{FF2B5EF4-FFF2-40B4-BE49-F238E27FC236}">
                <a16:creationId xmlns:a16="http://schemas.microsoft.com/office/drawing/2014/main" id="{BFB4A672-2AA7-FBE4-BA0F-AE2184E2B96C}"/>
              </a:ext>
            </a:extLst>
          </p:cNvPr>
          <p:cNvSpPr>
            <a:spLocks noGrp="1"/>
          </p:cNvSpPr>
          <p:nvPr>
            <p:ph type="sldNum" sz="quarter" idx="12"/>
          </p:nvPr>
        </p:nvSpPr>
        <p:spPr/>
        <p:txBody>
          <a:bodyPr/>
          <a:lstStyle/>
          <a:p>
            <a:fld id="{43AF15DB-8468-DA4F-98B9-DC37122F7E4C}" type="slidenum">
              <a:rPr lang="en-FI" smtClean="0"/>
              <a:t>‹#›</a:t>
            </a:fld>
            <a:endParaRPr lang="en-FI"/>
          </a:p>
        </p:txBody>
      </p:sp>
    </p:spTree>
    <p:extLst>
      <p:ext uri="{BB962C8B-B14F-4D97-AF65-F5344CB8AC3E}">
        <p14:creationId xmlns:p14="http://schemas.microsoft.com/office/powerpoint/2010/main" val="1229679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Otsikkod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5">
            <a:extLst>
              <a:ext uri="{FF2B5EF4-FFF2-40B4-BE49-F238E27FC236}">
                <a16:creationId xmlns:a16="http://schemas.microsoft.com/office/drawing/2014/main" id="{B56F663B-DE9D-4846-B92B-815F67F29843}"/>
              </a:ext>
              <a:ext uri="{C183D7F6-B498-43B3-948B-1728B52AA6E4}">
                <adec:decorative xmlns:adec="http://schemas.microsoft.com/office/drawing/2017/decorative" val="1"/>
              </a:ext>
            </a:extLst>
          </p:cNvPr>
          <p:cNvSpPr>
            <a:spLocks noChangeAspect="1"/>
          </p:cNvSpPr>
          <p:nvPr userDrawn="1"/>
        </p:nvSpPr>
        <p:spPr bwMode="auto">
          <a:xfrm>
            <a:off x="0" y="8107054"/>
            <a:ext cx="24382800" cy="5616897"/>
          </a:xfrm>
          <a:custGeom>
            <a:avLst/>
            <a:gdLst>
              <a:gd name="T0" fmla="*/ 0 w 67733"/>
              <a:gd name="T1" fmla="*/ 4768 h 15585"/>
              <a:gd name="T2" fmla="*/ 0 w 67733"/>
              <a:gd name="T3" fmla="*/ 4774 h 15585"/>
              <a:gd name="T4" fmla="*/ 0 w 67733"/>
              <a:gd name="T5" fmla="*/ 4774 h 15585"/>
              <a:gd name="T6" fmla="*/ 0 w 67733"/>
              <a:gd name="T7" fmla="*/ 15585 h 15585"/>
              <a:gd name="T8" fmla="*/ 67733 w 67733"/>
              <a:gd name="T9" fmla="*/ 15585 h 15585"/>
              <a:gd name="T10" fmla="*/ 67733 w 67733"/>
              <a:gd name="T11" fmla="*/ 0 h 15585"/>
              <a:gd name="T12" fmla="*/ 0 w 67733"/>
              <a:gd name="T13" fmla="*/ 4768 h 15585"/>
            </a:gdLst>
            <a:ahLst/>
            <a:cxnLst>
              <a:cxn ang="0">
                <a:pos x="T0" y="T1"/>
              </a:cxn>
              <a:cxn ang="0">
                <a:pos x="T2" y="T3"/>
              </a:cxn>
              <a:cxn ang="0">
                <a:pos x="T4" y="T5"/>
              </a:cxn>
              <a:cxn ang="0">
                <a:pos x="T6" y="T7"/>
              </a:cxn>
              <a:cxn ang="0">
                <a:pos x="T8" y="T9"/>
              </a:cxn>
              <a:cxn ang="0">
                <a:pos x="T10" y="T11"/>
              </a:cxn>
              <a:cxn ang="0">
                <a:pos x="T12" y="T13"/>
              </a:cxn>
            </a:cxnLst>
            <a:rect l="0" t="0" r="r" b="b"/>
            <a:pathLst>
              <a:path w="67733" h="15585">
                <a:moveTo>
                  <a:pt x="0" y="4768"/>
                </a:moveTo>
                <a:lnTo>
                  <a:pt x="0" y="4774"/>
                </a:lnTo>
                <a:lnTo>
                  <a:pt x="0" y="4774"/>
                </a:lnTo>
                <a:lnTo>
                  <a:pt x="0" y="15585"/>
                </a:lnTo>
                <a:lnTo>
                  <a:pt x="67733" y="15585"/>
                </a:lnTo>
                <a:cubicBezTo>
                  <a:pt x="67733" y="10379"/>
                  <a:pt x="67733" y="5195"/>
                  <a:pt x="67733" y="0"/>
                </a:cubicBezTo>
                <a:lnTo>
                  <a:pt x="0" y="4768"/>
                </a:lnTo>
                <a:close/>
              </a:path>
            </a:pathLst>
          </a:custGeom>
          <a:solidFill>
            <a:srgbClr val="A75042"/>
          </a:solidFill>
          <a:ln>
            <a:noFill/>
          </a:ln>
        </p:spPr>
        <p:txBody>
          <a:bodyPr vert="horz" wrap="square" lIns="91440" tIns="45720" rIns="91440" bIns="45720" numCol="1" anchor="t" anchorCtr="0" compatLnSpc="1">
            <a:prstTxWarp prst="textNoShape">
              <a:avLst/>
            </a:prstTxWarp>
          </a:bodyPr>
          <a:lstStyle/>
          <a:p>
            <a:endParaRPr lang="fi-FI"/>
          </a:p>
        </p:txBody>
      </p:sp>
      <p:sp>
        <p:nvSpPr>
          <p:cNvPr id="24" name="Freeform 6">
            <a:extLst>
              <a:ext uri="{FF2B5EF4-FFF2-40B4-BE49-F238E27FC236}">
                <a16:creationId xmlns:a16="http://schemas.microsoft.com/office/drawing/2014/main" id="{B05BE846-A9E8-4F94-B6C9-47D9A241C76D}"/>
              </a:ext>
              <a:ext uri="{C183D7F6-B498-43B3-948B-1728B52AA6E4}">
                <adec:decorative xmlns:adec="http://schemas.microsoft.com/office/drawing/2017/decorative" val="1"/>
              </a:ext>
            </a:extLst>
          </p:cNvPr>
          <p:cNvSpPr>
            <a:spLocks/>
          </p:cNvSpPr>
          <p:nvPr userDrawn="1"/>
        </p:nvSpPr>
        <p:spPr bwMode="auto">
          <a:xfrm>
            <a:off x="0" y="-18854"/>
            <a:ext cx="24382800" cy="1714898"/>
          </a:xfrm>
          <a:custGeom>
            <a:avLst/>
            <a:gdLst>
              <a:gd name="T0" fmla="*/ 0 w 67725"/>
              <a:gd name="T1" fmla="*/ 0 h 4767"/>
              <a:gd name="T2" fmla="*/ 0 w 67725"/>
              <a:gd name="T3" fmla="*/ 4767 h 4767"/>
              <a:gd name="T4" fmla="*/ 67725 w 67725"/>
              <a:gd name="T5" fmla="*/ 24 h 4767"/>
              <a:gd name="T6" fmla="*/ 67725 w 67725"/>
              <a:gd name="T7" fmla="*/ 18 h 4767"/>
              <a:gd name="T8" fmla="*/ 0 w 67725"/>
              <a:gd name="T9" fmla="*/ 0 h 4767"/>
            </a:gdLst>
            <a:ahLst/>
            <a:cxnLst>
              <a:cxn ang="0">
                <a:pos x="T0" y="T1"/>
              </a:cxn>
              <a:cxn ang="0">
                <a:pos x="T2" y="T3"/>
              </a:cxn>
              <a:cxn ang="0">
                <a:pos x="T4" y="T5"/>
              </a:cxn>
              <a:cxn ang="0">
                <a:pos x="T6" y="T7"/>
              </a:cxn>
              <a:cxn ang="0">
                <a:pos x="T8" y="T9"/>
              </a:cxn>
            </a:cxnLst>
            <a:rect l="0" t="0" r="r" b="b"/>
            <a:pathLst>
              <a:path w="67725" h="4767">
                <a:moveTo>
                  <a:pt x="0" y="0"/>
                </a:moveTo>
                <a:lnTo>
                  <a:pt x="0" y="4767"/>
                </a:lnTo>
                <a:lnTo>
                  <a:pt x="67725" y="24"/>
                </a:lnTo>
                <a:lnTo>
                  <a:pt x="67725" y="18"/>
                </a:lnTo>
                <a:lnTo>
                  <a:pt x="0" y="0"/>
                </a:lnTo>
                <a:close/>
              </a:path>
            </a:pathLst>
          </a:custGeom>
          <a:solidFill>
            <a:srgbClr val="CEFF23"/>
          </a:solid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1959666" y="9829800"/>
            <a:ext cx="20461422" cy="1643254"/>
          </a:xfrm>
        </p:spPr>
        <p:txBody>
          <a:bodyPr anchor="b"/>
          <a:lstStyle>
            <a:lvl1pPr algn="l">
              <a:defRPr sz="7200">
                <a:solidFill>
                  <a:schemeClr val="bg1"/>
                </a:solidFill>
              </a:defRPr>
            </a:lvl1pPr>
          </a:lstStyle>
          <a:p>
            <a:r>
              <a:rPr lang="fi-FI"/>
              <a:t>Muokkaa perustyyl. napsautt.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1959666" y="11611484"/>
            <a:ext cx="20461422" cy="998092"/>
          </a:xfrm>
        </p:spPr>
        <p:txBody>
          <a:bodyPr/>
          <a:lstStyle>
            <a:lvl1pPr marL="0" indent="0" algn="l">
              <a:buNone/>
              <a:defRPr sz="3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grpSp>
        <p:nvGrpSpPr>
          <p:cNvPr id="23" name="Ryhmä 22">
            <a:extLst>
              <a:ext uri="{FF2B5EF4-FFF2-40B4-BE49-F238E27FC236}">
                <a16:creationId xmlns:a16="http://schemas.microsoft.com/office/drawing/2014/main" id="{E0ED3212-0E12-462B-9F9E-0F9AFCEB7B58}"/>
              </a:ext>
              <a:ext uri="{C183D7F6-B498-43B3-948B-1728B52AA6E4}">
                <adec:decorative xmlns:adec="http://schemas.microsoft.com/office/drawing/2017/decorative" val="1"/>
              </a:ext>
            </a:extLst>
          </p:cNvPr>
          <p:cNvGrpSpPr>
            <a:grpSpLocks noChangeAspect="1"/>
          </p:cNvGrpSpPr>
          <p:nvPr userDrawn="1"/>
        </p:nvGrpSpPr>
        <p:grpSpPr>
          <a:xfrm>
            <a:off x="0" y="4524866"/>
            <a:ext cx="24382800" cy="2500108"/>
            <a:chOff x="14288" y="1179513"/>
            <a:chExt cx="24353837" cy="2497138"/>
          </a:xfrm>
        </p:grpSpPr>
        <p:sp>
          <p:nvSpPr>
            <p:cNvPr id="16" name="Freeform 9">
              <a:extLst>
                <a:ext uri="{FF2B5EF4-FFF2-40B4-BE49-F238E27FC236}">
                  <a16:creationId xmlns:a16="http://schemas.microsoft.com/office/drawing/2014/main" id="{321A8E0B-C6F0-48F4-9E53-4DAE17B05BCC}"/>
                </a:ext>
                <a:ext uri="{C183D7F6-B498-43B3-948B-1728B52AA6E4}">
                  <adec:decorative xmlns:adec="http://schemas.microsoft.com/office/drawing/2017/decorative" val="1"/>
                </a:ext>
              </a:extLst>
            </p:cNvPr>
            <p:cNvSpPr>
              <a:spLocks/>
            </p:cNvSpPr>
            <p:nvPr userDrawn="1"/>
          </p:nvSpPr>
          <p:spPr bwMode="auto">
            <a:xfrm>
              <a:off x="14288" y="1223963"/>
              <a:ext cx="3727450" cy="2406650"/>
            </a:xfrm>
            <a:custGeom>
              <a:avLst/>
              <a:gdLst>
                <a:gd name="T0" fmla="*/ 6722 w 10366"/>
                <a:gd name="T1" fmla="*/ 0 h 6678"/>
                <a:gd name="T2" fmla="*/ 3329 w 10366"/>
                <a:gd name="T3" fmla="*/ 2477 h 6678"/>
                <a:gd name="T4" fmla="*/ 3724 w 10366"/>
                <a:gd name="T5" fmla="*/ 0 h 6678"/>
                <a:gd name="T6" fmla="*/ 771 w 10366"/>
                <a:gd name="T7" fmla="*/ 0 h 6678"/>
                <a:gd name="T8" fmla="*/ 0 w 10366"/>
                <a:gd name="T9" fmla="*/ 4858 h 6678"/>
                <a:gd name="T10" fmla="*/ 0 w 10366"/>
                <a:gd name="T11" fmla="*/ 6678 h 6678"/>
                <a:gd name="T12" fmla="*/ 2665 w 10366"/>
                <a:gd name="T13" fmla="*/ 6678 h 6678"/>
                <a:gd name="T14" fmla="*/ 3113 w 10366"/>
                <a:gd name="T15" fmla="*/ 3868 h 6678"/>
                <a:gd name="T16" fmla="*/ 5627 w 10366"/>
                <a:gd name="T17" fmla="*/ 6678 h 6678"/>
                <a:gd name="T18" fmla="*/ 9406 w 10366"/>
                <a:gd name="T19" fmla="*/ 6678 h 6678"/>
                <a:gd name="T20" fmla="*/ 6120 w 10366"/>
                <a:gd name="T21" fmla="*/ 3105 h 6678"/>
                <a:gd name="T22" fmla="*/ 10366 w 10366"/>
                <a:gd name="T23" fmla="*/ 0 h 6678"/>
                <a:gd name="T24" fmla="*/ 6722 w 10366"/>
                <a:gd name="T25" fmla="*/ 0 h 6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66" h="6678">
                  <a:moveTo>
                    <a:pt x="6722" y="0"/>
                  </a:moveTo>
                  <a:lnTo>
                    <a:pt x="3329" y="2477"/>
                  </a:lnTo>
                  <a:lnTo>
                    <a:pt x="3724" y="0"/>
                  </a:lnTo>
                  <a:lnTo>
                    <a:pt x="771" y="0"/>
                  </a:lnTo>
                  <a:lnTo>
                    <a:pt x="0" y="4858"/>
                  </a:lnTo>
                  <a:lnTo>
                    <a:pt x="0" y="6678"/>
                  </a:lnTo>
                  <a:lnTo>
                    <a:pt x="2665" y="6678"/>
                  </a:lnTo>
                  <a:lnTo>
                    <a:pt x="3113" y="3868"/>
                  </a:lnTo>
                  <a:lnTo>
                    <a:pt x="5627" y="6678"/>
                  </a:lnTo>
                  <a:lnTo>
                    <a:pt x="9406" y="6678"/>
                  </a:lnTo>
                  <a:lnTo>
                    <a:pt x="6120" y="3105"/>
                  </a:lnTo>
                  <a:lnTo>
                    <a:pt x="10366" y="0"/>
                  </a:lnTo>
                  <a:lnTo>
                    <a:pt x="6722"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0">
              <a:extLst>
                <a:ext uri="{FF2B5EF4-FFF2-40B4-BE49-F238E27FC236}">
                  <a16:creationId xmlns:a16="http://schemas.microsoft.com/office/drawing/2014/main" id="{9F976DE6-DF60-436D-8406-2AED6DDCF071}"/>
                </a:ext>
                <a:ext uri="{C183D7F6-B498-43B3-948B-1728B52AA6E4}">
                  <adec:decorative xmlns:adec="http://schemas.microsoft.com/office/drawing/2017/decorative" val="1"/>
                </a:ext>
              </a:extLst>
            </p:cNvPr>
            <p:cNvSpPr>
              <a:spLocks noEditPoints="1"/>
            </p:cNvSpPr>
            <p:nvPr userDrawn="1"/>
          </p:nvSpPr>
          <p:spPr bwMode="auto">
            <a:xfrm>
              <a:off x="3224213" y="1179513"/>
              <a:ext cx="3714750" cy="2497138"/>
            </a:xfrm>
            <a:custGeom>
              <a:avLst/>
              <a:gdLst>
                <a:gd name="T0" fmla="*/ 0 w 10332"/>
                <a:gd name="T1" fmla="*/ 3914 h 6930"/>
                <a:gd name="T2" fmla="*/ 45 w 10332"/>
                <a:gd name="T3" fmla="*/ 3222 h 6930"/>
                <a:gd name="T4" fmla="*/ 5242 w 10332"/>
                <a:gd name="T5" fmla="*/ 0 h 6930"/>
                <a:gd name="T6" fmla="*/ 5664 w 10332"/>
                <a:gd name="T7" fmla="*/ 0 h 6930"/>
                <a:gd name="T8" fmla="*/ 10332 w 10332"/>
                <a:gd name="T9" fmla="*/ 2962 h 6930"/>
                <a:gd name="T10" fmla="*/ 10269 w 10332"/>
                <a:gd name="T11" fmla="*/ 3689 h 6930"/>
                <a:gd name="T12" fmla="*/ 5081 w 10332"/>
                <a:gd name="T13" fmla="*/ 6930 h 6930"/>
                <a:gd name="T14" fmla="*/ 4650 w 10332"/>
                <a:gd name="T15" fmla="*/ 6930 h 6930"/>
                <a:gd name="T16" fmla="*/ 0 w 10332"/>
                <a:gd name="T17" fmla="*/ 3914 h 6930"/>
                <a:gd name="T18" fmla="*/ 5296 w 10332"/>
                <a:gd name="T19" fmla="*/ 1975 h 6930"/>
                <a:gd name="T20" fmla="*/ 3088 w 10332"/>
                <a:gd name="T21" fmla="*/ 3348 h 6930"/>
                <a:gd name="T22" fmla="*/ 3070 w 10332"/>
                <a:gd name="T23" fmla="*/ 3644 h 6930"/>
                <a:gd name="T24" fmla="*/ 5018 w 10332"/>
                <a:gd name="T25" fmla="*/ 4937 h 6930"/>
                <a:gd name="T26" fmla="*/ 7235 w 10332"/>
                <a:gd name="T27" fmla="*/ 3546 h 6930"/>
                <a:gd name="T28" fmla="*/ 7262 w 10332"/>
                <a:gd name="T29" fmla="*/ 3214 h 6930"/>
                <a:gd name="T30" fmla="*/ 5296 w 10332"/>
                <a:gd name="T31" fmla="*/ 1975 h 6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32" h="6930">
                  <a:moveTo>
                    <a:pt x="0" y="3914"/>
                  </a:moveTo>
                  <a:cubicBezTo>
                    <a:pt x="0" y="3734"/>
                    <a:pt x="9" y="3483"/>
                    <a:pt x="45" y="3222"/>
                  </a:cubicBezTo>
                  <a:cubicBezTo>
                    <a:pt x="233" y="1876"/>
                    <a:pt x="1023" y="0"/>
                    <a:pt x="5242" y="0"/>
                  </a:cubicBezTo>
                  <a:lnTo>
                    <a:pt x="5664" y="0"/>
                  </a:lnTo>
                  <a:cubicBezTo>
                    <a:pt x="9613" y="0"/>
                    <a:pt x="10332" y="1670"/>
                    <a:pt x="10332" y="2962"/>
                  </a:cubicBezTo>
                  <a:cubicBezTo>
                    <a:pt x="10332" y="3196"/>
                    <a:pt x="10305" y="3465"/>
                    <a:pt x="10269" y="3689"/>
                  </a:cubicBezTo>
                  <a:cubicBezTo>
                    <a:pt x="10053" y="5018"/>
                    <a:pt x="9335" y="6930"/>
                    <a:pt x="5081" y="6930"/>
                  </a:cubicBezTo>
                  <a:lnTo>
                    <a:pt x="4650" y="6930"/>
                  </a:lnTo>
                  <a:cubicBezTo>
                    <a:pt x="781" y="6930"/>
                    <a:pt x="0" y="5251"/>
                    <a:pt x="0" y="3914"/>
                  </a:cubicBezTo>
                  <a:close/>
                  <a:moveTo>
                    <a:pt x="5296" y="1975"/>
                  </a:moveTo>
                  <a:cubicBezTo>
                    <a:pt x="3644" y="1975"/>
                    <a:pt x="3169" y="2711"/>
                    <a:pt x="3088" y="3348"/>
                  </a:cubicBezTo>
                  <a:cubicBezTo>
                    <a:pt x="3079" y="3420"/>
                    <a:pt x="3070" y="3519"/>
                    <a:pt x="3070" y="3644"/>
                  </a:cubicBezTo>
                  <a:cubicBezTo>
                    <a:pt x="3070" y="4255"/>
                    <a:pt x="3510" y="4937"/>
                    <a:pt x="5018" y="4937"/>
                  </a:cubicBezTo>
                  <a:cubicBezTo>
                    <a:pt x="6651" y="4937"/>
                    <a:pt x="7136" y="4210"/>
                    <a:pt x="7235" y="3546"/>
                  </a:cubicBezTo>
                  <a:cubicBezTo>
                    <a:pt x="7253" y="3420"/>
                    <a:pt x="7262" y="3321"/>
                    <a:pt x="7262" y="3214"/>
                  </a:cubicBezTo>
                  <a:cubicBezTo>
                    <a:pt x="7262" y="2603"/>
                    <a:pt x="6813" y="1975"/>
                    <a:pt x="5296" y="1975"/>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1">
              <a:extLst>
                <a:ext uri="{FF2B5EF4-FFF2-40B4-BE49-F238E27FC236}">
                  <a16:creationId xmlns:a16="http://schemas.microsoft.com/office/drawing/2014/main" id="{96A2C1F8-6EAF-4BEC-BE34-4343D712646C}"/>
                </a:ext>
                <a:ext uri="{C183D7F6-B498-43B3-948B-1728B52AA6E4}">
                  <adec:decorative xmlns:adec="http://schemas.microsoft.com/office/drawing/2017/decorative" val="1"/>
                </a:ext>
              </a:extLst>
            </p:cNvPr>
            <p:cNvSpPr>
              <a:spLocks/>
            </p:cNvSpPr>
            <p:nvPr userDrawn="1"/>
          </p:nvSpPr>
          <p:spPr bwMode="auto">
            <a:xfrm>
              <a:off x="7058025" y="1223963"/>
              <a:ext cx="3692525" cy="2446338"/>
            </a:xfrm>
            <a:custGeom>
              <a:avLst/>
              <a:gdLst>
                <a:gd name="T0" fmla="*/ 700 w 10268"/>
                <a:gd name="T1" fmla="*/ 0 h 6786"/>
                <a:gd name="T2" fmla="*/ 3662 w 10268"/>
                <a:gd name="T3" fmla="*/ 0 h 6786"/>
                <a:gd name="T4" fmla="*/ 3213 w 10268"/>
                <a:gd name="T5" fmla="*/ 2818 h 6786"/>
                <a:gd name="T6" fmla="*/ 4847 w 10268"/>
                <a:gd name="T7" fmla="*/ 4506 h 6786"/>
                <a:gd name="T8" fmla="*/ 4865 w 10268"/>
                <a:gd name="T9" fmla="*/ 4506 h 6786"/>
                <a:gd name="T10" fmla="*/ 6857 w 10268"/>
                <a:gd name="T11" fmla="*/ 2836 h 6786"/>
                <a:gd name="T12" fmla="*/ 7306 w 10268"/>
                <a:gd name="T13" fmla="*/ 0 h 6786"/>
                <a:gd name="T14" fmla="*/ 10268 w 10268"/>
                <a:gd name="T15" fmla="*/ 0 h 6786"/>
                <a:gd name="T16" fmla="*/ 9802 w 10268"/>
                <a:gd name="T17" fmla="*/ 2989 h 6786"/>
                <a:gd name="T18" fmla="*/ 5017 w 10268"/>
                <a:gd name="T19" fmla="*/ 6786 h 6786"/>
                <a:gd name="T20" fmla="*/ 4622 w 10268"/>
                <a:gd name="T21" fmla="*/ 6786 h 6786"/>
                <a:gd name="T22" fmla="*/ 224 w 10268"/>
                <a:gd name="T23" fmla="*/ 2971 h 6786"/>
                <a:gd name="T24" fmla="*/ 700 w 10268"/>
                <a:gd name="T25" fmla="*/ 0 h 6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68" h="6786">
                  <a:moveTo>
                    <a:pt x="700" y="0"/>
                  </a:moveTo>
                  <a:lnTo>
                    <a:pt x="3662" y="0"/>
                  </a:lnTo>
                  <a:lnTo>
                    <a:pt x="3213" y="2818"/>
                  </a:lnTo>
                  <a:cubicBezTo>
                    <a:pt x="3079" y="3644"/>
                    <a:pt x="3312" y="4506"/>
                    <a:pt x="4847" y="4506"/>
                  </a:cubicBezTo>
                  <a:lnTo>
                    <a:pt x="4865" y="4506"/>
                  </a:lnTo>
                  <a:cubicBezTo>
                    <a:pt x="6319" y="4506"/>
                    <a:pt x="6732" y="3644"/>
                    <a:pt x="6857" y="2836"/>
                  </a:cubicBezTo>
                  <a:lnTo>
                    <a:pt x="7306" y="0"/>
                  </a:lnTo>
                  <a:lnTo>
                    <a:pt x="10268" y="0"/>
                  </a:lnTo>
                  <a:lnTo>
                    <a:pt x="9802" y="2989"/>
                  </a:lnTo>
                  <a:cubicBezTo>
                    <a:pt x="9568" y="4443"/>
                    <a:pt x="8895" y="6786"/>
                    <a:pt x="5017" y="6786"/>
                  </a:cubicBezTo>
                  <a:lnTo>
                    <a:pt x="4622" y="6786"/>
                  </a:lnTo>
                  <a:cubicBezTo>
                    <a:pt x="377" y="6786"/>
                    <a:pt x="0" y="4398"/>
                    <a:pt x="224" y="2971"/>
                  </a:cubicBezTo>
                  <a:lnTo>
                    <a:pt x="70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2">
              <a:extLst>
                <a:ext uri="{FF2B5EF4-FFF2-40B4-BE49-F238E27FC236}">
                  <a16:creationId xmlns:a16="http://schemas.microsoft.com/office/drawing/2014/main" id="{BEC02F9C-E6FC-40B6-85EC-1FD0A88E37A5}"/>
                </a:ext>
                <a:ext uri="{C183D7F6-B498-43B3-948B-1728B52AA6E4}">
                  <adec:decorative xmlns:adec="http://schemas.microsoft.com/office/drawing/2017/decorative" val="1"/>
                </a:ext>
              </a:extLst>
            </p:cNvPr>
            <p:cNvSpPr>
              <a:spLocks/>
            </p:cNvSpPr>
            <p:nvPr userDrawn="1"/>
          </p:nvSpPr>
          <p:spPr bwMode="auto">
            <a:xfrm>
              <a:off x="10847388" y="1223963"/>
              <a:ext cx="3679825" cy="2406650"/>
            </a:xfrm>
            <a:custGeom>
              <a:avLst/>
              <a:gdLst>
                <a:gd name="T0" fmla="*/ 6337 w 10233"/>
                <a:gd name="T1" fmla="*/ 6678 h 6678"/>
                <a:gd name="T2" fmla="*/ 2217 w 10233"/>
                <a:gd name="T3" fmla="*/ 6678 h 6678"/>
                <a:gd name="T4" fmla="*/ 0 w 10233"/>
                <a:gd name="T5" fmla="*/ 0 h 6678"/>
                <a:gd name="T6" fmla="*/ 3267 w 10233"/>
                <a:gd name="T7" fmla="*/ 0 h 6678"/>
                <a:gd name="T8" fmla="*/ 4613 w 10233"/>
                <a:gd name="T9" fmla="*/ 4380 h 6678"/>
                <a:gd name="T10" fmla="*/ 7109 w 10233"/>
                <a:gd name="T11" fmla="*/ 0 h 6678"/>
                <a:gd name="T12" fmla="*/ 10233 w 10233"/>
                <a:gd name="T13" fmla="*/ 0 h 6678"/>
                <a:gd name="T14" fmla="*/ 6337 w 10233"/>
                <a:gd name="T15" fmla="*/ 6678 h 6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33" h="6678">
                  <a:moveTo>
                    <a:pt x="6337" y="6678"/>
                  </a:moveTo>
                  <a:lnTo>
                    <a:pt x="2217" y="6678"/>
                  </a:lnTo>
                  <a:lnTo>
                    <a:pt x="0" y="0"/>
                  </a:lnTo>
                  <a:lnTo>
                    <a:pt x="3267" y="0"/>
                  </a:lnTo>
                  <a:lnTo>
                    <a:pt x="4613" y="4380"/>
                  </a:lnTo>
                  <a:lnTo>
                    <a:pt x="7109" y="0"/>
                  </a:lnTo>
                  <a:lnTo>
                    <a:pt x="10233" y="0"/>
                  </a:lnTo>
                  <a:lnTo>
                    <a:pt x="6337" y="667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3">
              <a:extLst>
                <a:ext uri="{FF2B5EF4-FFF2-40B4-BE49-F238E27FC236}">
                  <a16:creationId xmlns:a16="http://schemas.microsoft.com/office/drawing/2014/main" id="{63CF111C-678D-4D1E-AC5E-9D785B047AC4}"/>
                </a:ext>
                <a:ext uri="{C183D7F6-B498-43B3-948B-1728B52AA6E4}">
                  <adec:decorative xmlns:adec="http://schemas.microsoft.com/office/drawing/2017/decorative" val="1"/>
                </a:ext>
              </a:extLst>
            </p:cNvPr>
            <p:cNvSpPr>
              <a:spLocks noEditPoints="1"/>
            </p:cNvSpPr>
            <p:nvPr userDrawn="1"/>
          </p:nvSpPr>
          <p:spPr bwMode="auto">
            <a:xfrm>
              <a:off x="14219238" y="1179513"/>
              <a:ext cx="3714750" cy="2497138"/>
            </a:xfrm>
            <a:custGeom>
              <a:avLst/>
              <a:gdLst>
                <a:gd name="T0" fmla="*/ 0 w 10331"/>
                <a:gd name="T1" fmla="*/ 3914 h 6930"/>
                <a:gd name="T2" fmla="*/ 45 w 10331"/>
                <a:gd name="T3" fmla="*/ 3222 h 6930"/>
                <a:gd name="T4" fmla="*/ 5242 w 10331"/>
                <a:gd name="T5" fmla="*/ 0 h 6930"/>
                <a:gd name="T6" fmla="*/ 5664 w 10331"/>
                <a:gd name="T7" fmla="*/ 0 h 6930"/>
                <a:gd name="T8" fmla="*/ 10331 w 10331"/>
                <a:gd name="T9" fmla="*/ 2962 h 6930"/>
                <a:gd name="T10" fmla="*/ 10269 w 10331"/>
                <a:gd name="T11" fmla="*/ 3689 h 6930"/>
                <a:gd name="T12" fmla="*/ 5080 w 10331"/>
                <a:gd name="T13" fmla="*/ 6930 h 6930"/>
                <a:gd name="T14" fmla="*/ 4650 w 10331"/>
                <a:gd name="T15" fmla="*/ 6930 h 6930"/>
                <a:gd name="T16" fmla="*/ 0 w 10331"/>
                <a:gd name="T17" fmla="*/ 3914 h 6930"/>
                <a:gd name="T18" fmla="*/ 5296 w 10331"/>
                <a:gd name="T19" fmla="*/ 1975 h 6930"/>
                <a:gd name="T20" fmla="*/ 3088 w 10331"/>
                <a:gd name="T21" fmla="*/ 3348 h 6930"/>
                <a:gd name="T22" fmla="*/ 3070 w 10331"/>
                <a:gd name="T23" fmla="*/ 3644 h 6930"/>
                <a:gd name="T24" fmla="*/ 5017 w 10331"/>
                <a:gd name="T25" fmla="*/ 4937 h 6930"/>
                <a:gd name="T26" fmla="*/ 7235 w 10331"/>
                <a:gd name="T27" fmla="*/ 3546 h 6930"/>
                <a:gd name="T28" fmla="*/ 7262 w 10331"/>
                <a:gd name="T29" fmla="*/ 3214 h 6930"/>
                <a:gd name="T30" fmla="*/ 5296 w 10331"/>
                <a:gd name="T31" fmla="*/ 1975 h 6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31" h="6930">
                  <a:moveTo>
                    <a:pt x="0" y="3914"/>
                  </a:moveTo>
                  <a:cubicBezTo>
                    <a:pt x="0" y="3734"/>
                    <a:pt x="9" y="3483"/>
                    <a:pt x="45" y="3222"/>
                  </a:cubicBezTo>
                  <a:cubicBezTo>
                    <a:pt x="233" y="1876"/>
                    <a:pt x="1023" y="0"/>
                    <a:pt x="5242" y="0"/>
                  </a:cubicBezTo>
                  <a:lnTo>
                    <a:pt x="5664" y="0"/>
                  </a:lnTo>
                  <a:cubicBezTo>
                    <a:pt x="9613" y="0"/>
                    <a:pt x="10331" y="1670"/>
                    <a:pt x="10331" y="2962"/>
                  </a:cubicBezTo>
                  <a:cubicBezTo>
                    <a:pt x="10331" y="3196"/>
                    <a:pt x="10304" y="3465"/>
                    <a:pt x="10269" y="3689"/>
                  </a:cubicBezTo>
                  <a:cubicBezTo>
                    <a:pt x="10053" y="5018"/>
                    <a:pt x="9335" y="6930"/>
                    <a:pt x="5080" y="6930"/>
                  </a:cubicBezTo>
                  <a:lnTo>
                    <a:pt x="4650" y="6930"/>
                  </a:lnTo>
                  <a:cubicBezTo>
                    <a:pt x="781" y="6930"/>
                    <a:pt x="0" y="5251"/>
                    <a:pt x="0" y="3914"/>
                  </a:cubicBezTo>
                  <a:close/>
                  <a:moveTo>
                    <a:pt x="5296" y="1975"/>
                  </a:moveTo>
                  <a:cubicBezTo>
                    <a:pt x="3644" y="1975"/>
                    <a:pt x="3168" y="2711"/>
                    <a:pt x="3088" y="3348"/>
                  </a:cubicBezTo>
                  <a:cubicBezTo>
                    <a:pt x="3079" y="3420"/>
                    <a:pt x="3070" y="3519"/>
                    <a:pt x="3070" y="3644"/>
                  </a:cubicBezTo>
                  <a:cubicBezTo>
                    <a:pt x="3070" y="4255"/>
                    <a:pt x="3510" y="4937"/>
                    <a:pt x="5017" y="4937"/>
                  </a:cubicBezTo>
                  <a:cubicBezTo>
                    <a:pt x="6651" y="4937"/>
                    <a:pt x="7136" y="4210"/>
                    <a:pt x="7235" y="3546"/>
                  </a:cubicBezTo>
                  <a:cubicBezTo>
                    <a:pt x="7253" y="3420"/>
                    <a:pt x="7262" y="3321"/>
                    <a:pt x="7262" y="3214"/>
                  </a:cubicBezTo>
                  <a:cubicBezTo>
                    <a:pt x="7262" y="2603"/>
                    <a:pt x="6813" y="1975"/>
                    <a:pt x="5296" y="1975"/>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14">
              <a:extLst>
                <a:ext uri="{FF2B5EF4-FFF2-40B4-BE49-F238E27FC236}">
                  <a16:creationId xmlns:a16="http://schemas.microsoft.com/office/drawing/2014/main" id="{46A25D9D-A80B-4426-82D4-16011802C16C}"/>
                </a:ext>
                <a:ext uri="{C183D7F6-B498-43B3-948B-1728B52AA6E4}">
                  <adec:decorative xmlns:adec="http://schemas.microsoft.com/office/drawing/2017/decorative" val="1"/>
                </a:ext>
              </a:extLst>
            </p:cNvPr>
            <p:cNvSpPr>
              <a:spLocks/>
            </p:cNvSpPr>
            <p:nvPr userDrawn="1"/>
          </p:nvSpPr>
          <p:spPr bwMode="auto">
            <a:xfrm>
              <a:off x="17949863" y="1223963"/>
              <a:ext cx="2801938" cy="2406650"/>
            </a:xfrm>
            <a:custGeom>
              <a:avLst/>
              <a:gdLst>
                <a:gd name="T0" fmla="*/ 4013 w 7792"/>
                <a:gd name="T1" fmla="*/ 0 h 6678"/>
                <a:gd name="T2" fmla="*/ 3295 w 7792"/>
                <a:gd name="T3" fmla="*/ 4506 h 6678"/>
                <a:gd name="T4" fmla="*/ 7792 w 7792"/>
                <a:gd name="T5" fmla="*/ 4506 h 6678"/>
                <a:gd name="T6" fmla="*/ 7451 w 7792"/>
                <a:gd name="T7" fmla="*/ 6678 h 6678"/>
                <a:gd name="T8" fmla="*/ 0 w 7792"/>
                <a:gd name="T9" fmla="*/ 6678 h 6678"/>
                <a:gd name="T10" fmla="*/ 1060 w 7792"/>
                <a:gd name="T11" fmla="*/ 0 h 6678"/>
                <a:gd name="T12" fmla="*/ 4013 w 7792"/>
                <a:gd name="T13" fmla="*/ 0 h 6678"/>
              </a:gdLst>
              <a:ahLst/>
              <a:cxnLst>
                <a:cxn ang="0">
                  <a:pos x="T0" y="T1"/>
                </a:cxn>
                <a:cxn ang="0">
                  <a:pos x="T2" y="T3"/>
                </a:cxn>
                <a:cxn ang="0">
                  <a:pos x="T4" y="T5"/>
                </a:cxn>
                <a:cxn ang="0">
                  <a:pos x="T6" y="T7"/>
                </a:cxn>
                <a:cxn ang="0">
                  <a:pos x="T8" y="T9"/>
                </a:cxn>
                <a:cxn ang="0">
                  <a:pos x="T10" y="T11"/>
                </a:cxn>
                <a:cxn ang="0">
                  <a:pos x="T12" y="T13"/>
                </a:cxn>
              </a:cxnLst>
              <a:rect l="0" t="0" r="r" b="b"/>
              <a:pathLst>
                <a:path w="7792" h="6678">
                  <a:moveTo>
                    <a:pt x="4013" y="0"/>
                  </a:moveTo>
                  <a:lnTo>
                    <a:pt x="3295" y="4506"/>
                  </a:lnTo>
                  <a:lnTo>
                    <a:pt x="7792" y="4506"/>
                  </a:lnTo>
                  <a:lnTo>
                    <a:pt x="7451" y="6678"/>
                  </a:lnTo>
                  <a:lnTo>
                    <a:pt x="0" y="6678"/>
                  </a:lnTo>
                  <a:lnTo>
                    <a:pt x="1060" y="0"/>
                  </a:lnTo>
                  <a:lnTo>
                    <a:pt x="4013"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15">
              <a:extLst>
                <a:ext uri="{FF2B5EF4-FFF2-40B4-BE49-F238E27FC236}">
                  <a16:creationId xmlns:a16="http://schemas.microsoft.com/office/drawing/2014/main" id="{BF0A95AA-4771-4B49-8D0E-8E69C2FE8547}"/>
                </a:ext>
                <a:ext uri="{C183D7F6-B498-43B3-948B-1728B52AA6E4}">
                  <adec:decorative xmlns:adec="http://schemas.microsoft.com/office/drawing/2017/decorative" val="1"/>
                </a:ext>
              </a:extLst>
            </p:cNvPr>
            <p:cNvSpPr>
              <a:spLocks noEditPoints="1"/>
            </p:cNvSpPr>
            <p:nvPr userDrawn="1"/>
          </p:nvSpPr>
          <p:spPr bwMode="auto">
            <a:xfrm>
              <a:off x="20723225" y="1223963"/>
              <a:ext cx="3644900" cy="2406650"/>
            </a:xfrm>
            <a:custGeom>
              <a:avLst/>
              <a:gdLst>
                <a:gd name="T0" fmla="*/ 4111 w 10140"/>
                <a:gd name="T1" fmla="*/ 0 h 6678"/>
                <a:gd name="T2" fmla="*/ 0 w 10140"/>
                <a:gd name="T3" fmla="*/ 6678 h 6678"/>
                <a:gd name="T4" fmla="*/ 2989 w 10140"/>
                <a:gd name="T5" fmla="*/ 6678 h 6678"/>
                <a:gd name="T6" fmla="*/ 3528 w 10140"/>
                <a:gd name="T7" fmla="*/ 5753 h 6678"/>
                <a:gd name="T8" fmla="*/ 7001 w 10140"/>
                <a:gd name="T9" fmla="*/ 5753 h 6678"/>
                <a:gd name="T10" fmla="*/ 7289 w 10140"/>
                <a:gd name="T11" fmla="*/ 6678 h 6678"/>
                <a:gd name="T12" fmla="*/ 10140 w 10140"/>
                <a:gd name="T13" fmla="*/ 6678 h 6678"/>
                <a:gd name="T14" fmla="*/ 10140 w 10140"/>
                <a:gd name="T15" fmla="*/ 5570 h 6678"/>
                <a:gd name="T16" fmla="*/ 8186 w 10140"/>
                <a:gd name="T17" fmla="*/ 0 h 6678"/>
                <a:gd name="T18" fmla="*/ 4111 w 10140"/>
                <a:gd name="T19" fmla="*/ 0 h 6678"/>
                <a:gd name="T20" fmla="*/ 5808 w 10140"/>
                <a:gd name="T21" fmla="*/ 1849 h 6678"/>
                <a:gd name="T22" fmla="*/ 6445 w 10140"/>
                <a:gd name="T23" fmla="*/ 3913 h 6678"/>
                <a:gd name="T24" fmla="*/ 4596 w 10140"/>
                <a:gd name="T25" fmla="*/ 3913 h 6678"/>
                <a:gd name="T26" fmla="*/ 5808 w 10140"/>
                <a:gd name="T27" fmla="*/ 1849 h 6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40" h="6678">
                  <a:moveTo>
                    <a:pt x="4111" y="0"/>
                  </a:moveTo>
                  <a:lnTo>
                    <a:pt x="0" y="6678"/>
                  </a:lnTo>
                  <a:lnTo>
                    <a:pt x="2989" y="6678"/>
                  </a:lnTo>
                  <a:lnTo>
                    <a:pt x="3528" y="5753"/>
                  </a:lnTo>
                  <a:lnTo>
                    <a:pt x="7001" y="5753"/>
                  </a:lnTo>
                  <a:lnTo>
                    <a:pt x="7289" y="6678"/>
                  </a:lnTo>
                  <a:lnTo>
                    <a:pt x="10140" y="6678"/>
                  </a:lnTo>
                  <a:lnTo>
                    <a:pt x="10140" y="5570"/>
                  </a:lnTo>
                  <a:lnTo>
                    <a:pt x="8186" y="0"/>
                  </a:lnTo>
                  <a:lnTo>
                    <a:pt x="4111" y="0"/>
                  </a:lnTo>
                  <a:close/>
                  <a:moveTo>
                    <a:pt x="5808" y="1849"/>
                  </a:moveTo>
                  <a:lnTo>
                    <a:pt x="6445" y="3913"/>
                  </a:lnTo>
                  <a:lnTo>
                    <a:pt x="4596" y="3913"/>
                  </a:lnTo>
                  <a:lnTo>
                    <a:pt x="5808" y="184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04878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Otsikkodia 3">
    <p:spTree>
      <p:nvGrpSpPr>
        <p:cNvPr id="1" name=""/>
        <p:cNvGrpSpPr/>
        <p:nvPr/>
      </p:nvGrpSpPr>
      <p:grpSpPr>
        <a:xfrm>
          <a:off x="0" y="0"/>
          <a:ext cx="0" cy="0"/>
          <a:chOff x="0" y="0"/>
          <a:chExt cx="0" cy="0"/>
        </a:xfrm>
      </p:grpSpPr>
      <p:pic>
        <p:nvPicPr>
          <p:cNvPr id="6" name="Kuva 5" descr="Miehet juomassa kahvia laiturilla">
            <a:extLst>
              <a:ext uri="{FF2B5EF4-FFF2-40B4-BE49-F238E27FC236}">
                <a16:creationId xmlns:a16="http://schemas.microsoft.com/office/drawing/2014/main" id="{FD4BC64C-DA58-4905-8D24-27C383396B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2800" cy="11027703"/>
          </a:xfrm>
          <a:prstGeom prst="rect">
            <a:avLst/>
          </a:prstGeom>
        </p:spPr>
      </p:pic>
      <p:sp>
        <p:nvSpPr>
          <p:cNvPr id="12" name="Freeform 5">
            <a:extLst>
              <a:ext uri="{FF2B5EF4-FFF2-40B4-BE49-F238E27FC236}">
                <a16:creationId xmlns:a16="http://schemas.microsoft.com/office/drawing/2014/main" id="{B56F663B-DE9D-4846-B92B-815F67F29843}"/>
              </a:ext>
              <a:ext uri="{C183D7F6-B498-43B3-948B-1728B52AA6E4}">
                <adec:decorative xmlns:adec="http://schemas.microsoft.com/office/drawing/2017/decorative" val="1"/>
              </a:ext>
            </a:extLst>
          </p:cNvPr>
          <p:cNvSpPr>
            <a:spLocks noChangeAspect="1"/>
          </p:cNvSpPr>
          <p:nvPr userDrawn="1"/>
        </p:nvSpPr>
        <p:spPr bwMode="auto">
          <a:xfrm>
            <a:off x="0" y="8107054"/>
            <a:ext cx="24382800" cy="5616897"/>
          </a:xfrm>
          <a:custGeom>
            <a:avLst/>
            <a:gdLst>
              <a:gd name="T0" fmla="*/ 0 w 67733"/>
              <a:gd name="T1" fmla="*/ 4768 h 15585"/>
              <a:gd name="T2" fmla="*/ 0 w 67733"/>
              <a:gd name="T3" fmla="*/ 4774 h 15585"/>
              <a:gd name="T4" fmla="*/ 0 w 67733"/>
              <a:gd name="T5" fmla="*/ 4774 h 15585"/>
              <a:gd name="T6" fmla="*/ 0 w 67733"/>
              <a:gd name="T7" fmla="*/ 15585 h 15585"/>
              <a:gd name="T8" fmla="*/ 67733 w 67733"/>
              <a:gd name="T9" fmla="*/ 15585 h 15585"/>
              <a:gd name="T10" fmla="*/ 67733 w 67733"/>
              <a:gd name="T11" fmla="*/ 0 h 15585"/>
              <a:gd name="T12" fmla="*/ 0 w 67733"/>
              <a:gd name="T13" fmla="*/ 4768 h 15585"/>
            </a:gdLst>
            <a:ahLst/>
            <a:cxnLst>
              <a:cxn ang="0">
                <a:pos x="T0" y="T1"/>
              </a:cxn>
              <a:cxn ang="0">
                <a:pos x="T2" y="T3"/>
              </a:cxn>
              <a:cxn ang="0">
                <a:pos x="T4" y="T5"/>
              </a:cxn>
              <a:cxn ang="0">
                <a:pos x="T6" y="T7"/>
              </a:cxn>
              <a:cxn ang="0">
                <a:pos x="T8" y="T9"/>
              </a:cxn>
              <a:cxn ang="0">
                <a:pos x="T10" y="T11"/>
              </a:cxn>
              <a:cxn ang="0">
                <a:pos x="T12" y="T13"/>
              </a:cxn>
            </a:cxnLst>
            <a:rect l="0" t="0" r="r" b="b"/>
            <a:pathLst>
              <a:path w="67733" h="15585">
                <a:moveTo>
                  <a:pt x="0" y="4768"/>
                </a:moveTo>
                <a:lnTo>
                  <a:pt x="0" y="4774"/>
                </a:lnTo>
                <a:lnTo>
                  <a:pt x="0" y="4774"/>
                </a:lnTo>
                <a:lnTo>
                  <a:pt x="0" y="15585"/>
                </a:lnTo>
                <a:lnTo>
                  <a:pt x="67733" y="15585"/>
                </a:lnTo>
                <a:cubicBezTo>
                  <a:pt x="67733" y="10379"/>
                  <a:pt x="67733" y="5195"/>
                  <a:pt x="67733" y="0"/>
                </a:cubicBezTo>
                <a:lnTo>
                  <a:pt x="0" y="4768"/>
                </a:lnTo>
                <a:close/>
              </a:path>
            </a:pathLst>
          </a:custGeom>
          <a:solidFill>
            <a:srgbClr val="28482B"/>
          </a:solidFill>
          <a:ln>
            <a:noFill/>
          </a:ln>
        </p:spPr>
        <p:txBody>
          <a:bodyPr vert="horz" wrap="square" lIns="91440" tIns="45720" rIns="91440" bIns="45720" numCol="1" anchor="t" anchorCtr="0" compatLnSpc="1">
            <a:prstTxWarp prst="textNoShape">
              <a:avLst/>
            </a:prstTxWarp>
          </a:bodyPr>
          <a:lstStyle/>
          <a:p>
            <a:endParaRPr lang="fi-FI"/>
          </a:p>
        </p:txBody>
      </p:sp>
      <p:sp>
        <p:nvSpPr>
          <p:cNvPr id="24" name="Freeform 6">
            <a:extLst>
              <a:ext uri="{FF2B5EF4-FFF2-40B4-BE49-F238E27FC236}">
                <a16:creationId xmlns:a16="http://schemas.microsoft.com/office/drawing/2014/main" id="{B05BE846-A9E8-4F94-B6C9-47D9A241C76D}"/>
              </a:ext>
              <a:ext uri="{C183D7F6-B498-43B3-948B-1728B52AA6E4}">
                <adec:decorative xmlns:adec="http://schemas.microsoft.com/office/drawing/2017/decorative" val="1"/>
              </a:ext>
            </a:extLst>
          </p:cNvPr>
          <p:cNvSpPr>
            <a:spLocks/>
          </p:cNvSpPr>
          <p:nvPr userDrawn="1"/>
        </p:nvSpPr>
        <p:spPr bwMode="auto">
          <a:xfrm>
            <a:off x="0" y="-18854"/>
            <a:ext cx="24382800" cy="1714898"/>
          </a:xfrm>
          <a:custGeom>
            <a:avLst/>
            <a:gdLst>
              <a:gd name="T0" fmla="*/ 0 w 67725"/>
              <a:gd name="T1" fmla="*/ 0 h 4767"/>
              <a:gd name="T2" fmla="*/ 0 w 67725"/>
              <a:gd name="T3" fmla="*/ 4767 h 4767"/>
              <a:gd name="T4" fmla="*/ 67725 w 67725"/>
              <a:gd name="T5" fmla="*/ 24 h 4767"/>
              <a:gd name="T6" fmla="*/ 67725 w 67725"/>
              <a:gd name="T7" fmla="*/ 18 h 4767"/>
              <a:gd name="T8" fmla="*/ 0 w 67725"/>
              <a:gd name="T9" fmla="*/ 0 h 4767"/>
            </a:gdLst>
            <a:ahLst/>
            <a:cxnLst>
              <a:cxn ang="0">
                <a:pos x="T0" y="T1"/>
              </a:cxn>
              <a:cxn ang="0">
                <a:pos x="T2" y="T3"/>
              </a:cxn>
              <a:cxn ang="0">
                <a:pos x="T4" y="T5"/>
              </a:cxn>
              <a:cxn ang="0">
                <a:pos x="T6" y="T7"/>
              </a:cxn>
              <a:cxn ang="0">
                <a:pos x="T8" y="T9"/>
              </a:cxn>
            </a:cxnLst>
            <a:rect l="0" t="0" r="r" b="b"/>
            <a:pathLst>
              <a:path w="67725" h="4767">
                <a:moveTo>
                  <a:pt x="0" y="0"/>
                </a:moveTo>
                <a:lnTo>
                  <a:pt x="0" y="4767"/>
                </a:lnTo>
                <a:lnTo>
                  <a:pt x="67725" y="24"/>
                </a:lnTo>
                <a:lnTo>
                  <a:pt x="67725" y="18"/>
                </a:lnTo>
                <a:lnTo>
                  <a:pt x="0" y="0"/>
                </a:lnTo>
                <a:close/>
              </a:path>
            </a:pathLst>
          </a:custGeom>
          <a:solidFill>
            <a:srgbClr val="CEF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1959666" y="9829800"/>
            <a:ext cx="20461422" cy="1643254"/>
          </a:xfrm>
        </p:spPr>
        <p:txBody>
          <a:bodyPr anchor="b"/>
          <a:lstStyle>
            <a:lvl1pPr algn="l">
              <a:defRPr sz="7200">
                <a:solidFill>
                  <a:schemeClr val="bg1"/>
                </a:solidFill>
              </a:defRPr>
            </a:lvl1pPr>
          </a:lstStyle>
          <a:p>
            <a:r>
              <a:rPr lang="fi-FI"/>
              <a:t>Muokkaa perustyyl. napsautt.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1959666" y="11611484"/>
            <a:ext cx="20461422" cy="998092"/>
          </a:xfrm>
        </p:spPr>
        <p:txBody>
          <a:bodyPr/>
          <a:lstStyle>
            <a:lvl1pPr marL="0" indent="0" algn="l">
              <a:buNone/>
              <a:defRPr sz="3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grpSp>
        <p:nvGrpSpPr>
          <p:cNvPr id="23" name="Ryhmä 22">
            <a:extLst>
              <a:ext uri="{FF2B5EF4-FFF2-40B4-BE49-F238E27FC236}">
                <a16:creationId xmlns:a16="http://schemas.microsoft.com/office/drawing/2014/main" id="{E0ED3212-0E12-462B-9F9E-0F9AFCEB7B58}"/>
              </a:ext>
              <a:ext uri="{C183D7F6-B498-43B3-948B-1728B52AA6E4}">
                <adec:decorative xmlns:adec="http://schemas.microsoft.com/office/drawing/2017/decorative" val="1"/>
              </a:ext>
            </a:extLst>
          </p:cNvPr>
          <p:cNvGrpSpPr>
            <a:grpSpLocks noChangeAspect="1"/>
          </p:cNvGrpSpPr>
          <p:nvPr userDrawn="1"/>
        </p:nvGrpSpPr>
        <p:grpSpPr>
          <a:xfrm>
            <a:off x="0" y="4524866"/>
            <a:ext cx="24382800" cy="2500108"/>
            <a:chOff x="14288" y="1179513"/>
            <a:chExt cx="24353837" cy="2497138"/>
          </a:xfrm>
        </p:grpSpPr>
        <p:sp>
          <p:nvSpPr>
            <p:cNvPr id="16" name="Freeform 9">
              <a:extLst>
                <a:ext uri="{FF2B5EF4-FFF2-40B4-BE49-F238E27FC236}">
                  <a16:creationId xmlns:a16="http://schemas.microsoft.com/office/drawing/2014/main" id="{321A8E0B-C6F0-48F4-9E53-4DAE17B05BCC}"/>
                </a:ext>
                <a:ext uri="{C183D7F6-B498-43B3-948B-1728B52AA6E4}">
                  <adec:decorative xmlns:adec="http://schemas.microsoft.com/office/drawing/2017/decorative" val="1"/>
                </a:ext>
              </a:extLst>
            </p:cNvPr>
            <p:cNvSpPr>
              <a:spLocks/>
            </p:cNvSpPr>
            <p:nvPr userDrawn="1"/>
          </p:nvSpPr>
          <p:spPr bwMode="auto">
            <a:xfrm>
              <a:off x="14288" y="1223963"/>
              <a:ext cx="3727450" cy="2406650"/>
            </a:xfrm>
            <a:custGeom>
              <a:avLst/>
              <a:gdLst>
                <a:gd name="T0" fmla="*/ 6722 w 10366"/>
                <a:gd name="T1" fmla="*/ 0 h 6678"/>
                <a:gd name="T2" fmla="*/ 3329 w 10366"/>
                <a:gd name="T3" fmla="*/ 2477 h 6678"/>
                <a:gd name="T4" fmla="*/ 3724 w 10366"/>
                <a:gd name="T5" fmla="*/ 0 h 6678"/>
                <a:gd name="T6" fmla="*/ 771 w 10366"/>
                <a:gd name="T7" fmla="*/ 0 h 6678"/>
                <a:gd name="T8" fmla="*/ 0 w 10366"/>
                <a:gd name="T9" fmla="*/ 4858 h 6678"/>
                <a:gd name="T10" fmla="*/ 0 w 10366"/>
                <a:gd name="T11" fmla="*/ 6678 h 6678"/>
                <a:gd name="T12" fmla="*/ 2665 w 10366"/>
                <a:gd name="T13" fmla="*/ 6678 h 6678"/>
                <a:gd name="T14" fmla="*/ 3113 w 10366"/>
                <a:gd name="T15" fmla="*/ 3868 h 6678"/>
                <a:gd name="T16" fmla="*/ 5627 w 10366"/>
                <a:gd name="T17" fmla="*/ 6678 h 6678"/>
                <a:gd name="T18" fmla="*/ 9406 w 10366"/>
                <a:gd name="T19" fmla="*/ 6678 h 6678"/>
                <a:gd name="T20" fmla="*/ 6120 w 10366"/>
                <a:gd name="T21" fmla="*/ 3105 h 6678"/>
                <a:gd name="T22" fmla="*/ 10366 w 10366"/>
                <a:gd name="T23" fmla="*/ 0 h 6678"/>
                <a:gd name="T24" fmla="*/ 6722 w 10366"/>
                <a:gd name="T25" fmla="*/ 0 h 6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66" h="6678">
                  <a:moveTo>
                    <a:pt x="6722" y="0"/>
                  </a:moveTo>
                  <a:lnTo>
                    <a:pt x="3329" y="2477"/>
                  </a:lnTo>
                  <a:lnTo>
                    <a:pt x="3724" y="0"/>
                  </a:lnTo>
                  <a:lnTo>
                    <a:pt x="771" y="0"/>
                  </a:lnTo>
                  <a:lnTo>
                    <a:pt x="0" y="4858"/>
                  </a:lnTo>
                  <a:lnTo>
                    <a:pt x="0" y="6678"/>
                  </a:lnTo>
                  <a:lnTo>
                    <a:pt x="2665" y="6678"/>
                  </a:lnTo>
                  <a:lnTo>
                    <a:pt x="3113" y="3868"/>
                  </a:lnTo>
                  <a:lnTo>
                    <a:pt x="5627" y="6678"/>
                  </a:lnTo>
                  <a:lnTo>
                    <a:pt x="9406" y="6678"/>
                  </a:lnTo>
                  <a:lnTo>
                    <a:pt x="6120" y="3105"/>
                  </a:lnTo>
                  <a:lnTo>
                    <a:pt x="10366" y="0"/>
                  </a:lnTo>
                  <a:lnTo>
                    <a:pt x="6722"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0">
              <a:extLst>
                <a:ext uri="{FF2B5EF4-FFF2-40B4-BE49-F238E27FC236}">
                  <a16:creationId xmlns:a16="http://schemas.microsoft.com/office/drawing/2014/main" id="{9F976DE6-DF60-436D-8406-2AED6DDCF071}"/>
                </a:ext>
                <a:ext uri="{C183D7F6-B498-43B3-948B-1728B52AA6E4}">
                  <adec:decorative xmlns:adec="http://schemas.microsoft.com/office/drawing/2017/decorative" val="1"/>
                </a:ext>
              </a:extLst>
            </p:cNvPr>
            <p:cNvSpPr>
              <a:spLocks noEditPoints="1"/>
            </p:cNvSpPr>
            <p:nvPr userDrawn="1"/>
          </p:nvSpPr>
          <p:spPr bwMode="auto">
            <a:xfrm>
              <a:off x="3224213" y="1179513"/>
              <a:ext cx="3714750" cy="2497138"/>
            </a:xfrm>
            <a:custGeom>
              <a:avLst/>
              <a:gdLst>
                <a:gd name="T0" fmla="*/ 0 w 10332"/>
                <a:gd name="T1" fmla="*/ 3914 h 6930"/>
                <a:gd name="T2" fmla="*/ 45 w 10332"/>
                <a:gd name="T3" fmla="*/ 3222 h 6930"/>
                <a:gd name="T4" fmla="*/ 5242 w 10332"/>
                <a:gd name="T5" fmla="*/ 0 h 6930"/>
                <a:gd name="T6" fmla="*/ 5664 w 10332"/>
                <a:gd name="T7" fmla="*/ 0 h 6930"/>
                <a:gd name="T8" fmla="*/ 10332 w 10332"/>
                <a:gd name="T9" fmla="*/ 2962 h 6930"/>
                <a:gd name="T10" fmla="*/ 10269 w 10332"/>
                <a:gd name="T11" fmla="*/ 3689 h 6930"/>
                <a:gd name="T12" fmla="*/ 5081 w 10332"/>
                <a:gd name="T13" fmla="*/ 6930 h 6930"/>
                <a:gd name="T14" fmla="*/ 4650 w 10332"/>
                <a:gd name="T15" fmla="*/ 6930 h 6930"/>
                <a:gd name="T16" fmla="*/ 0 w 10332"/>
                <a:gd name="T17" fmla="*/ 3914 h 6930"/>
                <a:gd name="T18" fmla="*/ 5296 w 10332"/>
                <a:gd name="T19" fmla="*/ 1975 h 6930"/>
                <a:gd name="T20" fmla="*/ 3088 w 10332"/>
                <a:gd name="T21" fmla="*/ 3348 h 6930"/>
                <a:gd name="T22" fmla="*/ 3070 w 10332"/>
                <a:gd name="T23" fmla="*/ 3644 h 6930"/>
                <a:gd name="T24" fmla="*/ 5018 w 10332"/>
                <a:gd name="T25" fmla="*/ 4937 h 6930"/>
                <a:gd name="T26" fmla="*/ 7235 w 10332"/>
                <a:gd name="T27" fmla="*/ 3546 h 6930"/>
                <a:gd name="T28" fmla="*/ 7262 w 10332"/>
                <a:gd name="T29" fmla="*/ 3214 h 6930"/>
                <a:gd name="T30" fmla="*/ 5296 w 10332"/>
                <a:gd name="T31" fmla="*/ 1975 h 6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32" h="6930">
                  <a:moveTo>
                    <a:pt x="0" y="3914"/>
                  </a:moveTo>
                  <a:cubicBezTo>
                    <a:pt x="0" y="3734"/>
                    <a:pt x="9" y="3483"/>
                    <a:pt x="45" y="3222"/>
                  </a:cubicBezTo>
                  <a:cubicBezTo>
                    <a:pt x="233" y="1876"/>
                    <a:pt x="1023" y="0"/>
                    <a:pt x="5242" y="0"/>
                  </a:cubicBezTo>
                  <a:lnTo>
                    <a:pt x="5664" y="0"/>
                  </a:lnTo>
                  <a:cubicBezTo>
                    <a:pt x="9613" y="0"/>
                    <a:pt x="10332" y="1670"/>
                    <a:pt x="10332" y="2962"/>
                  </a:cubicBezTo>
                  <a:cubicBezTo>
                    <a:pt x="10332" y="3196"/>
                    <a:pt x="10305" y="3465"/>
                    <a:pt x="10269" y="3689"/>
                  </a:cubicBezTo>
                  <a:cubicBezTo>
                    <a:pt x="10053" y="5018"/>
                    <a:pt x="9335" y="6930"/>
                    <a:pt x="5081" y="6930"/>
                  </a:cubicBezTo>
                  <a:lnTo>
                    <a:pt x="4650" y="6930"/>
                  </a:lnTo>
                  <a:cubicBezTo>
                    <a:pt x="781" y="6930"/>
                    <a:pt x="0" y="5251"/>
                    <a:pt x="0" y="3914"/>
                  </a:cubicBezTo>
                  <a:close/>
                  <a:moveTo>
                    <a:pt x="5296" y="1975"/>
                  </a:moveTo>
                  <a:cubicBezTo>
                    <a:pt x="3644" y="1975"/>
                    <a:pt x="3169" y="2711"/>
                    <a:pt x="3088" y="3348"/>
                  </a:cubicBezTo>
                  <a:cubicBezTo>
                    <a:pt x="3079" y="3420"/>
                    <a:pt x="3070" y="3519"/>
                    <a:pt x="3070" y="3644"/>
                  </a:cubicBezTo>
                  <a:cubicBezTo>
                    <a:pt x="3070" y="4255"/>
                    <a:pt x="3510" y="4937"/>
                    <a:pt x="5018" y="4937"/>
                  </a:cubicBezTo>
                  <a:cubicBezTo>
                    <a:pt x="6651" y="4937"/>
                    <a:pt x="7136" y="4210"/>
                    <a:pt x="7235" y="3546"/>
                  </a:cubicBezTo>
                  <a:cubicBezTo>
                    <a:pt x="7253" y="3420"/>
                    <a:pt x="7262" y="3321"/>
                    <a:pt x="7262" y="3214"/>
                  </a:cubicBezTo>
                  <a:cubicBezTo>
                    <a:pt x="7262" y="2603"/>
                    <a:pt x="6813" y="1975"/>
                    <a:pt x="5296" y="1975"/>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1">
              <a:extLst>
                <a:ext uri="{FF2B5EF4-FFF2-40B4-BE49-F238E27FC236}">
                  <a16:creationId xmlns:a16="http://schemas.microsoft.com/office/drawing/2014/main" id="{96A2C1F8-6EAF-4BEC-BE34-4343D712646C}"/>
                </a:ext>
                <a:ext uri="{C183D7F6-B498-43B3-948B-1728B52AA6E4}">
                  <adec:decorative xmlns:adec="http://schemas.microsoft.com/office/drawing/2017/decorative" val="1"/>
                </a:ext>
              </a:extLst>
            </p:cNvPr>
            <p:cNvSpPr>
              <a:spLocks/>
            </p:cNvSpPr>
            <p:nvPr userDrawn="1"/>
          </p:nvSpPr>
          <p:spPr bwMode="auto">
            <a:xfrm>
              <a:off x="7058025" y="1223963"/>
              <a:ext cx="3692525" cy="2446338"/>
            </a:xfrm>
            <a:custGeom>
              <a:avLst/>
              <a:gdLst>
                <a:gd name="T0" fmla="*/ 700 w 10268"/>
                <a:gd name="T1" fmla="*/ 0 h 6786"/>
                <a:gd name="T2" fmla="*/ 3662 w 10268"/>
                <a:gd name="T3" fmla="*/ 0 h 6786"/>
                <a:gd name="T4" fmla="*/ 3213 w 10268"/>
                <a:gd name="T5" fmla="*/ 2818 h 6786"/>
                <a:gd name="T6" fmla="*/ 4847 w 10268"/>
                <a:gd name="T7" fmla="*/ 4506 h 6786"/>
                <a:gd name="T8" fmla="*/ 4865 w 10268"/>
                <a:gd name="T9" fmla="*/ 4506 h 6786"/>
                <a:gd name="T10" fmla="*/ 6857 w 10268"/>
                <a:gd name="T11" fmla="*/ 2836 h 6786"/>
                <a:gd name="T12" fmla="*/ 7306 w 10268"/>
                <a:gd name="T13" fmla="*/ 0 h 6786"/>
                <a:gd name="T14" fmla="*/ 10268 w 10268"/>
                <a:gd name="T15" fmla="*/ 0 h 6786"/>
                <a:gd name="T16" fmla="*/ 9802 w 10268"/>
                <a:gd name="T17" fmla="*/ 2989 h 6786"/>
                <a:gd name="T18" fmla="*/ 5017 w 10268"/>
                <a:gd name="T19" fmla="*/ 6786 h 6786"/>
                <a:gd name="T20" fmla="*/ 4622 w 10268"/>
                <a:gd name="T21" fmla="*/ 6786 h 6786"/>
                <a:gd name="T22" fmla="*/ 224 w 10268"/>
                <a:gd name="T23" fmla="*/ 2971 h 6786"/>
                <a:gd name="T24" fmla="*/ 700 w 10268"/>
                <a:gd name="T25" fmla="*/ 0 h 6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68" h="6786">
                  <a:moveTo>
                    <a:pt x="700" y="0"/>
                  </a:moveTo>
                  <a:lnTo>
                    <a:pt x="3662" y="0"/>
                  </a:lnTo>
                  <a:lnTo>
                    <a:pt x="3213" y="2818"/>
                  </a:lnTo>
                  <a:cubicBezTo>
                    <a:pt x="3079" y="3644"/>
                    <a:pt x="3312" y="4506"/>
                    <a:pt x="4847" y="4506"/>
                  </a:cubicBezTo>
                  <a:lnTo>
                    <a:pt x="4865" y="4506"/>
                  </a:lnTo>
                  <a:cubicBezTo>
                    <a:pt x="6319" y="4506"/>
                    <a:pt x="6732" y="3644"/>
                    <a:pt x="6857" y="2836"/>
                  </a:cubicBezTo>
                  <a:lnTo>
                    <a:pt x="7306" y="0"/>
                  </a:lnTo>
                  <a:lnTo>
                    <a:pt x="10268" y="0"/>
                  </a:lnTo>
                  <a:lnTo>
                    <a:pt x="9802" y="2989"/>
                  </a:lnTo>
                  <a:cubicBezTo>
                    <a:pt x="9568" y="4443"/>
                    <a:pt x="8895" y="6786"/>
                    <a:pt x="5017" y="6786"/>
                  </a:cubicBezTo>
                  <a:lnTo>
                    <a:pt x="4622" y="6786"/>
                  </a:lnTo>
                  <a:cubicBezTo>
                    <a:pt x="377" y="6786"/>
                    <a:pt x="0" y="4398"/>
                    <a:pt x="224" y="2971"/>
                  </a:cubicBezTo>
                  <a:lnTo>
                    <a:pt x="70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2">
              <a:extLst>
                <a:ext uri="{FF2B5EF4-FFF2-40B4-BE49-F238E27FC236}">
                  <a16:creationId xmlns:a16="http://schemas.microsoft.com/office/drawing/2014/main" id="{BEC02F9C-E6FC-40B6-85EC-1FD0A88E37A5}"/>
                </a:ext>
                <a:ext uri="{C183D7F6-B498-43B3-948B-1728B52AA6E4}">
                  <adec:decorative xmlns:adec="http://schemas.microsoft.com/office/drawing/2017/decorative" val="1"/>
                </a:ext>
              </a:extLst>
            </p:cNvPr>
            <p:cNvSpPr>
              <a:spLocks/>
            </p:cNvSpPr>
            <p:nvPr userDrawn="1"/>
          </p:nvSpPr>
          <p:spPr bwMode="auto">
            <a:xfrm>
              <a:off x="10847388" y="1223963"/>
              <a:ext cx="3679825" cy="2406650"/>
            </a:xfrm>
            <a:custGeom>
              <a:avLst/>
              <a:gdLst>
                <a:gd name="T0" fmla="*/ 6337 w 10233"/>
                <a:gd name="T1" fmla="*/ 6678 h 6678"/>
                <a:gd name="T2" fmla="*/ 2217 w 10233"/>
                <a:gd name="T3" fmla="*/ 6678 h 6678"/>
                <a:gd name="T4" fmla="*/ 0 w 10233"/>
                <a:gd name="T5" fmla="*/ 0 h 6678"/>
                <a:gd name="T6" fmla="*/ 3267 w 10233"/>
                <a:gd name="T7" fmla="*/ 0 h 6678"/>
                <a:gd name="T8" fmla="*/ 4613 w 10233"/>
                <a:gd name="T9" fmla="*/ 4380 h 6678"/>
                <a:gd name="T10" fmla="*/ 7109 w 10233"/>
                <a:gd name="T11" fmla="*/ 0 h 6678"/>
                <a:gd name="T12" fmla="*/ 10233 w 10233"/>
                <a:gd name="T13" fmla="*/ 0 h 6678"/>
                <a:gd name="T14" fmla="*/ 6337 w 10233"/>
                <a:gd name="T15" fmla="*/ 6678 h 6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33" h="6678">
                  <a:moveTo>
                    <a:pt x="6337" y="6678"/>
                  </a:moveTo>
                  <a:lnTo>
                    <a:pt x="2217" y="6678"/>
                  </a:lnTo>
                  <a:lnTo>
                    <a:pt x="0" y="0"/>
                  </a:lnTo>
                  <a:lnTo>
                    <a:pt x="3267" y="0"/>
                  </a:lnTo>
                  <a:lnTo>
                    <a:pt x="4613" y="4380"/>
                  </a:lnTo>
                  <a:lnTo>
                    <a:pt x="7109" y="0"/>
                  </a:lnTo>
                  <a:lnTo>
                    <a:pt x="10233" y="0"/>
                  </a:lnTo>
                  <a:lnTo>
                    <a:pt x="6337" y="667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3">
              <a:extLst>
                <a:ext uri="{FF2B5EF4-FFF2-40B4-BE49-F238E27FC236}">
                  <a16:creationId xmlns:a16="http://schemas.microsoft.com/office/drawing/2014/main" id="{63CF111C-678D-4D1E-AC5E-9D785B047AC4}"/>
                </a:ext>
                <a:ext uri="{C183D7F6-B498-43B3-948B-1728B52AA6E4}">
                  <adec:decorative xmlns:adec="http://schemas.microsoft.com/office/drawing/2017/decorative" val="1"/>
                </a:ext>
              </a:extLst>
            </p:cNvPr>
            <p:cNvSpPr>
              <a:spLocks noEditPoints="1"/>
            </p:cNvSpPr>
            <p:nvPr userDrawn="1"/>
          </p:nvSpPr>
          <p:spPr bwMode="auto">
            <a:xfrm>
              <a:off x="14219238" y="1179513"/>
              <a:ext cx="3714750" cy="2497138"/>
            </a:xfrm>
            <a:custGeom>
              <a:avLst/>
              <a:gdLst>
                <a:gd name="T0" fmla="*/ 0 w 10331"/>
                <a:gd name="T1" fmla="*/ 3914 h 6930"/>
                <a:gd name="T2" fmla="*/ 45 w 10331"/>
                <a:gd name="T3" fmla="*/ 3222 h 6930"/>
                <a:gd name="T4" fmla="*/ 5242 w 10331"/>
                <a:gd name="T5" fmla="*/ 0 h 6930"/>
                <a:gd name="T6" fmla="*/ 5664 w 10331"/>
                <a:gd name="T7" fmla="*/ 0 h 6930"/>
                <a:gd name="T8" fmla="*/ 10331 w 10331"/>
                <a:gd name="T9" fmla="*/ 2962 h 6930"/>
                <a:gd name="T10" fmla="*/ 10269 w 10331"/>
                <a:gd name="T11" fmla="*/ 3689 h 6930"/>
                <a:gd name="T12" fmla="*/ 5080 w 10331"/>
                <a:gd name="T13" fmla="*/ 6930 h 6930"/>
                <a:gd name="T14" fmla="*/ 4650 w 10331"/>
                <a:gd name="T15" fmla="*/ 6930 h 6930"/>
                <a:gd name="T16" fmla="*/ 0 w 10331"/>
                <a:gd name="T17" fmla="*/ 3914 h 6930"/>
                <a:gd name="T18" fmla="*/ 5296 w 10331"/>
                <a:gd name="T19" fmla="*/ 1975 h 6930"/>
                <a:gd name="T20" fmla="*/ 3088 w 10331"/>
                <a:gd name="T21" fmla="*/ 3348 h 6930"/>
                <a:gd name="T22" fmla="*/ 3070 w 10331"/>
                <a:gd name="T23" fmla="*/ 3644 h 6930"/>
                <a:gd name="T24" fmla="*/ 5017 w 10331"/>
                <a:gd name="T25" fmla="*/ 4937 h 6930"/>
                <a:gd name="T26" fmla="*/ 7235 w 10331"/>
                <a:gd name="T27" fmla="*/ 3546 h 6930"/>
                <a:gd name="T28" fmla="*/ 7262 w 10331"/>
                <a:gd name="T29" fmla="*/ 3214 h 6930"/>
                <a:gd name="T30" fmla="*/ 5296 w 10331"/>
                <a:gd name="T31" fmla="*/ 1975 h 6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31" h="6930">
                  <a:moveTo>
                    <a:pt x="0" y="3914"/>
                  </a:moveTo>
                  <a:cubicBezTo>
                    <a:pt x="0" y="3734"/>
                    <a:pt x="9" y="3483"/>
                    <a:pt x="45" y="3222"/>
                  </a:cubicBezTo>
                  <a:cubicBezTo>
                    <a:pt x="233" y="1876"/>
                    <a:pt x="1023" y="0"/>
                    <a:pt x="5242" y="0"/>
                  </a:cubicBezTo>
                  <a:lnTo>
                    <a:pt x="5664" y="0"/>
                  </a:lnTo>
                  <a:cubicBezTo>
                    <a:pt x="9613" y="0"/>
                    <a:pt x="10331" y="1670"/>
                    <a:pt x="10331" y="2962"/>
                  </a:cubicBezTo>
                  <a:cubicBezTo>
                    <a:pt x="10331" y="3196"/>
                    <a:pt x="10304" y="3465"/>
                    <a:pt x="10269" y="3689"/>
                  </a:cubicBezTo>
                  <a:cubicBezTo>
                    <a:pt x="10053" y="5018"/>
                    <a:pt x="9335" y="6930"/>
                    <a:pt x="5080" y="6930"/>
                  </a:cubicBezTo>
                  <a:lnTo>
                    <a:pt x="4650" y="6930"/>
                  </a:lnTo>
                  <a:cubicBezTo>
                    <a:pt x="781" y="6930"/>
                    <a:pt x="0" y="5251"/>
                    <a:pt x="0" y="3914"/>
                  </a:cubicBezTo>
                  <a:close/>
                  <a:moveTo>
                    <a:pt x="5296" y="1975"/>
                  </a:moveTo>
                  <a:cubicBezTo>
                    <a:pt x="3644" y="1975"/>
                    <a:pt x="3168" y="2711"/>
                    <a:pt x="3088" y="3348"/>
                  </a:cubicBezTo>
                  <a:cubicBezTo>
                    <a:pt x="3079" y="3420"/>
                    <a:pt x="3070" y="3519"/>
                    <a:pt x="3070" y="3644"/>
                  </a:cubicBezTo>
                  <a:cubicBezTo>
                    <a:pt x="3070" y="4255"/>
                    <a:pt x="3510" y="4937"/>
                    <a:pt x="5017" y="4937"/>
                  </a:cubicBezTo>
                  <a:cubicBezTo>
                    <a:pt x="6651" y="4937"/>
                    <a:pt x="7136" y="4210"/>
                    <a:pt x="7235" y="3546"/>
                  </a:cubicBezTo>
                  <a:cubicBezTo>
                    <a:pt x="7253" y="3420"/>
                    <a:pt x="7262" y="3321"/>
                    <a:pt x="7262" y="3214"/>
                  </a:cubicBezTo>
                  <a:cubicBezTo>
                    <a:pt x="7262" y="2603"/>
                    <a:pt x="6813" y="1975"/>
                    <a:pt x="5296" y="1975"/>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14">
              <a:extLst>
                <a:ext uri="{FF2B5EF4-FFF2-40B4-BE49-F238E27FC236}">
                  <a16:creationId xmlns:a16="http://schemas.microsoft.com/office/drawing/2014/main" id="{46A25D9D-A80B-4426-82D4-16011802C16C}"/>
                </a:ext>
                <a:ext uri="{C183D7F6-B498-43B3-948B-1728B52AA6E4}">
                  <adec:decorative xmlns:adec="http://schemas.microsoft.com/office/drawing/2017/decorative" val="1"/>
                </a:ext>
              </a:extLst>
            </p:cNvPr>
            <p:cNvSpPr>
              <a:spLocks/>
            </p:cNvSpPr>
            <p:nvPr userDrawn="1"/>
          </p:nvSpPr>
          <p:spPr bwMode="auto">
            <a:xfrm>
              <a:off x="17949863" y="1223963"/>
              <a:ext cx="2801938" cy="2406650"/>
            </a:xfrm>
            <a:custGeom>
              <a:avLst/>
              <a:gdLst>
                <a:gd name="T0" fmla="*/ 4013 w 7792"/>
                <a:gd name="T1" fmla="*/ 0 h 6678"/>
                <a:gd name="T2" fmla="*/ 3295 w 7792"/>
                <a:gd name="T3" fmla="*/ 4506 h 6678"/>
                <a:gd name="T4" fmla="*/ 7792 w 7792"/>
                <a:gd name="T5" fmla="*/ 4506 h 6678"/>
                <a:gd name="T6" fmla="*/ 7451 w 7792"/>
                <a:gd name="T7" fmla="*/ 6678 h 6678"/>
                <a:gd name="T8" fmla="*/ 0 w 7792"/>
                <a:gd name="T9" fmla="*/ 6678 h 6678"/>
                <a:gd name="T10" fmla="*/ 1060 w 7792"/>
                <a:gd name="T11" fmla="*/ 0 h 6678"/>
                <a:gd name="T12" fmla="*/ 4013 w 7792"/>
                <a:gd name="T13" fmla="*/ 0 h 6678"/>
              </a:gdLst>
              <a:ahLst/>
              <a:cxnLst>
                <a:cxn ang="0">
                  <a:pos x="T0" y="T1"/>
                </a:cxn>
                <a:cxn ang="0">
                  <a:pos x="T2" y="T3"/>
                </a:cxn>
                <a:cxn ang="0">
                  <a:pos x="T4" y="T5"/>
                </a:cxn>
                <a:cxn ang="0">
                  <a:pos x="T6" y="T7"/>
                </a:cxn>
                <a:cxn ang="0">
                  <a:pos x="T8" y="T9"/>
                </a:cxn>
                <a:cxn ang="0">
                  <a:pos x="T10" y="T11"/>
                </a:cxn>
                <a:cxn ang="0">
                  <a:pos x="T12" y="T13"/>
                </a:cxn>
              </a:cxnLst>
              <a:rect l="0" t="0" r="r" b="b"/>
              <a:pathLst>
                <a:path w="7792" h="6678">
                  <a:moveTo>
                    <a:pt x="4013" y="0"/>
                  </a:moveTo>
                  <a:lnTo>
                    <a:pt x="3295" y="4506"/>
                  </a:lnTo>
                  <a:lnTo>
                    <a:pt x="7792" y="4506"/>
                  </a:lnTo>
                  <a:lnTo>
                    <a:pt x="7451" y="6678"/>
                  </a:lnTo>
                  <a:lnTo>
                    <a:pt x="0" y="6678"/>
                  </a:lnTo>
                  <a:lnTo>
                    <a:pt x="1060" y="0"/>
                  </a:lnTo>
                  <a:lnTo>
                    <a:pt x="4013"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15">
              <a:extLst>
                <a:ext uri="{FF2B5EF4-FFF2-40B4-BE49-F238E27FC236}">
                  <a16:creationId xmlns:a16="http://schemas.microsoft.com/office/drawing/2014/main" id="{BF0A95AA-4771-4B49-8D0E-8E69C2FE8547}"/>
                </a:ext>
                <a:ext uri="{C183D7F6-B498-43B3-948B-1728B52AA6E4}">
                  <adec:decorative xmlns:adec="http://schemas.microsoft.com/office/drawing/2017/decorative" val="1"/>
                </a:ext>
              </a:extLst>
            </p:cNvPr>
            <p:cNvSpPr>
              <a:spLocks noEditPoints="1"/>
            </p:cNvSpPr>
            <p:nvPr userDrawn="1"/>
          </p:nvSpPr>
          <p:spPr bwMode="auto">
            <a:xfrm>
              <a:off x="20723225" y="1223963"/>
              <a:ext cx="3644900" cy="2406650"/>
            </a:xfrm>
            <a:custGeom>
              <a:avLst/>
              <a:gdLst>
                <a:gd name="T0" fmla="*/ 4111 w 10140"/>
                <a:gd name="T1" fmla="*/ 0 h 6678"/>
                <a:gd name="T2" fmla="*/ 0 w 10140"/>
                <a:gd name="T3" fmla="*/ 6678 h 6678"/>
                <a:gd name="T4" fmla="*/ 2989 w 10140"/>
                <a:gd name="T5" fmla="*/ 6678 h 6678"/>
                <a:gd name="T6" fmla="*/ 3528 w 10140"/>
                <a:gd name="T7" fmla="*/ 5753 h 6678"/>
                <a:gd name="T8" fmla="*/ 7001 w 10140"/>
                <a:gd name="T9" fmla="*/ 5753 h 6678"/>
                <a:gd name="T10" fmla="*/ 7289 w 10140"/>
                <a:gd name="T11" fmla="*/ 6678 h 6678"/>
                <a:gd name="T12" fmla="*/ 10140 w 10140"/>
                <a:gd name="T13" fmla="*/ 6678 h 6678"/>
                <a:gd name="T14" fmla="*/ 10140 w 10140"/>
                <a:gd name="T15" fmla="*/ 5570 h 6678"/>
                <a:gd name="T16" fmla="*/ 8186 w 10140"/>
                <a:gd name="T17" fmla="*/ 0 h 6678"/>
                <a:gd name="T18" fmla="*/ 4111 w 10140"/>
                <a:gd name="T19" fmla="*/ 0 h 6678"/>
                <a:gd name="T20" fmla="*/ 5808 w 10140"/>
                <a:gd name="T21" fmla="*/ 1849 h 6678"/>
                <a:gd name="T22" fmla="*/ 6445 w 10140"/>
                <a:gd name="T23" fmla="*/ 3913 h 6678"/>
                <a:gd name="T24" fmla="*/ 4596 w 10140"/>
                <a:gd name="T25" fmla="*/ 3913 h 6678"/>
                <a:gd name="T26" fmla="*/ 5808 w 10140"/>
                <a:gd name="T27" fmla="*/ 1849 h 6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40" h="6678">
                  <a:moveTo>
                    <a:pt x="4111" y="0"/>
                  </a:moveTo>
                  <a:lnTo>
                    <a:pt x="0" y="6678"/>
                  </a:lnTo>
                  <a:lnTo>
                    <a:pt x="2989" y="6678"/>
                  </a:lnTo>
                  <a:lnTo>
                    <a:pt x="3528" y="5753"/>
                  </a:lnTo>
                  <a:lnTo>
                    <a:pt x="7001" y="5753"/>
                  </a:lnTo>
                  <a:lnTo>
                    <a:pt x="7289" y="6678"/>
                  </a:lnTo>
                  <a:lnTo>
                    <a:pt x="10140" y="6678"/>
                  </a:lnTo>
                  <a:lnTo>
                    <a:pt x="10140" y="5570"/>
                  </a:lnTo>
                  <a:lnTo>
                    <a:pt x="8186" y="0"/>
                  </a:lnTo>
                  <a:lnTo>
                    <a:pt x="4111" y="0"/>
                  </a:lnTo>
                  <a:close/>
                  <a:moveTo>
                    <a:pt x="5808" y="1849"/>
                  </a:moveTo>
                  <a:lnTo>
                    <a:pt x="6445" y="3913"/>
                  </a:lnTo>
                  <a:lnTo>
                    <a:pt x="4596" y="3913"/>
                  </a:lnTo>
                  <a:lnTo>
                    <a:pt x="5808" y="184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999588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ABD82827-46C8-4ECF-BAD3-366640BB9665}"/>
              </a:ext>
            </a:extLst>
          </p:cNvPr>
          <p:cNvGrpSpPr/>
          <p:nvPr userDrawn="1"/>
        </p:nvGrpSpPr>
        <p:grpSpPr>
          <a:xfrm>
            <a:off x="0" y="-18854"/>
            <a:ext cx="24382800" cy="13734854"/>
            <a:chOff x="0" y="-18854"/>
            <a:chExt cx="24382800" cy="13734854"/>
          </a:xfrm>
        </p:grpSpPr>
        <p:sp>
          <p:nvSpPr>
            <p:cNvPr id="11" name="Freeform 6">
              <a:extLst>
                <a:ext uri="{FF2B5EF4-FFF2-40B4-BE49-F238E27FC236}">
                  <a16:creationId xmlns:a16="http://schemas.microsoft.com/office/drawing/2014/main" id="{A212C9A9-DCFA-4B8E-B730-510B35928AB0}"/>
                </a:ext>
                <a:ext uri="{C183D7F6-B498-43B3-948B-1728B52AA6E4}">
                  <adec:decorative xmlns:adec="http://schemas.microsoft.com/office/drawing/2017/decorative" val="1"/>
                </a:ext>
              </a:extLst>
            </p:cNvPr>
            <p:cNvSpPr>
              <a:spLocks/>
            </p:cNvSpPr>
            <p:nvPr userDrawn="1"/>
          </p:nvSpPr>
          <p:spPr bwMode="auto">
            <a:xfrm>
              <a:off x="0" y="-18854"/>
              <a:ext cx="24382800" cy="1714898"/>
            </a:xfrm>
            <a:custGeom>
              <a:avLst/>
              <a:gdLst>
                <a:gd name="T0" fmla="*/ 0 w 67725"/>
                <a:gd name="T1" fmla="*/ 0 h 4767"/>
                <a:gd name="T2" fmla="*/ 0 w 67725"/>
                <a:gd name="T3" fmla="*/ 4767 h 4767"/>
                <a:gd name="T4" fmla="*/ 67725 w 67725"/>
                <a:gd name="T5" fmla="*/ 24 h 4767"/>
                <a:gd name="T6" fmla="*/ 67725 w 67725"/>
                <a:gd name="T7" fmla="*/ 18 h 4767"/>
                <a:gd name="T8" fmla="*/ 0 w 67725"/>
                <a:gd name="T9" fmla="*/ 0 h 4767"/>
              </a:gdLst>
              <a:ahLst/>
              <a:cxnLst>
                <a:cxn ang="0">
                  <a:pos x="T0" y="T1"/>
                </a:cxn>
                <a:cxn ang="0">
                  <a:pos x="T2" y="T3"/>
                </a:cxn>
                <a:cxn ang="0">
                  <a:pos x="T4" y="T5"/>
                </a:cxn>
                <a:cxn ang="0">
                  <a:pos x="T6" y="T7"/>
                </a:cxn>
                <a:cxn ang="0">
                  <a:pos x="T8" y="T9"/>
                </a:cxn>
              </a:cxnLst>
              <a:rect l="0" t="0" r="r" b="b"/>
              <a:pathLst>
                <a:path w="67725" h="4767">
                  <a:moveTo>
                    <a:pt x="0" y="0"/>
                  </a:moveTo>
                  <a:lnTo>
                    <a:pt x="0" y="4767"/>
                  </a:lnTo>
                  <a:lnTo>
                    <a:pt x="67725" y="24"/>
                  </a:lnTo>
                  <a:lnTo>
                    <a:pt x="67725" y="18"/>
                  </a:lnTo>
                  <a:lnTo>
                    <a:pt x="0" y="0"/>
                  </a:lnTo>
                  <a:close/>
                </a:path>
              </a:pathLst>
            </a:custGeom>
            <a:solidFill>
              <a:srgbClr val="CEF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ED24B50B-7AE3-49C1-AB52-2B4A1A2229AB}"/>
                </a:ext>
                <a:ext uri="{C183D7F6-B498-43B3-948B-1728B52AA6E4}">
                  <adec:decorative xmlns:adec="http://schemas.microsoft.com/office/drawing/2017/decorative" val="1"/>
                </a:ext>
              </a:extLst>
            </p:cNvPr>
            <p:cNvSpPr>
              <a:spLocks/>
            </p:cNvSpPr>
            <p:nvPr userDrawn="1"/>
          </p:nvSpPr>
          <p:spPr bwMode="auto">
            <a:xfrm>
              <a:off x="6366" y="12001102"/>
              <a:ext cx="24376434" cy="1714898"/>
            </a:xfrm>
            <a:custGeom>
              <a:avLst/>
              <a:gdLst>
                <a:gd name="T0" fmla="*/ 0 w 67711"/>
                <a:gd name="T1" fmla="*/ 4767 h 4767"/>
                <a:gd name="T2" fmla="*/ 67711 w 67711"/>
                <a:gd name="T3" fmla="*/ 4767 h 4767"/>
                <a:gd name="T4" fmla="*/ 67711 w 67711"/>
                <a:gd name="T5" fmla="*/ 0 h 4767"/>
                <a:gd name="T6" fmla="*/ 0 w 67711"/>
                <a:gd name="T7" fmla="*/ 4767 h 4767"/>
              </a:gdLst>
              <a:ahLst/>
              <a:cxnLst>
                <a:cxn ang="0">
                  <a:pos x="T0" y="T1"/>
                </a:cxn>
                <a:cxn ang="0">
                  <a:pos x="T2" y="T3"/>
                </a:cxn>
                <a:cxn ang="0">
                  <a:pos x="T4" y="T5"/>
                </a:cxn>
                <a:cxn ang="0">
                  <a:pos x="T6" y="T7"/>
                </a:cxn>
              </a:cxnLst>
              <a:rect l="0" t="0" r="r" b="b"/>
              <a:pathLst>
                <a:path w="67711" h="4767">
                  <a:moveTo>
                    <a:pt x="0" y="4767"/>
                  </a:moveTo>
                  <a:lnTo>
                    <a:pt x="67711" y="4767"/>
                  </a:lnTo>
                  <a:lnTo>
                    <a:pt x="67711" y="0"/>
                  </a:lnTo>
                  <a:lnTo>
                    <a:pt x="0" y="4767"/>
                  </a:lnTo>
                  <a:close/>
                </a:path>
              </a:pathLst>
            </a:custGeom>
            <a:solidFill>
              <a:srgbClr val="14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DA7EB6BE-E09D-4391-BB19-9AB34E85D629}"/>
              </a:ext>
            </a:extLst>
          </p:cNvPr>
          <p:cNvSpPr>
            <a:spLocks noGrp="1"/>
          </p:cNvSpPr>
          <p:nvPr userDrawn="1">
            <p:ph type="title"/>
          </p:nvPr>
        </p:nvSpPr>
        <p:spPr/>
        <p:txBody>
          <a:bodyPr/>
          <a:lstStyle/>
          <a:p>
            <a:r>
              <a:rPr lang="fi-FI"/>
              <a:t>Muokkaa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userDrawn="1">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D912EBAE-AC30-4E0F-AAAF-B30B5A4107CF}"/>
              </a:ext>
            </a:extLst>
          </p:cNvPr>
          <p:cNvSpPr>
            <a:spLocks noGrp="1"/>
          </p:cNvSpPr>
          <p:nvPr userDrawn="1">
            <p:ph type="dt" sz="half" idx="10"/>
          </p:nvPr>
        </p:nvSpPr>
        <p:spPr/>
        <p:txBody>
          <a:bodyPr/>
          <a:lstStyle/>
          <a:p>
            <a:fld id="{DBC7025B-033D-4B6A-B0FA-D0DDBB57FF88}" type="datetime1">
              <a:rPr lang="fi-FI" smtClean="0"/>
              <a:t>20.4.2023</a:t>
            </a:fld>
            <a:endParaRPr lang="fi-FI"/>
          </a:p>
        </p:txBody>
      </p:sp>
      <p:sp>
        <p:nvSpPr>
          <p:cNvPr id="8" name="Alatunnisteen paikkamerkki 7">
            <a:extLst>
              <a:ext uri="{FF2B5EF4-FFF2-40B4-BE49-F238E27FC236}">
                <a16:creationId xmlns:a16="http://schemas.microsoft.com/office/drawing/2014/main" id="{E8236571-27B9-4D2F-97EC-50A2CAD289D3}"/>
              </a:ext>
            </a:extLst>
          </p:cNvPr>
          <p:cNvSpPr>
            <a:spLocks noGrp="1"/>
          </p:cNvSpPr>
          <p:nvPr userDrawn="1">
            <p:ph type="ftr" sz="quarter" idx="11"/>
          </p:nvPr>
        </p:nvSpPr>
        <p:spPr/>
        <p:txBody>
          <a:bodyPr/>
          <a:lstStyle>
            <a:lvl1pPr>
              <a:defRPr>
                <a:solidFill>
                  <a:schemeClr val="bg1"/>
                </a:solidFill>
              </a:defRPr>
            </a:lvl1pPr>
          </a:lstStyle>
          <a:p>
            <a:endParaRPr lang="fi-FI"/>
          </a:p>
        </p:txBody>
      </p:sp>
      <p:sp>
        <p:nvSpPr>
          <p:cNvPr id="9" name="Dian numeron paikkamerkki 8">
            <a:extLst>
              <a:ext uri="{FF2B5EF4-FFF2-40B4-BE49-F238E27FC236}">
                <a16:creationId xmlns:a16="http://schemas.microsoft.com/office/drawing/2014/main" id="{B4B7A9FE-A16E-475C-84D0-E353A4F6C785}"/>
              </a:ext>
            </a:extLst>
          </p:cNvPr>
          <p:cNvSpPr>
            <a:spLocks noGrp="1"/>
          </p:cNvSpPr>
          <p:nvPr userDrawn="1">
            <p:ph type="sldNum" sz="quarter" idx="12"/>
          </p:nvPr>
        </p:nvSpPr>
        <p:spPr/>
        <p:txBody>
          <a:bodyPr/>
          <a:lstStyle/>
          <a:p>
            <a:fld id="{03D2D5F4-4871-4469-8343-ED7F6811B37D}" type="slidenum">
              <a:rPr lang="fi-FI" smtClean="0"/>
              <a:pPr/>
              <a:t>‹#›</a:t>
            </a:fld>
            <a:endParaRPr lang="fi-FI"/>
          </a:p>
        </p:txBody>
      </p:sp>
    </p:spTree>
    <p:extLst>
      <p:ext uri="{BB962C8B-B14F-4D97-AF65-F5344CB8AC3E}">
        <p14:creationId xmlns:p14="http://schemas.microsoft.com/office/powerpoint/2010/main" val="371895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ABD82827-46C8-4ECF-BAD3-366640BB9665}"/>
              </a:ext>
            </a:extLst>
          </p:cNvPr>
          <p:cNvGrpSpPr/>
          <p:nvPr userDrawn="1"/>
        </p:nvGrpSpPr>
        <p:grpSpPr>
          <a:xfrm>
            <a:off x="0" y="-18854"/>
            <a:ext cx="24382800" cy="13734854"/>
            <a:chOff x="0" y="-18854"/>
            <a:chExt cx="24382800" cy="13734854"/>
          </a:xfrm>
        </p:grpSpPr>
        <p:sp>
          <p:nvSpPr>
            <p:cNvPr id="11" name="Freeform 6">
              <a:extLst>
                <a:ext uri="{FF2B5EF4-FFF2-40B4-BE49-F238E27FC236}">
                  <a16:creationId xmlns:a16="http://schemas.microsoft.com/office/drawing/2014/main" id="{A212C9A9-DCFA-4B8E-B730-510B35928AB0}"/>
                </a:ext>
                <a:ext uri="{C183D7F6-B498-43B3-948B-1728B52AA6E4}">
                  <adec:decorative xmlns:adec="http://schemas.microsoft.com/office/drawing/2017/decorative" val="1"/>
                </a:ext>
              </a:extLst>
            </p:cNvPr>
            <p:cNvSpPr>
              <a:spLocks/>
            </p:cNvSpPr>
            <p:nvPr userDrawn="1"/>
          </p:nvSpPr>
          <p:spPr bwMode="auto">
            <a:xfrm>
              <a:off x="0" y="-18854"/>
              <a:ext cx="24382800" cy="1714898"/>
            </a:xfrm>
            <a:custGeom>
              <a:avLst/>
              <a:gdLst>
                <a:gd name="T0" fmla="*/ 0 w 67725"/>
                <a:gd name="T1" fmla="*/ 0 h 4767"/>
                <a:gd name="T2" fmla="*/ 0 w 67725"/>
                <a:gd name="T3" fmla="*/ 4767 h 4767"/>
                <a:gd name="T4" fmla="*/ 67725 w 67725"/>
                <a:gd name="T5" fmla="*/ 24 h 4767"/>
                <a:gd name="T6" fmla="*/ 67725 w 67725"/>
                <a:gd name="T7" fmla="*/ 18 h 4767"/>
                <a:gd name="T8" fmla="*/ 0 w 67725"/>
                <a:gd name="T9" fmla="*/ 0 h 4767"/>
              </a:gdLst>
              <a:ahLst/>
              <a:cxnLst>
                <a:cxn ang="0">
                  <a:pos x="T0" y="T1"/>
                </a:cxn>
                <a:cxn ang="0">
                  <a:pos x="T2" y="T3"/>
                </a:cxn>
                <a:cxn ang="0">
                  <a:pos x="T4" y="T5"/>
                </a:cxn>
                <a:cxn ang="0">
                  <a:pos x="T6" y="T7"/>
                </a:cxn>
                <a:cxn ang="0">
                  <a:pos x="T8" y="T9"/>
                </a:cxn>
              </a:cxnLst>
              <a:rect l="0" t="0" r="r" b="b"/>
              <a:pathLst>
                <a:path w="67725" h="4767">
                  <a:moveTo>
                    <a:pt x="0" y="0"/>
                  </a:moveTo>
                  <a:lnTo>
                    <a:pt x="0" y="4767"/>
                  </a:lnTo>
                  <a:lnTo>
                    <a:pt x="67725" y="24"/>
                  </a:lnTo>
                  <a:lnTo>
                    <a:pt x="67725" y="18"/>
                  </a:lnTo>
                  <a:lnTo>
                    <a:pt x="0" y="0"/>
                  </a:lnTo>
                  <a:close/>
                </a:path>
              </a:pathLst>
            </a:custGeom>
            <a:solidFill>
              <a:srgbClr val="CEF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ED24B50B-7AE3-49C1-AB52-2B4A1A2229AB}"/>
                </a:ext>
                <a:ext uri="{C183D7F6-B498-43B3-948B-1728B52AA6E4}">
                  <adec:decorative xmlns:adec="http://schemas.microsoft.com/office/drawing/2017/decorative" val="1"/>
                </a:ext>
              </a:extLst>
            </p:cNvPr>
            <p:cNvSpPr>
              <a:spLocks/>
            </p:cNvSpPr>
            <p:nvPr userDrawn="1"/>
          </p:nvSpPr>
          <p:spPr bwMode="auto">
            <a:xfrm>
              <a:off x="6366" y="12001102"/>
              <a:ext cx="24376434" cy="1714898"/>
            </a:xfrm>
            <a:custGeom>
              <a:avLst/>
              <a:gdLst>
                <a:gd name="T0" fmla="*/ 0 w 67711"/>
                <a:gd name="T1" fmla="*/ 4767 h 4767"/>
                <a:gd name="T2" fmla="*/ 67711 w 67711"/>
                <a:gd name="T3" fmla="*/ 4767 h 4767"/>
                <a:gd name="T4" fmla="*/ 67711 w 67711"/>
                <a:gd name="T5" fmla="*/ 0 h 4767"/>
                <a:gd name="T6" fmla="*/ 0 w 67711"/>
                <a:gd name="T7" fmla="*/ 4767 h 4767"/>
              </a:gdLst>
              <a:ahLst/>
              <a:cxnLst>
                <a:cxn ang="0">
                  <a:pos x="T0" y="T1"/>
                </a:cxn>
                <a:cxn ang="0">
                  <a:pos x="T2" y="T3"/>
                </a:cxn>
                <a:cxn ang="0">
                  <a:pos x="T4" y="T5"/>
                </a:cxn>
                <a:cxn ang="0">
                  <a:pos x="T6" y="T7"/>
                </a:cxn>
              </a:cxnLst>
              <a:rect l="0" t="0" r="r" b="b"/>
              <a:pathLst>
                <a:path w="67711" h="4767">
                  <a:moveTo>
                    <a:pt x="0" y="4767"/>
                  </a:moveTo>
                  <a:lnTo>
                    <a:pt x="67711" y="4767"/>
                  </a:lnTo>
                  <a:lnTo>
                    <a:pt x="67711" y="0"/>
                  </a:lnTo>
                  <a:lnTo>
                    <a:pt x="0" y="4767"/>
                  </a:lnTo>
                  <a:close/>
                </a:path>
              </a:pathLst>
            </a:custGeom>
            <a:solidFill>
              <a:srgbClr val="14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DA7EB6BE-E09D-4391-BB19-9AB34E85D629}"/>
              </a:ext>
            </a:extLst>
          </p:cNvPr>
          <p:cNvSpPr>
            <a:spLocks noGrp="1"/>
          </p:cNvSpPr>
          <p:nvPr userDrawn="1">
            <p:ph type="title"/>
          </p:nvPr>
        </p:nvSpPr>
        <p:spPr/>
        <p:txBody>
          <a:bodyPr/>
          <a:lstStyle/>
          <a:p>
            <a:r>
              <a:rPr lang="fi-FI"/>
              <a:t>Muokkaa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userDrawn="1">
            <p:ph idx="1"/>
          </p:nvPr>
        </p:nvSpPr>
        <p:spPr>
          <a:xfrm>
            <a:off x="1920240" y="4636008"/>
            <a:ext cx="9754524" cy="72000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D912EBAE-AC30-4E0F-AAAF-B30B5A4107CF}"/>
              </a:ext>
            </a:extLst>
          </p:cNvPr>
          <p:cNvSpPr>
            <a:spLocks noGrp="1"/>
          </p:cNvSpPr>
          <p:nvPr userDrawn="1">
            <p:ph type="dt" sz="half" idx="10"/>
          </p:nvPr>
        </p:nvSpPr>
        <p:spPr/>
        <p:txBody>
          <a:bodyPr/>
          <a:lstStyle/>
          <a:p>
            <a:fld id="{AEEC36E0-62EA-43DA-A782-086AC04A9FF2}" type="datetime1">
              <a:rPr lang="fi-FI" smtClean="0"/>
              <a:t>20.4.2023</a:t>
            </a:fld>
            <a:endParaRPr lang="fi-FI"/>
          </a:p>
        </p:txBody>
      </p:sp>
      <p:sp>
        <p:nvSpPr>
          <p:cNvPr id="8" name="Alatunnisteen paikkamerkki 7">
            <a:extLst>
              <a:ext uri="{FF2B5EF4-FFF2-40B4-BE49-F238E27FC236}">
                <a16:creationId xmlns:a16="http://schemas.microsoft.com/office/drawing/2014/main" id="{E8236571-27B9-4D2F-97EC-50A2CAD289D3}"/>
              </a:ext>
            </a:extLst>
          </p:cNvPr>
          <p:cNvSpPr>
            <a:spLocks noGrp="1"/>
          </p:cNvSpPr>
          <p:nvPr userDrawn="1">
            <p:ph type="ftr" sz="quarter" idx="11"/>
          </p:nvPr>
        </p:nvSpPr>
        <p:spPr/>
        <p:txBody>
          <a:bodyPr/>
          <a:lstStyle>
            <a:lvl1pPr>
              <a:defRPr>
                <a:solidFill>
                  <a:schemeClr val="bg1"/>
                </a:solidFill>
              </a:defRPr>
            </a:lvl1pPr>
          </a:lstStyle>
          <a:p>
            <a:endParaRPr lang="fi-FI"/>
          </a:p>
        </p:txBody>
      </p:sp>
      <p:sp>
        <p:nvSpPr>
          <p:cNvPr id="9" name="Dian numeron paikkamerkki 8">
            <a:extLst>
              <a:ext uri="{FF2B5EF4-FFF2-40B4-BE49-F238E27FC236}">
                <a16:creationId xmlns:a16="http://schemas.microsoft.com/office/drawing/2014/main" id="{B4B7A9FE-A16E-475C-84D0-E353A4F6C785}"/>
              </a:ext>
            </a:extLst>
          </p:cNvPr>
          <p:cNvSpPr>
            <a:spLocks noGrp="1"/>
          </p:cNvSpPr>
          <p:nvPr userDrawn="1">
            <p:ph type="sldNum" sz="quarter" idx="12"/>
          </p:nvPr>
        </p:nvSpPr>
        <p:spPr/>
        <p:txBody>
          <a:bodyPr/>
          <a:lstStyle/>
          <a:p>
            <a:fld id="{03D2D5F4-4871-4469-8343-ED7F6811B37D}" type="slidenum">
              <a:rPr lang="fi-FI" smtClean="0"/>
              <a:pPr/>
              <a:t>‹#›</a:t>
            </a:fld>
            <a:endParaRPr lang="fi-FI"/>
          </a:p>
        </p:txBody>
      </p:sp>
      <p:sp>
        <p:nvSpPr>
          <p:cNvPr id="13" name="Sisällön paikkamerkki 2">
            <a:extLst>
              <a:ext uri="{FF2B5EF4-FFF2-40B4-BE49-F238E27FC236}">
                <a16:creationId xmlns:a16="http://schemas.microsoft.com/office/drawing/2014/main" id="{187779D1-EF85-46EC-9EF7-9F0CFFF1F455}"/>
              </a:ext>
            </a:extLst>
          </p:cNvPr>
          <p:cNvSpPr>
            <a:spLocks noGrp="1"/>
          </p:cNvSpPr>
          <p:nvPr>
            <p:ph idx="13"/>
          </p:nvPr>
        </p:nvSpPr>
        <p:spPr>
          <a:xfrm>
            <a:off x="12874567" y="4636008"/>
            <a:ext cx="9754524" cy="72000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198565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A7A06A4-1BF6-41E8-89FB-D111961A8A52}"/>
              </a:ext>
            </a:extLst>
          </p:cNvPr>
          <p:cNvSpPr>
            <a:spLocks noGrp="1"/>
          </p:cNvSpPr>
          <p:nvPr userDrawn="1">
            <p:ph idx="1"/>
          </p:nvPr>
        </p:nvSpPr>
        <p:spPr>
          <a:xfrm>
            <a:off x="1920240" y="4636008"/>
            <a:ext cx="9754524" cy="72000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D912EBAE-AC30-4E0F-AAAF-B30B5A4107CF}"/>
              </a:ext>
            </a:extLst>
          </p:cNvPr>
          <p:cNvSpPr>
            <a:spLocks noGrp="1"/>
          </p:cNvSpPr>
          <p:nvPr userDrawn="1">
            <p:ph type="dt" sz="half" idx="10"/>
          </p:nvPr>
        </p:nvSpPr>
        <p:spPr/>
        <p:txBody>
          <a:bodyPr/>
          <a:lstStyle/>
          <a:p>
            <a:fld id="{B5D4D480-956B-4FFC-8657-40B8EAB56961}" type="datetime1">
              <a:rPr lang="fi-FI" smtClean="0"/>
              <a:t>20.4.2023</a:t>
            </a:fld>
            <a:endParaRPr lang="fi-FI"/>
          </a:p>
        </p:txBody>
      </p:sp>
      <p:sp>
        <p:nvSpPr>
          <p:cNvPr id="9" name="Dian numeron paikkamerkki 8">
            <a:extLst>
              <a:ext uri="{FF2B5EF4-FFF2-40B4-BE49-F238E27FC236}">
                <a16:creationId xmlns:a16="http://schemas.microsoft.com/office/drawing/2014/main" id="{B4B7A9FE-A16E-475C-84D0-E353A4F6C785}"/>
              </a:ext>
            </a:extLst>
          </p:cNvPr>
          <p:cNvSpPr>
            <a:spLocks noGrp="1"/>
          </p:cNvSpPr>
          <p:nvPr userDrawn="1">
            <p:ph type="sldNum" sz="quarter" idx="12"/>
          </p:nvPr>
        </p:nvSpPr>
        <p:spPr/>
        <p:txBody>
          <a:bodyPr/>
          <a:lstStyle/>
          <a:p>
            <a:fld id="{03D2D5F4-4871-4469-8343-ED7F6811B37D}" type="slidenum">
              <a:rPr lang="fi-FI" smtClean="0"/>
              <a:pPr/>
              <a:t>‹#›</a:t>
            </a:fld>
            <a:endParaRPr lang="fi-FI"/>
          </a:p>
        </p:txBody>
      </p:sp>
      <p:sp>
        <p:nvSpPr>
          <p:cNvPr id="15" name="Kuvan paikkamerkki 2">
            <a:extLst>
              <a:ext uri="{FF2B5EF4-FFF2-40B4-BE49-F238E27FC236}">
                <a16:creationId xmlns:a16="http://schemas.microsoft.com/office/drawing/2014/main" id="{A232B4EE-B062-4898-B071-46C451BD653D}"/>
              </a:ext>
            </a:extLst>
          </p:cNvPr>
          <p:cNvSpPr>
            <a:spLocks noGrp="1"/>
          </p:cNvSpPr>
          <p:nvPr>
            <p:ph type="pic" idx="13"/>
          </p:nvPr>
        </p:nvSpPr>
        <p:spPr>
          <a:xfrm>
            <a:off x="12192000" y="1696826"/>
            <a:ext cx="12190413" cy="12019174"/>
          </a:xfrm>
          <a:prstGeom prst="parallelogram">
            <a:avLst>
              <a:gd name="adj" fmla="val 7412"/>
            </a:avLst>
          </a:prstGeom>
          <a:solidFill>
            <a:schemeClr val="bg1">
              <a:lumMod val="95000"/>
            </a:schemeClr>
          </a:solidFill>
        </p:spPr>
        <p:txBody>
          <a:bodyPr anchor="ctr" anchorCtr="0"/>
          <a:lstStyle>
            <a:lvl1pPr marL="0" indent="0" algn="ctr">
              <a:buNone/>
              <a:defRPr sz="2000" b="1"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10" name="Otsikko 9">
            <a:extLst>
              <a:ext uri="{FF2B5EF4-FFF2-40B4-BE49-F238E27FC236}">
                <a16:creationId xmlns:a16="http://schemas.microsoft.com/office/drawing/2014/main" id="{EE542DF8-11D5-423F-8D9F-4C3C81625575}"/>
              </a:ext>
            </a:extLst>
          </p:cNvPr>
          <p:cNvSpPr>
            <a:spLocks noGrp="1"/>
          </p:cNvSpPr>
          <p:nvPr>
            <p:ph type="title"/>
          </p:nvPr>
        </p:nvSpPr>
        <p:spPr>
          <a:xfrm>
            <a:off x="1920240" y="2516957"/>
            <a:ext cx="9754524" cy="2119051"/>
          </a:xfrm>
        </p:spPr>
        <p:txBody>
          <a:bodyPr/>
          <a:lstStyle/>
          <a:p>
            <a:r>
              <a:rPr lang="fi-FI"/>
              <a:t>Muokkaa perustyyl. napsautt.</a:t>
            </a:r>
          </a:p>
        </p:txBody>
      </p:sp>
      <p:sp>
        <p:nvSpPr>
          <p:cNvPr id="8" name="Suorakulmio 16">
            <a:extLst>
              <a:ext uri="{FF2B5EF4-FFF2-40B4-BE49-F238E27FC236}">
                <a16:creationId xmlns:a16="http://schemas.microsoft.com/office/drawing/2014/main" id="{37A686D6-377E-4134-8AD7-52CF85CB8452}"/>
              </a:ext>
              <a:ext uri="{C183D7F6-B498-43B3-948B-1728B52AA6E4}">
                <adec:decorative xmlns:adec="http://schemas.microsoft.com/office/drawing/2017/decorative" val="1"/>
              </a:ext>
            </a:extLst>
          </p:cNvPr>
          <p:cNvSpPr/>
          <p:nvPr userDrawn="1"/>
        </p:nvSpPr>
        <p:spPr>
          <a:xfrm>
            <a:off x="23488073" y="1696825"/>
            <a:ext cx="894339" cy="12019174"/>
          </a:xfrm>
          <a:custGeom>
            <a:avLst/>
            <a:gdLst>
              <a:gd name="connsiteX0" fmla="*/ 0 w 888999"/>
              <a:gd name="connsiteY0" fmla="*/ 0 h 12019174"/>
              <a:gd name="connsiteX1" fmla="*/ 888999 w 888999"/>
              <a:gd name="connsiteY1" fmla="*/ 0 h 12019174"/>
              <a:gd name="connsiteX2" fmla="*/ 888999 w 888999"/>
              <a:gd name="connsiteY2" fmla="*/ 12019174 h 12019174"/>
              <a:gd name="connsiteX3" fmla="*/ 0 w 888999"/>
              <a:gd name="connsiteY3" fmla="*/ 12019174 h 12019174"/>
              <a:gd name="connsiteX4" fmla="*/ 0 w 888999"/>
              <a:gd name="connsiteY4" fmla="*/ 0 h 12019174"/>
              <a:gd name="connsiteX0" fmla="*/ 0 w 888999"/>
              <a:gd name="connsiteY0" fmla="*/ 12019174 h 12019174"/>
              <a:gd name="connsiteX1" fmla="*/ 888999 w 888999"/>
              <a:gd name="connsiteY1" fmla="*/ 0 h 12019174"/>
              <a:gd name="connsiteX2" fmla="*/ 888999 w 888999"/>
              <a:gd name="connsiteY2" fmla="*/ 12019174 h 12019174"/>
              <a:gd name="connsiteX3" fmla="*/ 0 w 888999"/>
              <a:gd name="connsiteY3" fmla="*/ 12019174 h 12019174"/>
            </a:gdLst>
            <a:ahLst/>
            <a:cxnLst>
              <a:cxn ang="0">
                <a:pos x="connsiteX0" y="connsiteY0"/>
              </a:cxn>
              <a:cxn ang="0">
                <a:pos x="connsiteX1" y="connsiteY1"/>
              </a:cxn>
              <a:cxn ang="0">
                <a:pos x="connsiteX2" y="connsiteY2"/>
              </a:cxn>
              <a:cxn ang="0">
                <a:pos x="connsiteX3" y="connsiteY3"/>
              </a:cxn>
            </a:cxnLst>
            <a:rect l="l" t="t" r="r" b="b"/>
            <a:pathLst>
              <a:path w="888999" h="12019174">
                <a:moveTo>
                  <a:pt x="0" y="12019174"/>
                </a:moveTo>
                <a:lnTo>
                  <a:pt x="888999" y="0"/>
                </a:lnTo>
                <a:lnTo>
                  <a:pt x="888999" y="12019174"/>
                </a:lnTo>
                <a:lnTo>
                  <a:pt x="0" y="12019174"/>
                </a:lnTo>
                <a:close/>
              </a:path>
            </a:pathLst>
          </a:custGeom>
          <a:solidFill>
            <a:srgbClr val="CEF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241597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Kuvatekstillinen kuva nega">
    <p:bg>
      <p:bgPr>
        <a:solidFill>
          <a:srgbClr val="000000"/>
        </a:solidFill>
        <a:effectLst/>
      </p:bgPr>
    </p:bg>
    <p:spTree>
      <p:nvGrpSpPr>
        <p:cNvPr id="1" name=""/>
        <p:cNvGrpSpPr/>
        <p:nvPr/>
      </p:nvGrpSpPr>
      <p:grpSpPr>
        <a:xfrm>
          <a:off x="0" y="0"/>
          <a:ext cx="0" cy="0"/>
          <a:chOff x="0" y="0"/>
          <a:chExt cx="0" cy="0"/>
        </a:xfrm>
      </p:grpSpPr>
      <p:sp>
        <p:nvSpPr>
          <p:cNvPr id="17" name="Suorakulmio 16">
            <a:extLst>
              <a:ext uri="{FF2B5EF4-FFF2-40B4-BE49-F238E27FC236}">
                <a16:creationId xmlns:a16="http://schemas.microsoft.com/office/drawing/2014/main" id="{5AA99D26-7E5C-4B3D-B0E2-C7FB7365AE18}"/>
              </a:ext>
              <a:ext uri="{C183D7F6-B498-43B3-948B-1728B52AA6E4}">
                <adec:decorative xmlns:adec="http://schemas.microsoft.com/office/drawing/2017/decorative" val="1"/>
              </a:ext>
            </a:extLst>
          </p:cNvPr>
          <p:cNvSpPr/>
          <p:nvPr userDrawn="1"/>
        </p:nvSpPr>
        <p:spPr>
          <a:xfrm>
            <a:off x="23488073" y="1696825"/>
            <a:ext cx="894339" cy="12019174"/>
          </a:xfrm>
          <a:custGeom>
            <a:avLst/>
            <a:gdLst>
              <a:gd name="connsiteX0" fmla="*/ 0 w 888999"/>
              <a:gd name="connsiteY0" fmla="*/ 0 h 12019174"/>
              <a:gd name="connsiteX1" fmla="*/ 888999 w 888999"/>
              <a:gd name="connsiteY1" fmla="*/ 0 h 12019174"/>
              <a:gd name="connsiteX2" fmla="*/ 888999 w 888999"/>
              <a:gd name="connsiteY2" fmla="*/ 12019174 h 12019174"/>
              <a:gd name="connsiteX3" fmla="*/ 0 w 888999"/>
              <a:gd name="connsiteY3" fmla="*/ 12019174 h 12019174"/>
              <a:gd name="connsiteX4" fmla="*/ 0 w 888999"/>
              <a:gd name="connsiteY4" fmla="*/ 0 h 12019174"/>
              <a:gd name="connsiteX0" fmla="*/ 0 w 888999"/>
              <a:gd name="connsiteY0" fmla="*/ 12019174 h 12019174"/>
              <a:gd name="connsiteX1" fmla="*/ 888999 w 888999"/>
              <a:gd name="connsiteY1" fmla="*/ 0 h 12019174"/>
              <a:gd name="connsiteX2" fmla="*/ 888999 w 888999"/>
              <a:gd name="connsiteY2" fmla="*/ 12019174 h 12019174"/>
              <a:gd name="connsiteX3" fmla="*/ 0 w 888999"/>
              <a:gd name="connsiteY3" fmla="*/ 12019174 h 12019174"/>
            </a:gdLst>
            <a:ahLst/>
            <a:cxnLst>
              <a:cxn ang="0">
                <a:pos x="connsiteX0" y="connsiteY0"/>
              </a:cxn>
              <a:cxn ang="0">
                <a:pos x="connsiteX1" y="connsiteY1"/>
              </a:cxn>
              <a:cxn ang="0">
                <a:pos x="connsiteX2" y="connsiteY2"/>
              </a:cxn>
              <a:cxn ang="0">
                <a:pos x="connsiteX3" y="connsiteY3"/>
              </a:cxn>
            </a:cxnLst>
            <a:rect l="l" t="t" r="r" b="b"/>
            <a:pathLst>
              <a:path w="888999" h="12019174">
                <a:moveTo>
                  <a:pt x="0" y="12019174"/>
                </a:moveTo>
                <a:lnTo>
                  <a:pt x="888999" y="0"/>
                </a:lnTo>
                <a:lnTo>
                  <a:pt x="888999" y="12019174"/>
                </a:lnTo>
                <a:lnTo>
                  <a:pt x="0" y="12019174"/>
                </a:lnTo>
                <a:close/>
              </a:path>
            </a:pathLst>
          </a:custGeom>
          <a:solidFill>
            <a:srgbClr val="CEF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userDrawn="1">
            <p:ph idx="1"/>
          </p:nvPr>
        </p:nvSpPr>
        <p:spPr>
          <a:xfrm>
            <a:off x="1920240" y="4636008"/>
            <a:ext cx="9754524" cy="720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D912EBAE-AC30-4E0F-AAAF-B30B5A4107CF}"/>
              </a:ext>
            </a:extLst>
          </p:cNvPr>
          <p:cNvSpPr>
            <a:spLocks noGrp="1"/>
          </p:cNvSpPr>
          <p:nvPr userDrawn="1">
            <p:ph type="dt" sz="half" idx="10"/>
          </p:nvPr>
        </p:nvSpPr>
        <p:spPr/>
        <p:txBody>
          <a:bodyPr/>
          <a:lstStyle>
            <a:lvl1pPr>
              <a:defRPr>
                <a:solidFill>
                  <a:schemeClr val="bg1"/>
                </a:solidFill>
              </a:defRPr>
            </a:lvl1pPr>
          </a:lstStyle>
          <a:p>
            <a:fld id="{23E54443-86A4-4017-988D-5027443EDC41}" type="datetime1">
              <a:rPr lang="fi-FI" smtClean="0"/>
              <a:t>20.4.2023</a:t>
            </a:fld>
            <a:endParaRPr lang="fi-FI"/>
          </a:p>
        </p:txBody>
      </p:sp>
      <p:sp>
        <p:nvSpPr>
          <p:cNvPr id="9" name="Dian numeron paikkamerkki 8">
            <a:extLst>
              <a:ext uri="{FF2B5EF4-FFF2-40B4-BE49-F238E27FC236}">
                <a16:creationId xmlns:a16="http://schemas.microsoft.com/office/drawing/2014/main" id="{B4B7A9FE-A16E-475C-84D0-E353A4F6C785}"/>
              </a:ext>
            </a:extLst>
          </p:cNvPr>
          <p:cNvSpPr>
            <a:spLocks noGrp="1"/>
          </p:cNvSpPr>
          <p:nvPr userDrawn="1">
            <p:ph type="sldNum" sz="quarter" idx="12"/>
          </p:nvPr>
        </p:nvSpPr>
        <p:spPr/>
        <p:txBody>
          <a:bodyPr/>
          <a:lstStyle>
            <a:lvl1pPr>
              <a:defRPr>
                <a:solidFill>
                  <a:schemeClr val="bg1"/>
                </a:solidFill>
              </a:defRPr>
            </a:lvl1pPr>
          </a:lstStyle>
          <a:p>
            <a:fld id="{03D2D5F4-4871-4469-8343-ED7F6811B37D}" type="slidenum">
              <a:rPr lang="fi-FI" smtClean="0"/>
              <a:pPr/>
              <a:t>‹#›</a:t>
            </a:fld>
            <a:endParaRPr lang="fi-FI"/>
          </a:p>
        </p:txBody>
      </p:sp>
      <p:sp>
        <p:nvSpPr>
          <p:cNvPr id="15" name="Kuvan paikkamerkki 2">
            <a:extLst>
              <a:ext uri="{FF2B5EF4-FFF2-40B4-BE49-F238E27FC236}">
                <a16:creationId xmlns:a16="http://schemas.microsoft.com/office/drawing/2014/main" id="{A232B4EE-B062-4898-B071-46C451BD653D}"/>
              </a:ext>
            </a:extLst>
          </p:cNvPr>
          <p:cNvSpPr>
            <a:spLocks noGrp="1"/>
          </p:cNvSpPr>
          <p:nvPr>
            <p:ph type="pic" idx="13"/>
          </p:nvPr>
        </p:nvSpPr>
        <p:spPr>
          <a:xfrm>
            <a:off x="12192000" y="1696826"/>
            <a:ext cx="12190413" cy="12019174"/>
          </a:xfrm>
          <a:prstGeom prst="parallelogram">
            <a:avLst>
              <a:gd name="adj" fmla="val 7412"/>
            </a:avLst>
          </a:prstGeom>
          <a:solidFill>
            <a:schemeClr val="bg1">
              <a:lumMod val="95000"/>
            </a:schemeClr>
          </a:solidFill>
        </p:spPr>
        <p:txBody>
          <a:bodyPr anchor="ctr" anchorCtr="0"/>
          <a:lstStyle>
            <a:lvl1pPr marL="0" indent="0" algn="ctr">
              <a:buNone/>
              <a:defRPr sz="2000" b="1"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10" name="Otsikko 9">
            <a:extLst>
              <a:ext uri="{FF2B5EF4-FFF2-40B4-BE49-F238E27FC236}">
                <a16:creationId xmlns:a16="http://schemas.microsoft.com/office/drawing/2014/main" id="{EE542DF8-11D5-423F-8D9F-4C3C81625575}"/>
              </a:ext>
            </a:extLst>
          </p:cNvPr>
          <p:cNvSpPr>
            <a:spLocks noGrp="1"/>
          </p:cNvSpPr>
          <p:nvPr>
            <p:ph type="title"/>
          </p:nvPr>
        </p:nvSpPr>
        <p:spPr>
          <a:xfrm>
            <a:off x="1920240" y="2516957"/>
            <a:ext cx="9754524" cy="2119051"/>
          </a:xfrm>
        </p:spPr>
        <p:txBody>
          <a:bodyPr/>
          <a:lstStyle>
            <a:lvl1pPr>
              <a:defRPr>
                <a:solidFill>
                  <a:schemeClr val="bg1"/>
                </a:solidFill>
              </a:defRPr>
            </a:lvl1pPr>
          </a:lstStyle>
          <a:p>
            <a:r>
              <a:rPr lang="fi-FI"/>
              <a:t>Muokkaa perustyyl. napsautt.</a:t>
            </a:r>
          </a:p>
        </p:txBody>
      </p:sp>
      <p:pic>
        <p:nvPicPr>
          <p:cNvPr id="8" name="Kuva 7">
            <a:extLst>
              <a:ext uri="{FF2B5EF4-FFF2-40B4-BE49-F238E27FC236}">
                <a16:creationId xmlns:a16="http://schemas.microsoft.com/office/drawing/2014/main" id="{F144DEDD-B14E-4170-B38F-1AD14699775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576506" y="867155"/>
            <a:ext cx="3791720" cy="387097"/>
          </a:xfrm>
          <a:prstGeom prst="rect">
            <a:avLst/>
          </a:prstGeom>
        </p:spPr>
      </p:pic>
    </p:spTree>
    <p:extLst>
      <p:ext uri="{BB962C8B-B14F-4D97-AF65-F5344CB8AC3E}">
        <p14:creationId xmlns:p14="http://schemas.microsoft.com/office/powerpoint/2010/main" val="661661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image" Target="../media/image14.sv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image" Target="../media/image13.png"/><Relationship Id="rId2" Type="http://schemas.openxmlformats.org/officeDocument/2006/relationships/slideLayout" Target="../slideLayouts/slideLayout23.xml"/><Relationship Id="rId16" Type="http://schemas.openxmlformats.org/officeDocument/2006/relationships/theme" Target="../theme/theme2.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1920240" y="2516957"/>
            <a:ext cx="20546568" cy="2119051"/>
          </a:xfrm>
          <a:prstGeom prst="rect">
            <a:avLst/>
          </a:prstGeom>
        </p:spPr>
        <p:txBody>
          <a:bodyPr vert="horz" lIns="0" tIns="0" rIns="0" bIns="0" rtlCol="0" anchor="t"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1920240" y="4636008"/>
            <a:ext cx="20546568" cy="7200000"/>
          </a:xfrm>
          <a:prstGeom prst="rect">
            <a:avLst/>
          </a:prstGeom>
        </p:spPr>
        <p:txBody>
          <a:bodyPr vert="horz" lIns="0" tIns="0" rIns="0" bIns="0" rtlCol="0" anchor="t" anchorCtr="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B01483E-483F-47D3-AD16-1A9A682B89F5}"/>
              </a:ext>
            </a:extLst>
          </p:cNvPr>
          <p:cNvSpPr>
            <a:spLocks noGrp="1"/>
          </p:cNvSpPr>
          <p:nvPr>
            <p:ph type="dt" sz="half" idx="2"/>
          </p:nvPr>
        </p:nvSpPr>
        <p:spPr>
          <a:xfrm>
            <a:off x="1676291" y="12865210"/>
            <a:ext cx="5486043" cy="577740"/>
          </a:xfrm>
          <a:prstGeom prst="rect">
            <a:avLst/>
          </a:prstGeom>
        </p:spPr>
        <p:txBody>
          <a:bodyPr vert="horz" lIns="0" tIns="0" rIns="0" bIns="0" rtlCol="0" anchor="ctr" anchorCtr="0">
            <a:noAutofit/>
          </a:bodyPr>
          <a:lstStyle>
            <a:lvl1pPr algn="l">
              <a:defRPr sz="2000">
                <a:solidFill>
                  <a:schemeClr val="tx1"/>
                </a:solidFill>
              </a:defRPr>
            </a:lvl1pPr>
          </a:lstStyle>
          <a:p>
            <a:fld id="{B62D47A2-5883-460C-BB04-150A3ADAC716}" type="datetime1">
              <a:rPr lang="fi-FI" smtClean="0"/>
              <a:t>20.4.2023</a:t>
            </a:fld>
            <a:endParaRPr lang="fi-FI"/>
          </a:p>
        </p:txBody>
      </p:sp>
      <p:sp>
        <p:nvSpPr>
          <p:cNvPr id="5" name="Alatunnisteen paikkamerkki 4">
            <a:extLst>
              <a:ext uri="{FF2B5EF4-FFF2-40B4-BE49-F238E27FC236}">
                <a16:creationId xmlns:a16="http://schemas.microsoft.com/office/drawing/2014/main" id="{CFDCAB2B-23AF-4B8F-8F67-2952F4848072}"/>
              </a:ext>
            </a:extLst>
          </p:cNvPr>
          <p:cNvSpPr>
            <a:spLocks noGrp="1"/>
          </p:cNvSpPr>
          <p:nvPr>
            <p:ph type="ftr" sz="quarter" idx="3"/>
          </p:nvPr>
        </p:nvSpPr>
        <p:spPr>
          <a:xfrm>
            <a:off x="14578059" y="12865210"/>
            <a:ext cx="8229064" cy="577740"/>
          </a:xfrm>
          <a:prstGeom prst="rect">
            <a:avLst/>
          </a:prstGeom>
        </p:spPr>
        <p:txBody>
          <a:bodyPr vert="horz" lIns="0" tIns="0" rIns="0" bIns="0" rtlCol="0" anchor="ctr" anchorCtr="0">
            <a:noAutofit/>
          </a:bodyPr>
          <a:lstStyle>
            <a:lvl1pPr algn="ctr">
              <a:defRPr sz="2000">
                <a:solidFill>
                  <a:schemeClr val="tx1"/>
                </a:solidFill>
              </a:defRPr>
            </a:lvl1pPr>
          </a:lstStyle>
          <a:p>
            <a:endParaRPr lang="fi-FI"/>
          </a:p>
        </p:txBody>
      </p:sp>
      <p:sp>
        <p:nvSpPr>
          <p:cNvPr id="6" name="Dian numeron paikkamerkki 5">
            <a:extLst>
              <a:ext uri="{FF2B5EF4-FFF2-40B4-BE49-F238E27FC236}">
                <a16:creationId xmlns:a16="http://schemas.microsoft.com/office/drawing/2014/main" id="{7B7EE758-1955-4ECF-A6DD-011EFA3D630C}"/>
              </a:ext>
            </a:extLst>
          </p:cNvPr>
          <p:cNvSpPr>
            <a:spLocks noGrp="1"/>
          </p:cNvSpPr>
          <p:nvPr>
            <p:ph type="sldNum" sz="quarter" idx="4"/>
          </p:nvPr>
        </p:nvSpPr>
        <p:spPr>
          <a:xfrm>
            <a:off x="477415" y="12865210"/>
            <a:ext cx="848465" cy="577740"/>
          </a:xfrm>
          <a:prstGeom prst="rect">
            <a:avLst/>
          </a:prstGeom>
        </p:spPr>
        <p:txBody>
          <a:bodyPr vert="horz" lIns="0" tIns="0" rIns="0" bIns="0" rtlCol="0" anchor="ctr" anchorCtr="0">
            <a:noAutofit/>
          </a:bodyPr>
          <a:lstStyle>
            <a:lvl1pPr algn="r">
              <a:defRPr sz="2000">
                <a:solidFill>
                  <a:schemeClr val="tx1"/>
                </a:solidFill>
              </a:defRPr>
            </a:lvl1pPr>
          </a:lstStyle>
          <a:p>
            <a:fld id="{03D2D5F4-4871-4469-8343-ED7F6811B37D}" type="slidenum">
              <a:rPr lang="fi-FI" smtClean="0"/>
              <a:pPr/>
              <a:t>‹#›</a:t>
            </a:fld>
            <a:endParaRPr lang="fi-FI"/>
          </a:p>
        </p:txBody>
      </p:sp>
      <p:pic>
        <p:nvPicPr>
          <p:cNvPr id="9" name="Kuva 8">
            <a:extLst>
              <a:ext uri="{FF2B5EF4-FFF2-40B4-BE49-F238E27FC236}">
                <a16:creationId xmlns:a16="http://schemas.microsoft.com/office/drawing/2014/main" id="{AD22220A-C205-40F2-91C4-6D86D4D6081B}"/>
              </a:ext>
            </a:extLst>
          </p:cNvPr>
          <p:cNvPicPr>
            <a:picLocks noChangeAspect="1"/>
          </p:cNvPicPr>
          <p:nvPr userDrawn="1"/>
        </p:nvPicPr>
        <p:blipFill>
          <a:blip r:embed="rId23">
            <a:extLst>
              <a:ext uri="{28A0092B-C50C-407E-A947-70E740481C1C}">
                <a14:useLocalDpi xmlns:a14="http://schemas.microsoft.com/office/drawing/2010/main" val="0"/>
              </a:ext>
            </a:extLst>
          </a:blip>
          <a:srcRect/>
          <a:stretch/>
        </p:blipFill>
        <p:spPr>
          <a:xfrm>
            <a:off x="19576506" y="867155"/>
            <a:ext cx="3791720" cy="387097"/>
          </a:xfrm>
          <a:prstGeom prst="rect">
            <a:avLst/>
          </a:prstGeom>
        </p:spPr>
      </p:pic>
    </p:spTree>
    <p:extLst>
      <p:ext uri="{BB962C8B-B14F-4D97-AF65-F5344CB8AC3E}">
        <p14:creationId xmlns:p14="http://schemas.microsoft.com/office/powerpoint/2010/main" val="876649302"/>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60" r:id="rId3"/>
    <p:sldLayoutId id="2147483674" r:id="rId4"/>
    <p:sldLayoutId id="2147483661" r:id="rId5"/>
    <p:sldLayoutId id="2147483650" r:id="rId6"/>
    <p:sldLayoutId id="2147483662" r:id="rId7"/>
    <p:sldLayoutId id="2147483663" r:id="rId8"/>
    <p:sldLayoutId id="2147483667" r:id="rId9"/>
    <p:sldLayoutId id="2147483658" r:id="rId10"/>
    <p:sldLayoutId id="2147483651" r:id="rId11"/>
    <p:sldLayoutId id="2147483671" r:id="rId12"/>
    <p:sldLayoutId id="2147483665" r:id="rId13"/>
    <p:sldLayoutId id="2147483654" r:id="rId14"/>
    <p:sldLayoutId id="2147483672" r:id="rId15"/>
    <p:sldLayoutId id="2147483655" r:id="rId16"/>
    <p:sldLayoutId id="2147483668" r:id="rId17"/>
    <p:sldLayoutId id="2147483675" r:id="rId18"/>
    <p:sldLayoutId id="2147483669" r:id="rId19"/>
    <p:sldLayoutId id="2147483676" r:id="rId20"/>
    <p:sldLayoutId id="2147483670" r:id="rId21"/>
  </p:sldLayoutIdLst>
  <p:hf sldNum="0" hdr="0" ftr="0" dt="0"/>
  <p:txStyles>
    <p:titleStyle>
      <a:lvl1pPr algn="l" defTabSz="914400" rtl="0" eaLnBrk="1" latinLnBrk="0" hangingPunct="1">
        <a:lnSpc>
          <a:spcPct val="80000"/>
        </a:lnSpc>
        <a:spcBef>
          <a:spcPct val="0"/>
        </a:spcBef>
        <a:buNone/>
        <a:defRPr sz="9600" b="1" kern="1200">
          <a:solidFill>
            <a:schemeClr val="tx1"/>
          </a:solidFill>
          <a:latin typeface="+mj-lt"/>
          <a:ea typeface="+mj-ea"/>
          <a:cs typeface="+mj-cs"/>
        </a:defRPr>
      </a:lvl1pPr>
    </p:titleStyle>
    <p:bodyStyle>
      <a:lvl1pPr marL="268288" indent="-268288" algn="l" defTabSz="914400" rtl="0" eaLnBrk="1" latinLnBrk="0" hangingPunct="1">
        <a:lnSpc>
          <a:spcPct val="100000"/>
        </a:lnSpc>
        <a:spcBef>
          <a:spcPts val="0"/>
        </a:spcBef>
        <a:buFont typeface="Arial" panose="020B0604020202020204" pitchFamily="34" charset="0"/>
        <a:buChar char="•"/>
        <a:defRPr sz="4800" kern="1200">
          <a:solidFill>
            <a:schemeClr val="tx1"/>
          </a:solidFill>
          <a:latin typeface="+mn-lt"/>
          <a:ea typeface="+mn-ea"/>
          <a:cs typeface="+mn-cs"/>
        </a:defRPr>
      </a:lvl1pPr>
      <a:lvl2pPr marL="627063" indent="-268288" algn="l" defTabSz="914400" rtl="0" eaLnBrk="1" latinLnBrk="0" hangingPunct="1">
        <a:lnSpc>
          <a:spcPct val="100000"/>
        </a:lnSpc>
        <a:spcBef>
          <a:spcPts val="0"/>
        </a:spcBef>
        <a:buFont typeface="Arial" panose="020B0604020202020204" pitchFamily="34" charset="0"/>
        <a:buChar char="•"/>
        <a:defRPr sz="4800" kern="1200">
          <a:solidFill>
            <a:schemeClr val="tx1"/>
          </a:solidFill>
          <a:latin typeface="+mn-lt"/>
          <a:ea typeface="+mn-ea"/>
          <a:cs typeface="+mn-cs"/>
        </a:defRPr>
      </a:lvl2pPr>
      <a:lvl3pPr marL="985838" indent="-268288" algn="l" defTabSz="914400" rtl="0" eaLnBrk="1" latinLnBrk="0" hangingPunct="1">
        <a:lnSpc>
          <a:spcPct val="100000"/>
        </a:lnSpc>
        <a:spcBef>
          <a:spcPts val="0"/>
        </a:spcBef>
        <a:buFont typeface="Arial" panose="020B0604020202020204" pitchFamily="34" charset="0"/>
        <a:buChar char="•"/>
        <a:defRPr sz="4800" kern="1200">
          <a:solidFill>
            <a:schemeClr val="tx1"/>
          </a:solidFill>
          <a:latin typeface="+mn-lt"/>
          <a:ea typeface="+mn-ea"/>
          <a:cs typeface="+mn-cs"/>
        </a:defRPr>
      </a:lvl3pPr>
      <a:lvl4pPr marL="1344613" indent="-268288" algn="l" defTabSz="914400" rtl="0" eaLnBrk="1" latinLnBrk="0" hangingPunct="1">
        <a:lnSpc>
          <a:spcPct val="100000"/>
        </a:lnSpc>
        <a:spcBef>
          <a:spcPts val="0"/>
        </a:spcBef>
        <a:buFont typeface="Arial" panose="020B0604020202020204" pitchFamily="34" charset="0"/>
        <a:buChar char="•"/>
        <a:defRPr sz="4800" kern="1200">
          <a:solidFill>
            <a:schemeClr val="tx1"/>
          </a:solidFill>
          <a:latin typeface="+mn-lt"/>
          <a:ea typeface="+mn-ea"/>
          <a:cs typeface="+mn-cs"/>
        </a:defRPr>
      </a:lvl4pPr>
      <a:lvl5pPr marL="1703388" indent="-268288" algn="l" defTabSz="914400" rtl="0" eaLnBrk="1" latinLnBrk="0" hangingPunct="1">
        <a:lnSpc>
          <a:spcPct val="100000"/>
        </a:lnSpc>
        <a:spcBef>
          <a:spcPts val="0"/>
        </a:spcBef>
        <a:buFont typeface="Arial" panose="020B0604020202020204" pitchFamily="34" charset="0"/>
        <a:buChar char="•"/>
        <a:defRPr sz="4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680" userDrawn="1">
          <p15:clr>
            <a:srgbClr val="F26B43"/>
          </p15:clr>
        </p15:guide>
        <p15:guide id="2" orient="horz" pos="43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764EEA-D436-3C4A-3897-F98B42CCD4B4}"/>
              </a:ext>
            </a:extLst>
          </p:cNvPr>
          <p:cNvSpPr>
            <a:spLocks noGrp="1"/>
          </p:cNvSpPr>
          <p:nvPr>
            <p:ph type="title"/>
          </p:nvPr>
        </p:nvSpPr>
        <p:spPr>
          <a:xfrm>
            <a:off x="1839121" y="542362"/>
            <a:ext cx="21031913" cy="2275996"/>
          </a:xfrm>
          <a:prstGeom prst="rect">
            <a:avLst/>
          </a:prstGeom>
        </p:spPr>
        <p:txBody>
          <a:bodyPr vert="horz" lIns="91440" tIns="45720" rIns="91440" bIns="45720" rtlCol="0" anchor="ctr">
            <a:normAutofit/>
          </a:bodyPr>
          <a:lstStyle/>
          <a:p>
            <a:r>
              <a:rPr lang="fi-FI" noProof="0"/>
              <a:t>Muokkaa </a:t>
            </a:r>
            <a:r>
              <a:rPr lang="fi-FI" noProof="0" err="1"/>
              <a:t>ots</a:t>
            </a:r>
            <a:r>
              <a:rPr lang="fi-FI" noProof="0"/>
              <a:t>. </a:t>
            </a:r>
            <a:r>
              <a:rPr lang="fi-FI" noProof="0" err="1"/>
              <a:t>perustyyl</a:t>
            </a:r>
            <a:r>
              <a:rPr lang="fi-FI" noProof="0"/>
              <a:t>. </a:t>
            </a:r>
            <a:r>
              <a:rPr lang="fi-FI" noProof="0" err="1"/>
              <a:t>napsautt</a:t>
            </a:r>
            <a:r>
              <a:rPr lang="fi-FI" noProof="0"/>
              <a:t>.</a:t>
            </a:r>
          </a:p>
        </p:txBody>
      </p:sp>
      <p:sp>
        <p:nvSpPr>
          <p:cNvPr id="3" name="Text Placeholder 2">
            <a:extLst>
              <a:ext uri="{FF2B5EF4-FFF2-40B4-BE49-F238E27FC236}">
                <a16:creationId xmlns:a16="http://schemas.microsoft.com/office/drawing/2014/main" id="{D14E93CC-C39C-C4AD-736B-757745438941}"/>
              </a:ext>
            </a:extLst>
          </p:cNvPr>
          <p:cNvSpPr>
            <a:spLocks noGrp="1"/>
          </p:cNvSpPr>
          <p:nvPr>
            <p:ph type="body" idx="1"/>
          </p:nvPr>
        </p:nvSpPr>
        <p:spPr>
          <a:xfrm>
            <a:off x="1839121" y="3193412"/>
            <a:ext cx="21507874" cy="8838932"/>
          </a:xfrm>
          <a:prstGeom prst="rect">
            <a:avLst/>
          </a:prstGeom>
        </p:spPr>
        <p:txBody>
          <a:bodyPr vert="horz" lIns="91440" tIns="45720" rIns="91440" bIns="45720" rtlCol="0">
            <a:norm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Footer Placeholder 4">
            <a:extLst>
              <a:ext uri="{FF2B5EF4-FFF2-40B4-BE49-F238E27FC236}">
                <a16:creationId xmlns:a16="http://schemas.microsoft.com/office/drawing/2014/main" id="{75CEC1D4-A337-4F7B-E3E9-615367E2DAD2}"/>
              </a:ext>
            </a:extLst>
          </p:cNvPr>
          <p:cNvSpPr>
            <a:spLocks noGrp="1"/>
          </p:cNvSpPr>
          <p:nvPr>
            <p:ph type="ftr" sz="quarter" idx="3"/>
          </p:nvPr>
        </p:nvSpPr>
        <p:spPr>
          <a:xfrm>
            <a:off x="15201415" y="12852055"/>
            <a:ext cx="4833517" cy="730250"/>
          </a:xfrm>
          <a:prstGeom prst="rect">
            <a:avLst/>
          </a:prstGeom>
        </p:spPr>
        <p:txBody>
          <a:bodyPr vert="horz" lIns="0" tIns="0" rIns="0" bIns="0" rtlCol="0" anchor="ctr"/>
          <a:lstStyle>
            <a:lvl1pPr algn="r">
              <a:defRPr sz="2200">
                <a:solidFill>
                  <a:srgbClr val="398BA2"/>
                </a:solidFill>
              </a:defRPr>
            </a:lvl1pPr>
          </a:lstStyle>
          <a:p>
            <a:r>
              <a:rPr lang="fi-FI" noProof="0"/>
              <a:t>Puheterapeutti Anne Hilden Kymenhva</a:t>
            </a:r>
          </a:p>
        </p:txBody>
      </p:sp>
      <p:sp>
        <p:nvSpPr>
          <p:cNvPr id="4" name="Date Placeholder 3">
            <a:extLst>
              <a:ext uri="{FF2B5EF4-FFF2-40B4-BE49-F238E27FC236}">
                <a16:creationId xmlns:a16="http://schemas.microsoft.com/office/drawing/2014/main" id="{79917DCA-4998-0667-7822-DE9CC04238EA}"/>
              </a:ext>
            </a:extLst>
          </p:cNvPr>
          <p:cNvSpPr>
            <a:spLocks noGrp="1"/>
          </p:cNvSpPr>
          <p:nvPr>
            <p:ph type="dt" sz="half" idx="2"/>
          </p:nvPr>
        </p:nvSpPr>
        <p:spPr>
          <a:xfrm>
            <a:off x="20204105" y="12852055"/>
            <a:ext cx="1654364" cy="730250"/>
          </a:xfrm>
          <a:prstGeom prst="rect">
            <a:avLst/>
          </a:prstGeom>
        </p:spPr>
        <p:txBody>
          <a:bodyPr vert="horz" lIns="0" tIns="0" rIns="0" bIns="0" rtlCol="0" anchor="ctr"/>
          <a:lstStyle>
            <a:lvl1pPr algn="l">
              <a:defRPr sz="2200">
                <a:solidFill>
                  <a:srgbClr val="398BA2"/>
                </a:solidFill>
              </a:defRPr>
            </a:lvl1pPr>
          </a:lstStyle>
          <a:p>
            <a:r>
              <a:rPr lang="fi-FI"/>
              <a:t>2023</a:t>
            </a:r>
          </a:p>
        </p:txBody>
      </p:sp>
      <p:sp>
        <p:nvSpPr>
          <p:cNvPr id="6" name="Slide Number Placeholder 5">
            <a:extLst>
              <a:ext uri="{FF2B5EF4-FFF2-40B4-BE49-F238E27FC236}">
                <a16:creationId xmlns:a16="http://schemas.microsoft.com/office/drawing/2014/main" id="{44A3DAB1-061D-A119-85B4-C527D70077FB}"/>
              </a:ext>
            </a:extLst>
          </p:cNvPr>
          <p:cNvSpPr>
            <a:spLocks noGrp="1"/>
          </p:cNvSpPr>
          <p:nvPr>
            <p:ph type="sldNum" sz="quarter" idx="4"/>
          </p:nvPr>
        </p:nvSpPr>
        <p:spPr>
          <a:xfrm>
            <a:off x="21984451" y="12852055"/>
            <a:ext cx="1362543" cy="730250"/>
          </a:xfrm>
          <a:prstGeom prst="rect">
            <a:avLst/>
          </a:prstGeom>
        </p:spPr>
        <p:txBody>
          <a:bodyPr vert="horz" lIns="0" tIns="0" rIns="0" bIns="0" rtlCol="0" anchor="ctr"/>
          <a:lstStyle>
            <a:lvl1pPr algn="r">
              <a:defRPr sz="2200">
                <a:solidFill>
                  <a:srgbClr val="398BA2"/>
                </a:solidFill>
              </a:defRPr>
            </a:lvl1pPr>
          </a:lstStyle>
          <a:p>
            <a:fld id="{43AF15DB-8468-DA4F-98B9-DC37122F7E4C}" type="slidenum">
              <a:rPr lang="fi-FI" noProof="0" smtClean="0"/>
              <a:pPr/>
              <a:t>‹#›</a:t>
            </a:fld>
            <a:endParaRPr lang="fi-FI" noProof="0"/>
          </a:p>
        </p:txBody>
      </p:sp>
      <p:pic>
        <p:nvPicPr>
          <p:cNvPr id="8" name="Graphic 7">
            <a:extLst>
              <a:ext uri="{FF2B5EF4-FFF2-40B4-BE49-F238E27FC236}">
                <a16:creationId xmlns:a16="http://schemas.microsoft.com/office/drawing/2014/main" id="{BF033760-7FA4-1B3A-1D2A-7FEB2EEBA33C}"/>
              </a:ext>
              <a:ext uri="{C183D7F6-B498-43B3-948B-1728B52AA6E4}">
                <adec:decorative xmlns:adec="http://schemas.microsoft.com/office/drawing/2017/decorative" val="1"/>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1474596" y="12221039"/>
            <a:ext cx="5503450" cy="1429214"/>
          </a:xfrm>
          <a:prstGeom prst="rect">
            <a:avLst/>
          </a:prstGeom>
        </p:spPr>
      </p:pic>
    </p:spTree>
    <p:extLst>
      <p:ext uri="{BB962C8B-B14F-4D97-AF65-F5344CB8AC3E}">
        <p14:creationId xmlns:p14="http://schemas.microsoft.com/office/powerpoint/2010/main" val="348961305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Lst>
  <p:hf sldNum="0" hdr="0"/>
  <p:txStyles>
    <p:titleStyle>
      <a:lvl1pPr algn="l" defTabSz="1828709" rtl="0" eaLnBrk="1" latinLnBrk="0" hangingPunct="1">
        <a:lnSpc>
          <a:spcPts val="7600"/>
        </a:lnSpc>
        <a:spcBef>
          <a:spcPct val="0"/>
        </a:spcBef>
        <a:buNone/>
        <a:defRPr sz="6400" b="0" i="0" kern="1200">
          <a:solidFill>
            <a:schemeClr val="tx2"/>
          </a:solidFill>
          <a:latin typeface="+mj-lt"/>
          <a:ea typeface="+mj-ea"/>
          <a:cs typeface="Segoe UI" panose="020B0502040204020203" pitchFamily="34" charset="0"/>
        </a:defRPr>
      </a:lvl1pPr>
    </p:titleStyle>
    <p:bodyStyle>
      <a:lvl1pPr marL="457177" indent="-457177" algn="l" defTabSz="1828709" rtl="0" eaLnBrk="1" latinLnBrk="0" hangingPunct="1">
        <a:lnSpc>
          <a:spcPct val="114000"/>
        </a:lnSpc>
        <a:spcBef>
          <a:spcPts val="2000"/>
        </a:spcBef>
        <a:buClr>
          <a:srgbClr val="F9B233"/>
        </a:buClr>
        <a:buFont typeface="Arial" panose="020B0604020202020204" pitchFamily="34" charset="0"/>
        <a:buChar char="•"/>
        <a:defRPr sz="4400" kern="1200">
          <a:solidFill>
            <a:schemeClr val="tx1"/>
          </a:solidFill>
          <a:latin typeface="+mn-lt"/>
          <a:ea typeface="+mn-ea"/>
          <a:cs typeface="Segoe UI" panose="020B0502040204020203" pitchFamily="34" charset="0"/>
        </a:defRPr>
      </a:lvl1pPr>
      <a:lvl2pPr marL="1371531" indent="-457177" algn="l" defTabSz="1828709" rtl="0" eaLnBrk="1" latinLnBrk="0" hangingPunct="1">
        <a:lnSpc>
          <a:spcPct val="110000"/>
        </a:lnSpc>
        <a:spcBef>
          <a:spcPts val="1000"/>
        </a:spcBef>
        <a:buClr>
          <a:srgbClr val="F9B233"/>
        </a:buClr>
        <a:buFont typeface="Arial" panose="020B0604020202020204" pitchFamily="34" charset="0"/>
        <a:buChar char="•"/>
        <a:defRPr sz="4000" kern="1200">
          <a:solidFill>
            <a:schemeClr val="tx1"/>
          </a:solidFill>
          <a:latin typeface="+mn-lt"/>
          <a:ea typeface="+mn-ea"/>
          <a:cs typeface="Segoe UI" panose="020B0502040204020203" pitchFamily="34" charset="0"/>
        </a:defRPr>
      </a:lvl2pPr>
      <a:lvl3pPr marL="2285886" indent="-457177" algn="l" defTabSz="1828709" rtl="0" eaLnBrk="1" latinLnBrk="0" hangingPunct="1">
        <a:lnSpc>
          <a:spcPct val="110000"/>
        </a:lnSpc>
        <a:spcBef>
          <a:spcPts val="1000"/>
        </a:spcBef>
        <a:buClr>
          <a:srgbClr val="F9B233"/>
        </a:buClr>
        <a:buFont typeface="Arial" panose="020B0604020202020204" pitchFamily="34" charset="0"/>
        <a:buChar char="•"/>
        <a:defRPr sz="3600" kern="1200">
          <a:solidFill>
            <a:schemeClr val="tx1"/>
          </a:solidFill>
          <a:latin typeface="+mn-lt"/>
          <a:ea typeface="+mn-ea"/>
          <a:cs typeface="Segoe UI" panose="020B0502040204020203" pitchFamily="34" charset="0"/>
        </a:defRPr>
      </a:lvl3pPr>
      <a:lvl4pPr marL="3200240" indent="-457177" algn="l" defTabSz="1828709" rtl="0" eaLnBrk="1" latinLnBrk="0" hangingPunct="1">
        <a:lnSpc>
          <a:spcPct val="110000"/>
        </a:lnSpc>
        <a:spcBef>
          <a:spcPts val="1000"/>
        </a:spcBef>
        <a:buClr>
          <a:srgbClr val="F9B233"/>
        </a:buClr>
        <a:buFont typeface="Arial" panose="020B0604020202020204" pitchFamily="34" charset="0"/>
        <a:buChar char="•"/>
        <a:defRPr sz="3200" kern="1200">
          <a:solidFill>
            <a:schemeClr val="tx1"/>
          </a:solidFill>
          <a:latin typeface="+mn-lt"/>
          <a:ea typeface="+mn-ea"/>
          <a:cs typeface="Segoe UI" panose="020B0502040204020203" pitchFamily="34" charset="0"/>
        </a:defRPr>
      </a:lvl4pPr>
      <a:lvl5pPr marL="4114594" indent="-457177" algn="l" defTabSz="1828709" rtl="0" eaLnBrk="1" latinLnBrk="0" hangingPunct="1">
        <a:lnSpc>
          <a:spcPct val="110000"/>
        </a:lnSpc>
        <a:spcBef>
          <a:spcPts val="1000"/>
        </a:spcBef>
        <a:buClr>
          <a:srgbClr val="F9B233"/>
        </a:buClr>
        <a:buFont typeface="Arial" panose="020B0604020202020204" pitchFamily="34" charset="0"/>
        <a:buChar char="•"/>
        <a:defRPr sz="3200" kern="1200">
          <a:solidFill>
            <a:schemeClr val="tx1"/>
          </a:solidFill>
          <a:latin typeface="+mn-lt"/>
          <a:ea typeface="+mn-ea"/>
          <a:cs typeface="Segoe UI" panose="020B0502040204020203"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FI"/>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pngimg.com/download/69196" TargetMode="External"/><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rmAutofit fontScale="90000"/>
          </a:bodyPr>
          <a:lstStyle/>
          <a:p>
            <a:r>
              <a:rPr lang="fi-FI"/>
              <a:t>Pienten lasten kielen kehitystä ja kuuntelemisvalmiuksia tukeva vuorovaikutus varhaiskasvatuksessa.</a:t>
            </a:r>
          </a:p>
        </p:txBody>
      </p:sp>
      <p:sp>
        <p:nvSpPr>
          <p:cNvPr id="3" name="Alaotsikko 2"/>
          <p:cNvSpPr>
            <a:spLocks noGrp="1"/>
          </p:cNvSpPr>
          <p:nvPr>
            <p:ph type="subTitle" idx="1"/>
          </p:nvPr>
        </p:nvSpPr>
        <p:spPr/>
        <p:txBody>
          <a:bodyPr>
            <a:normAutofit/>
          </a:bodyPr>
          <a:lstStyle/>
          <a:p>
            <a:r>
              <a:rPr lang="fi-FI"/>
              <a:t>Projektikoordinaattori, puheterapeutti Anne Hilden 2023</a:t>
            </a:r>
          </a:p>
          <a:p>
            <a:r>
              <a:rPr lang="fi-FI"/>
              <a:t>Laadittu osana </a:t>
            </a:r>
            <a:r>
              <a:rPr lang="fi-FI" err="1"/>
              <a:t>STM:n</a:t>
            </a:r>
            <a:r>
              <a:rPr lang="fi-FI"/>
              <a:t> rahoittamaa Tulevaisuuden </a:t>
            </a:r>
            <a:r>
              <a:rPr lang="fi-FI" err="1"/>
              <a:t>Sotekeskus</a:t>
            </a:r>
            <a:r>
              <a:rPr lang="fi-FI"/>
              <a:t>-hanketta Kymenlaakson hyvinvointialueelle</a:t>
            </a:r>
          </a:p>
        </p:txBody>
      </p:sp>
    </p:spTree>
    <p:extLst>
      <p:ext uri="{BB962C8B-B14F-4D97-AF65-F5344CB8AC3E}">
        <p14:creationId xmlns:p14="http://schemas.microsoft.com/office/powerpoint/2010/main" val="176214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3ACAA85-D0E1-D771-4B04-291FC0175987}"/>
              </a:ext>
            </a:extLst>
          </p:cNvPr>
          <p:cNvSpPr>
            <a:spLocks noGrp="1"/>
          </p:cNvSpPr>
          <p:nvPr>
            <p:ph type="title"/>
          </p:nvPr>
        </p:nvSpPr>
        <p:spPr>
          <a:xfrm>
            <a:off x="1263285" y="2235506"/>
            <a:ext cx="21109672" cy="1762548"/>
          </a:xfrm>
        </p:spPr>
        <p:txBody>
          <a:bodyPr/>
          <a:lstStyle/>
          <a:p>
            <a:r>
              <a:rPr lang="fi-FI" sz="6000"/>
              <a:t>                      VUOROVAIKUTUSTA TUKEVASSA RYHMÄSSÄ  </a:t>
            </a:r>
          </a:p>
        </p:txBody>
      </p:sp>
      <p:sp>
        <p:nvSpPr>
          <p:cNvPr id="3" name="Sisällön paikkamerkki 2">
            <a:extLst>
              <a:ext uri="{FF2B5EF4-FFF2-40B4-BE49-F238E27FC236}">
                <a16:creationId xmlns:a16="http://schemas.microsoft.com/office/drawing/2014/main" id="{8E060433-E967-3BFB-E20E-7E7F60D3A6BF}"/>
              </a:ext>
            </a:extLst>
          </p:cNvPr>
          <p:cNvSpPr>
            <a:spLocks noGrp="1"/>
          </p:cNvSpPr>
          <p:nvPr>
            <p:ph idx="1"/>
          </p:nvPr>
        </p:nvSpPr>
        <p:spPr>
          <a:xfrm>
            <a:off x="1263285" y="3612797"/>
            <a:ext cx="20546568" cy="8982791"/>
          </a:xfrm>
        </p:spPr>
        <p:txBody>
          <a:bodyPr/>
          <a:lstStyle/>
          <a:p>
            <a:pPr marL="0" indent="0">
              <a:buNone/>
            </a:pPr>
            <a:endParaRPr lang="fi-FI" sz="3600">
              <a:cs typeface="Arial"/>
            </a:endParaRPr>
          </a:p>
          <a:p>
            <a:pPr marL="267970" indent="-267970"/>
            <a:r>
              <a:rPr lang="fi-FI" sz="3600">
                <a:ea typeface="+mn-lt"/>
                <a:cs typeface="+mn-lt"/>
              </a:rPr>
              <a:t>myönteisyys ja sensitiivisyys näkyvät puheessa, eleissä ja toiminnassa</a:t>
            </a:r>
            <a:endParaRPr lang="fi-FI" sz="3600">
              <a:cs typeface="Arial"/>
            </a:endParaRPr>
          </a:p>
          <a:p>
            <a:pPr marL="267970" indent="-267970"/>
            <a:endParaRPr lang="fi-FI" sz="3600">
              <a:ea typeface="+mn-lt"/>
              <a:cs typeface="+mn-lt"/>
            </a:endParaRPr>
          </a:p>
          <a:p>
            <a:pPr marL="267970" indent="-267970"/>
            <a:r>
              <a:rPr lang="fi-FI" sz="3600">
                <a:ea typeface="+mn-lt"/>
                <a:cs typeface="+mn-lt"/>
              </a:rPr>
              <a:t>jokainen lapsi tulee kuulluksi ja kohdatuksi          </a:t>
            </a:r>
            <a:r>
              <a:rPr lang="fi-FI" sz="3600" b="1">
                <a:solidFill>
                  <a:srgbClr val="00B0F0"/>
                </a:solidFill>
                <a:ea typeface="+mn-lt"/>
                <a:cs typeface="+mn-lt"/>
              </a:rPr>
              <a:t> lyhytkin hetki on arvokas</a:t>
            </a:r>
            <a:endParaRPr lang="fi-FI" sz="3600" b="1">
              <a:solidFill>
                <a:srgbClr val="00B0F0"/>
              </a:solidFill>
              <a:cs typeface="Arial"/>
            </a:endParaRPr>
          </a:p>
          <a:p>
            <a:pPr marL="267970" indent="-267970"/>
            <a:endParaRPr lang="fi-FI" sz="3600">
              <a:ea typeface="+mn-lt"/>
              <a:cs typeface="+mn-lt"/>
            </a:endParaRPr>
          </a:p>
          <a:p>
            <a:pPr marL="267970" indent="-267970"/>
            <a:r>
              <a:rPr lang="fi-FI" sz="3600">
                <a:ea typeface="+mn-lt"/>
                <a:cs typeface="+mn-lt"/>
              </a:rPr>
              <a:t>iloitaan lasten onnistumisista ja annetaan myönteistä palautetta </a:t>
            </a:r>
            <a:endParaRPr lang="fi-FI" sz="3600">
              <a:cs typeface="Arial"/>
            </a:endParaRPr>
          </a:p>
          <a:p>
            <a:pPr marL="267970" indent="-267970"/>
            <a:endParaRPr lang="fi-FI" sz="3600">
              <a:ea typeface="+mn-lt"/>
              <a:cs typeface="+mn-lt"/>
            </a:endParaRPr>
          </a:p>
          <a:p>
            <a:pPr marL="267970" indent="-267970"/>
            <a:r>
              <a:rPr lang="fi-FI" sz="3600">
                <a:ea typeface="+mn-lt"/>
                <a:cs typeface="+mn-lt"/>
              </a:rPr>
              <a:t>käytetään ohjeita kieltojen sijaan</a:t>
            </a:r>
            <a:endParaRPr lang="fi-FI" sz="3600">
              <a:cs typeface="Arial"/>
            </a:endParaRPr>
          </a:p>
          <a:p>
            <a:pPr marL="267970" indent="-267970"/>
            <a:endParaRPr lang="fi-FI" sz="3600">
              <a:ea typeface="+mn-lt"/>
              <a:cs typeface="+mn-lt"/>
            </a:endParaRPr>
          </a:p>
          <a:p>
            <a:pPr marL="267970" indent="-267970"/>
            <a:r>
              <a:rPr lang="fi-FI" sz="3600">
                <a:ea typeface="+mn-lt"/>
                <a:cs typeface="+mn-lt"/>
              </a:rPr>
              <a:t>arvostetaan kaikkien näkemyksiä </a:t>
            </a:r>
            <a:r>
              <a:rPr lang="fi-FI" sz="3600">
                <a:solidFill>
                  <a:srgbClr val="000000"/>
                </a:solidFill>
                <a:ea typeface="+mn-lt"/>
                <a:cs typeface="+mn-lt"/>
              </a:rPr>
              <a:t> </a:t>
            </a:r>
            <a:r>
              <a:rPr lang="fi-FI" sz="3600">
                <a:ea typeface="+mn-lt"/>
                <a:cs typeface="+mn-lt"/>
              </a:rPr>
              <a:t>         </a:t>
            </a:r>
            <a:r>
              <a:rPr lang="fi-FI" sz="3600" b="1">
                <a:solidFill>
                  <a:srgbClr val="00B0F0"/>
                </a:solidFill>
                <a:ea typeface="+mn-lt"/>
                <a:cs typeface="+mn-lt"/>
              </a:rPr>
              <a:t>lapset, työkaverit, vanhemmat, yhteistyötahot</a:t>
            </a:r>
            <a:endParaRPr lang="fi-FI" sz="3600" b="1">
              <a:solidFill>
                <a:srgbClr val="00B0F0"/>
              </a:solidFill>
              <a:cs typeface="Arial"/>
            </a:endParaRPr>
          </a:p>
          <a:p>
            <a:pPr marL="267970" indent="-267970"/>
            <a:endParaRPr lang="fi-FI" sz="3600" b="1">
              <a:solidFill>
                <a:srgbClr val="00B0F0"/>
              </a:solidFill>
              <a:ea typeface="+mn-lt"/>
              <a:cs typeface="+mn-lt"/>
            </a:endParaRPr>
          </a:p>
          <a:p>
            <a:pPr marL="267970" indent="-267970"/>
            <a:r>
              <a:rPr lang="fi-FI" sz="3600">
                <a:ea typeface="+mn-lt"/>
                <a:cs typeface="+mn-lt"/>
              </a:rPr>
              <a:t>rohkaistaan lasta vuorovaikutukseen ja itseilmaisuun    </a:t>
            </a:r>
            <a:r>
              <a:rPr lang="fi-FI" sz="3600" b="1">
                <a:solidFill>
                  <a:srgbClr val="00B0F0"/>
                </a:solidFill>
                <a:ea typeface="+mn-lt"/>
                <a:cs typeface="+mn-lt"/>
              </a:rPr>
              <a:t>muistetaan hienotunteisuus, ei patisteta</a:t>
            </a:r>
          </a:p>
          <a:p>
            <a:pPr marL="267970" indent="-267970"/>
            <a:endParaRPr lang="fi-FI" sz="3600" b="1">
              <a:solidFill>
                <a:srgbClr val="00B0F0"/>
              </a:solidFill>
              <a:cs typeface="Arial"/>
            </a:endParaRPr>
          </a:p>
          <a:p>
            <a:pPr marL="267970" indent="-267970"/>
            <a:r>
              <a:rPr lang="fi-FI" sz="3600">
                <a:cs typeface="Arial"/>
              </a:rPr>
              <a:t>on kiireetön ilmapiiri</a:t>
            </a:r>
          </a:p>
          <a:p>
            <a:pPr marL="267970" indent="-267970"/>
            <a:endParaRPr lang="fi-FI" sz="3600">
              <a:ea typeface="+mn-lt"/>
              <a:cs typeface="+mn-lt"/>
            </a:endParaRPr>
          </a:p>
          <a:p>
            <a:pPr marL="267970" indent="-267970"/>
            <a:r>
              <a:rPr lang="fi-FI" sz="3600">
                <a:ea typeface="+mn-lt"/>
                <a:cs typeface="+mn-lt"/>
              </a:rPr>
              <a:t>tarjoaa mahdollisuuden lepoon, rauhoittumiseen        </a:t>
            </a:r>
            <a:r>
              <a:rPr lang="fi-FI" sz="3600" b="1">
                <a:solidFill>
                  <a:srgbClr val="00B0F0"/>
                </a:solidFill>
                <a:ea typeface="+mn-lt"/>
                <a:cs typeface="+mn-lt"/>
              </a:rPr>
              <a:t> hiljaisuuden kokemiseen</a:t>
            </a:r>
            <a:endParaRPr lang="fi-FI" sz="3600" b="1">
              <a:solidFill>
                <a:srgbClr val="00B0F0"/>
              </a:solidFill>
              <a:cs typeface="Arial"/>
            </a:endParaRPr>
          </a:p>
        </p:txBody>
      </p:sp>
      <p:pic>
        <p:nvPicPr>
          <p:cNvPr id="4" name="Kuva 4" descr="Kuva, joka sisältää kohteen teksti&#10;&#10;Kuvaus luotu automaattisesti">
            <a:extLst>
              <a:ext uri="{FF2B5EF4-FFF2-40B4-BE49-F238E27FC236}">
                <a16:creationId xmlns:a16="http://schemas.microsoft.com/office/drawing/2014/main" id="{C471982F-D31F-20D2-4503-C6F1C904EBD0}"/>
              </a:ext>
            </a:extLst>
          </p:cNvPr>
          <p:cNvPicPr>
            <a:picLocks noChangeAspect="1"/>
          </p:cNvPicPr>
          <p:nvPr/>
        </p:nvPicPr>
        <p:blipFill>
          <a:blip r:embed="rId2"/>
          <a:stretch>
            <a:fillRect/>
          </a:stretch>
        </p:blipFill>
        <p:spPr>
          <a:xfrm>
            <a:off x="1838019" y="1546145"/>
            <a:ext cx="5042553" cy="2048864"/>
          </a:xfrm>
          <a:prstGeom prst="rect">
            <a:avLst/>
          </a:prstGeom>
        </p:spPr>
      </p:pic>
      <p:pic>
        <p:nvPicPr>
          <p:cNvPr id="7" name="Kuva 7">
            <a:extLst>
              <a:ext uri="{FF2B5EF4-FFF2-40B4-BE49-F238E27FC236}">
                <a16:creationId xmlns:a16="http://schemas.microsoft.com/office/drawing/2014/main" id="{D9DA853B-7947-0EC1-D737-575368320CEB}"/>
              </a:ext>
            </a:extLst>
          </p:cNvPr>
          <p:cNvPicPr>
            <a:picLocks noChangeAspect="1"/>
          </p:cNvPicPr>
          <p:nvPr/>
        </p:nvPicPr>
        <p:blipFill>
          <a:blip r:embed="rId3"/>
          <a:stretch>
            <a:fillRect/>
          </a:stretch>
        </p:blipFill>
        <p:spPr>
          <a:xfrm>
            <a:off x="20430986" y="2838842"/>
            <a:ext cx="1944468" cy="1745498"/>
          </a:xfrm>
          <a:prstGeom prst="rect">
            <a:avLst/>
          </a:prstGeom>
        </p:spPr>
      </p:pic>
      <p:sp>
        <p:nvSpPr>
          <p:cNvPr id="5" name="Nuoli: Oikea 4">
            <a:extLst>
              <a:ext uri="{FF2B5EF4-FFF2-40B4-BE49-F238E27FC236}">
                <a16:creationId xmlns:a16="http://schemas.microsoft.com/office/drawing/2014/main" id="{8A1CFBA0-435D-0474-8BEC-1784764816D5}"/>
              </a:ext>
            </a:extLst>
          </p:cNvPr>
          <p:cNvSpPr/>
          <p:nvPr/>
        </p:nvSpPr>
        <p:spPr>
          <a:xfrm>
            <a:off x="10350552" y="5264723"/>
            <a:ext cx="978407"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Nuoli: Oikea 5">
            <a:extLst>
              <a:ext uri="{FF2B5EF4-FFF2-40B4-BE49-F238E27FC236}">
                <a16:creationId xmlns:a16="http://schemas.microsoft.com/office/drawing/2014/main" id="{CC0EC972-0BFE-0645-9D55-B06337937B14}"/>
              </a:ext>
            </a:extLst>
          </p:cNvPr>
          <p:cNvSpPr/>
          <p:nvPr/>
        </p:nvSpPr>
        <p:spPr>
          <a:xfrm>
            <a:off x="8466254" y="8466023"/>
            <a:ext cx="997177" cy="54092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Nuoli: Oikea 7">
            <a:extLst>
              <a:ext uri="{FF2B5EF4-FFF2-40B4-BE49-F238E27FC236}">
                <a16:creationId xmlns:a16="http://schemas.microsoft.com/office/drawing/2014/main" id="{3EC261FA-74E4-EE96-44C0-FA486141BB6C}"/>
              </a:ext>
            </a:extLst>
          </p:cNvPr>
          <p:cNvSpPr/>
          <p:nvPr/>
        </p:nvSpPr>
        <p:spPr>
          <a:xfrm>
            <a:off x="11349567" y="11723611"/>
            <a:ext cx="978407"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9" descr="Smiley Gesicht Glücklich Daumen · Kostenlose Vektorgrafik auf Pixabay">
            <a:extLst>
              <a:ext uri="{FF2B5EF4-FFF2-40B4-BE49-F238E27FC236}">
                <a16:creationId xmlns:a16="http://schemas.microsoft.com/office/drawing/2014/main" id="{4A8CCC12-CF88-30BC-F456-549D6CC8BB3C}"/>
              </a:ext>
            </a:extLst>
          </p:cNvPr>
          <p:cNvPicPr>
            <a:picLocks noChangeAspect="1"/>
          </p:cNvPicPr>
          <p:nvPr/>
        </p:nvPicPr>
        <p:blipFill>
          <a:blip r:embed="rId4"/>
          <a:stretch>
            <a:fillRect/>
          </a:stretch>
        </p:blipFill>
        <p:spPr>
          <a:xfrm>
            <a:off x="14442241" y="5900593"/>
            <a:ext cx="1279131" cy="1089227"/>
          </a:xfrm>
          <a:prstGeom prst="rect">
            <a:avLst/>
          </a:prstGeom>
        </p:spPr>
      </p:pic>
      <p:sp>
        <p:nvSpPr>
          <p:cNvPr id="10" name="Nuoli: Oikea 9">
            <a:extLst>
              <a:ext uri="{FF2B5EF4-FFF2-40B4-BE49-F238E27FC236}">
                <a16:creationId xmlns:a16="http://schemas.microsoft.com/office/drawing/2014/main" id="{0633D4A3-845E-4EDF-9A01-4959E748A2EF}"/>
              </a:ext>
            </a:extLst>
          </p:cNvPr>
          <p:cNvSpPr/>
          <p:nvPr/>
        </p:nvSpPr>
        <p:spPr>
          <a:xfrm>
            <a:off x="12280787" y="9539833"/>
            <a:ext cx="340223" cy="50339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092377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6D87E25-333C-B2B9-B5AF-53A72EF49097}"/>
              </a:ext>
            </a:extLst>
          </p:cNvPr>
          <p:cNvSpPr>
            <a:spLocks noGrp="1"/>
          </p:cNvSpPr>
          <p:nvPr>
            <p:ph type="title"/>
          </p:nvPr>
        </p:nvSpPr>
        <p:spPr>
          <a:xfrm>
            <a:off x="6520695" y="2516957"/>
            <a:ext cx="15946113" cy="2119051"/>
          </a:xfrm>
        </p:spPr>
        <p:txBody>
          <a:bodyPr/>
          <a:lstStyle/>
          <a:p>
            <a:r>
              <a:rPr lang="fi-FI" sz="6000"/>
              <a:t>VUOROVAIKUTUSTA TUKEVASSA RYHMÄSSÄ</a:t>
            </a:r>
            <a:endParaRPr lang="fi-FI"/>
          </a:p>
        </p:txBody>
      </p:sp>
      <p:sp>
        <p:nvSpPr>
          <p:cNvPr id="3" name="Sisällön paikkamerkki 2">
            <a:extLst>
              <a:ext uri="{FF2B5EF4-FFF2-40B4-BE49-F238E27FC236}">
                <a16:creationId xmlns:a16="http://schemas.microsoft.com/office/drawing/2014/main" id="{05EAAAE9-73C6-D39C-33D6-9A85FCF44733}"/>
              </a:ext>
            </a:extLst>
          </p:cNvPr>
          <p:cNvSpPr>
            <a:spLocks noGrp="1"/>
          </p:cNvSpPr>
          <p:nvPr>
            <p:ph idx="1"/>
          </p:nvPr>
        </p:nvSpPr>
        <p:spPr>
          <a:xfrm>
            <a:off x="662641" y="4126184"/>
            <a:ext cx="20828120" cy="8138166"/>
          </a:xfrm>
        </p:spPr>
        <p:txBody>
          <a:bodyPr/>
          <a:lstStyle/>
          <a:p>
            <a:pPr marL="267970" indent="-267970"/>
            <a:r>
              <a:rPr lang="fi-FI" sz="3600">
                <a:ea typeface="+mn-lt"/>
                <a:cs typeface="+mn-lt"/>
              </a:rPr>
              <a:t>kaikilla on mahdollisuus vuorovaikuttaa </a:t>
            </a:r>
            <a:r>
              <a:rPr lang="fi-FI" sz="3600">
                <a:solidFill>
                  <a:srgbClr val="000000"/>
                </a:solidFill>
                <a:ea typeface="+mn-lt"/>
                <a:cs typeface="+mn-lt"/>
              </a:rPr>
              <a:t> </a:t>
            </a:r>
            <a:r>
              <a:rPr lang="fi-FI" sz="3600" b="1">
                <a:solidFill>
                  <a:srgbClr val="00B0F0"/>
                </a:solidFill>
                <a:ea typeface="+mn-lt"/>
                <a:cs typeface="+mn-lt"/>
              </a:rPr>
              <a:t>myös</a:t>
            </a:r>
            <a:r>
              <a:rPr lang="fi-FI" sz="3600">
                <a:solidFill>
                  <a:srgbClr val="000000"/>
                </a:solidFill>
                <a:ea typeface="+mn-lt"/>
                <a:cs typeface="+mn-lt"/>
              </a:rPr>
              <a:t> </a:t>
            </a:r>
            <a:r>
              <a:rPr lang="fi-FI" sz="3600" b="1">
                <a:solidFill>
                  <a:srgbClr val="00B0F0"/>
                </a:solidFill>
                <a:ea typeface="+mn-lt"/>
                <a:cs typeface="+mn-lt"/>
              </a:rPr>
              <a:t>elein, tukiviittomin, ilmein, tuntein, kuvin</a:t>
            </a:r>
            <a:endParaRPr lang="fi-FI" sz="3600" b="1">
              <a:solidFill>
                <a:srgbClr val="00B0F0"/>
              </a:solidFill>
              <a:cs typeface="Arial"/>
            </a:endParaRPr>
          </a:p>
          <a:p>
            <a:pPr marL="267970" indent="-267970"/>
            <a:endParaRPr lang="fi-FI" sz="3600" b="1">
              <a:solidFill>
                <a:srgbClr val="00B0F0"/>
              </a:solidFill>
              <a:ea typeface="+mn-lt"/>
              <a:cs typeface="+mn-lt"/>
            </a:endParaRPr>
          </a:p>
          <a:p>
            <a:pPr marL="267970" indent="-267970"/>
            <a:r>
              <a:rPr lang="fi-FI" sz="3600">
                <a:ea typeface="+mn-lt"/>
                <a:cs typeface="+mn-lt"/>
              </a:rPr>
              <a:t>autetaan lapsia löytämään kavereita ja ylläpitämään kaverisuhteita; </a:t>
            </a:r>
            <a:r>
              <a:rPr lang="fi-FI" sz="3600" b="1">
                <a:solidFill>
                  <a:srgbClr val="00B0F0"/>
                </a:solidFill>
                <a:ea typeface="+mn-lt"/>
                <a:cs typeface="+mn-lt"/>
              </a:rPr>
              <a:t>tuttuus, turvallisuus, pysyvyys</a:t>
            </a:r>
            <a:endParaRPr lang="fi-FI" sz="3600" b="1">
              <a:solidFill>
                <a:srgbClr val="00B0F0"/>
              </a:solidFill>
              <a:cs typeface="Arial"/>
            </a:endParaRPr>
          </a:p>
          <a:p>
            <a:pPr marL="267970" indent="-267970"/>
            <a:endParaRPr lang="fi-FI" sz="3600" b="1">
              <a:solidFill>
                <a:srgbClr val="00B0F0"/>
              </a:solidFill>
              <a:cs typeface="Arial"/>
            </a:endParaRPr>
          </a:p>
          <a:p>
            <a:pPr marL="267970" indent="-267970"/>
            <a:r>
              <a:rPr lang="fi-FI" sz="3600">
                <a:cs typeface="Arial"/>
              </a:rPr>
              <a:t>harjoitellaan ryhmässä toimimista; </a:t>
            </a:r>
            <a:r>
              <a:rPr lang="fi-FI" sz="3600" b="1">
                <a:solidFill>
                  <a:srgbClr val="00B0F0"/>
                </a:solidFill>
                <a:cs typeface="Arial"/>
              </a:rPr>
              <a:t>yhdessä aikuisen kanssa annetaan aikaa harjoittelulle</a:t>
            </a:r>
          </a:p>
          <a:p>
            <a:pPr marL="267970" indent="-267970"/>
            <a:endParaRPr lang="fi-FI" sz="3600">
              <a:ea typeface="+mn-lt"/>
              <a:cs typeface="+mn-lt"/>
            </a:endParaRPr>
          </a:p>
          <a:p>
            <a:pPr marL="267970" indent="-267970"/>
            <a:r>
              <a:rPr lang="fi-FI" sz="3600">
                <a:ea typeface="+mn-lt"/>
                <a:cs typeface="+mn-lt"/>
              </a:rPr>
              <a:t>harjoitellaan tunnetaitoja </a:t>
            </a:r>
            <a:r>
              <a:rPr lang="fi-FI" sz="3600" b="1">
                <a:solidFill>
                  <a:srgbClr val="00B0F0"/>
                </a:solidFill>
                <a:ea typeface="+mn-lt"/>
                <a:cs typeface="+mn-lt"/>
              </a:rPr>
              <a:t>aikuisen toimiessa mallina</a:t>
            </a:r>
            <a:endParaRPr lang="fi-FI" sz="3600">
              <a:cs typeface="Arial"/>
            </a:endParaRPr>
          </a:p>
          <a:p>
            <a:pPr marL="267970" indent="-267970"/>
            <a:endParaRPr lang="fi-FI" sz="3600">
              <a:ea typeface="+mn-lt"/>
              <a:cs typeface="+mn-lt"/>
            </a:endParaRPr>
          </a:p>
          <a:p>
            <a:pPr marL="267970" indent="-267970"/>
            <a:r>
              <a:rPr lang="fi-FI" sz="3600">
                <a:ea typeface="+mn-lt"/>
                <a:cs typeface="+mn-lt"/>
              </a:rPr>
              <a:t>tuetaan kaikkien lasten leikkiin pääsemistä</a:t>
            </a:r>
            <a:r>
              <a:rPr lang="fi-FI" sz="3600">
                <a:solidFill>
                  <a:srgbClr val="000000"/>
                </a:solidFill>
                <a:ea typeface="+mn-lt"/>
                <a:cs typeface="+mn-lt"/>
              </a:rPr>
              <a:t>;</a:t>
            </a:r>
            <a:r>
              <a:rPr lang="fi-FI" sz="3600" b="1">
                <a:solidFill>
                  <a:srgbClr val="00B0F0"/>
                </a:solidFill>
                <a:ea typeface="+mn-lt"/>
                <a:cs typeface="+mn-lt"/>
              </a:rPr>
              <a:t> aikuinen on mukana leikkimässä</a:t>
            </a:r>
          </a:p>
          <a:p>
            <a:pPr marL="267970" indent="-267970"/>
            <a:endParaRPr lang="fi-FI" sz="3600" b="1">
              <a:solidFill>
                <a:srgbClr val="00B0F0"/>
              </a:solidFill>
              <a:ea typeface="+mn-lt"/>
              <a:cs typeface="+mn-lt"/>
            </a:endParaRPr>
          </a:p>
          <a:p>
            <a:pPr marL="267970" indent="-267970"/>
            <a:r>
              <a:rPr lang="fi-FI" sz="3600">
                <a:ea typeface="+mn-lt"/>
                <a:cs typeface="+mn-lt"/>
              </a:rPr>
              <a:t>ohjataan ja tuetaan lasten leikkiä sisällä ja ulkona; </a:t>
            </a:r>
            <a:r>
              <a:rPr lang="fi-FI" sz="3600" b="1">
                <a:solidFill>
                  <a:srgbClr val="00B0F0"/>
                </a:solidFill>
                <a:ea typeface="+mn-lt"/>
                <a:cs typeface="+mn-lt"/>
              </a:rPr>
              <a:t>ulkona mahdollisuus harjoitella ohjeen mukaan toimimista ja kuuntelemista</a:t>
            </a:r>
          </a:p>
          <a:p>
            <a:pPr marL="267970" indent="-267970"/>
            <a:endParaRPr lang="fi-FI" sz="3600" b="1">
              <a:solidFill>
                <a:srgbClr val="00B0F0"/>
              </a:solidFill>
              <a:ea typeface="+mn-lt"/>
              <a:cs typeface="+mn-lt"/>
            </a:endParaRPr>
          </a:p>
          <a:p>
            <a:pPr marL="267970" indent="-267970"/>
            <a:r>
              <a:rPr lang="fi-FI" sz="3600">
                <a:ea typeface="+mn-lt"/>
                <a:cs typeface="+mn-lt"/>
              </a:rPr>
              <a:t>leikin siivoaminen on osa leikkiä ja aikuinen on siinä mukana; </a:t>
            </a:r>
            <a:r>
              <a:rPr lang="fi-FI" sz="3600" b="1">
                <a:solidFill>
                  <a:srgbClr val="00B0F0"/>
                </a:solidFill>
                <a:ea typeface="+mn-lt"/>
                <a:cs typeface="+mn-lt"/>
              </a:rPr>
              <a:t>hyvä hetki toiminnanohjauksen vahvistamiselle, kuuntelutaitojen harjoittamiselle, nimeämiselle ja vuorovaikutukselle</a:t>
            </a:r>
            <a:endParaRPr lang="fi-FI" sz="3600" b="1">
              <a:solidFill>
                <a:srgbClr val="00B0F0"/>
              </a:solidFill>
              <a:cs typeface="Arial"/>
            </a:endParaRPr>
          </a:p>
        </p:txBody>
      </p:sp>
      <p:pic>
        <p:nvPicPr>
          <p:cNvPr id="4" name="Kuva 4" descr="Kuva, joka sisältää kohteen teksti&#10;&#10;Kuvaus luotu automaattisesti">
            <a:extLst>
              <a:ext uri="{FF2B5EF4-FFF2-40B4-BE49-F238E27FC236}">
                <a16:creationId xmlns:a16="http://schemas.microsoft.com/office/drawing/2014/main" id="{B58FFD3D-B6FC-12A5-1F28-5C9B354C50DE}"/>
              </a:ext>
            </a:extLst>
          </p:cNvPr>
          <p:cNvPicPr>
            <a:picLocks noChangeAspect="1"/>
          </p:cNvPicPr>
          <p:nvPr/>
        </p:nvPicPr>
        <p:blipFill>
          <a:blip r:embed="rId2"/>
          <a:stretch>
            <a:fillRect/>
          </a:stretch>
        </p:blipFill>
        <p:spPr>
          <a:xfrm>
            <a:off x="1168451" y="1616265"/>
            <a:ext cx="5178172" cy="2329371"/>
          </a:xfrm>
          <a:prstGeom prst="rect">
            <a:avLst/>
          </a:prstGeom>
        </p:spPr>
      </p:pic>
      <p:pic>
        <p:nvPicPr>
          <p:cNvPr id="5" name="Kuva 5">
            <a:extLst>
              <a:ext uri="{FF2B5EF4-FFF2-40B4-BE49-F238E27FC236}">
                <a16:creationId xmlns:a16="http://schemas.microsoft.com/office/drawing/2014/main" id="{19C7ADDA-9FA4-BAD5-B59E-DC255F67F620}"/>
              </a:ext>
            </a:extLst>
          </p:cNvPr>
          <p:cNvPicPr>
            <a:picLocks noChangeAspect="1"/>
          </p:cNvPicPr>
          <p:nvPr/>
        </p:nvPicPr>
        <p:blipFill>
          <a:blip r:embed="rId3"/>
          <a:stretch>
            <a:fillRect/>
          </a:stretch>
        </p:blipFill>
        <p:spPr>
          <a:xfrm>
            <a:off x="20367752" y="2191845"/>
            <a:ext cx="2094629" cy="1858078"/>
          </a:xfrm>
          <a:prstGeom prst="rect">
            <a:avLst/>
          </a:prstGeom>
        </p:spPr>
      </p:pic>
    </p:spTree>
    <p:extLst>
      <p:ext uri="{BB962C8B-B14F-4D97-AF65-F5344CB8AC3E}">
        <p14:creationId xmlns:p14="http://schemas.microsoft.com/office/powerpoint/2010/main" val="2564382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F73653D-1DA9-F80E-649E-D652E968DBD7}"/>
              </a:ext>
            </a:extLst>
          </p:cNvPr>
          <p:cNvSpPr>
            <a:spLocks noGrp="1"/>
          </p:cNvSpPr>
          <p:nvPr>
            <p:ph type="title"/>
          </p:nvPr>
        </p:nvSpPr>
        <p:spPr>
          <a:xfrm>
            <a:off x="944193" y="1597553"/>
            <a:ext cx="8045655" cy="1180885"/>
          </a:xfrm>
        </p:spPr>
        <p:txBody>
          <a:bodyPr/>
          <a:lstStyle/>
          <a:p>
            <a:pPr>
              <a:lnSpc>
                <a:spcPct val="100000"/>
              </a:lnSpc>
              <a:spcBef>
                <a:spcPts val="0"/>
              </a:spcBef>
            </a:pPr>
            <a:r>
              <a:rPr lang="fi-FI" sz="6000"/>
              <a:t>IDEOITA </a:t>
            </a:r>
            <a:endParaRPr lang="fi-FI" sz="3600" b="0" i="1">
              <a:latin typeface="Arial"/>
              <a:cs typeface="Arial"/>
            </a:endParaRPr>
          </a:p>
          <a:p>
            <a:endParaRPr lang="fi-FI" sz="6000"/>
          </a:p>
        </p:txBody>
      </p:sp>
      <p:sp>
        <p:nvSpPr>
          <p:cNvPr id="3" name="Sisällön paikkamerkki 2">
            <a:extLst>
              <a:ext uri="{FF2B5EF4-FFF2-40B4-BE49-F238E27FC236}">
                <a16:creationId xmlns:a16="http://schemas.microsoft.com/office/drawing/2014/main" id="{7AFDD066-FD38-2D16-D69E-5C5F47DE5145}"/>
              </a:ext>
            </a:extLst>
          </p:cNvPr>
          <p:cNvSpPr>
            <a:spLocks noGrp="1"/>
          </p:cNvSpPr>
          <p:nvPr>
            <p:ph idx="1"/>
          </p:nvPr>
        </p:nvSpPr>
        <p:spPr>
          <a:xfrm>
            <a:off x="944196" y="3253407"/>
            <a:ext cx="13350666" cy="8869937"/>
          </a:xfrm>
        </p:spPr>
        <p:txBody>
          <a:bodyPr/>
          <a:lstStyle/>
          <a:p>
            <a:pPr marL="0" indent="0" algn="just">
              <a:lnSpc>
                <a:spcPct val="150000"/>
              </a:lnSpc>
              <a:buNone/>
            </a:pPr>
            <a:r>
              <a:rPr lang="fi-FI" sz="2800">
                <a:cs typeface="Arial"/>
              </a:rPr>
              <a:t>Videoikaa ja valokuvatkaa omaa toimintaanne päivän eri tilanteissa esimerkiksi ohjatun toiminnan, siirtymätilanteen, ruokailun ja ulkoilun aikana. Pysähtykää tallenteen äärelle arvioimaan omaa toimintaanne. Ottakaa tarkasteluun vain muutaman minuutin videokatkelma tai muutama valokuva kerrallaan. Tarkastelkaa näkemäänne kriittisesti: Miten toimin tilanteessa? Huomioinko kaikkia lapsia riittävästi? Millaisiin asioihin huomioni kiinnittyy herkästi? Entä millaisia asioita minulta jää tilanteessa huomaamatta? Tartunko riittävän sensitiivisesti lasten aloitteisiin? Millaisen arvion annan omalle sensitiivisyyskompassilleni asteikolla yhdestä viiteen?</a:t>
            </a:r>
          </a:p>
          <a:p>
            <a:pPr marL="0" indent="0" algn="just">
              <a:lnSpc>
                <a:spcPct val="150000"/>
              </a:lnSpc>
              <a:buNone/>
            </a:pPr>
            <a:endParaRPr lang="fi-FI" sz="2400" dirty="0">
              <a:cs typeface="Arial"/>
            </a:endParaRPr>
          </a:p>
          <a:p>
            <a:pPr marL="0" indent="0" algn="just">
              <a:lnSpc>
                <a:spcPct val="150000"/>
              </a:lnSpc>
              <a:buNone/>
            </a:pPr>
            <a:r>
              <a:rPr lang="fi-FI" sz="2600" b="1">
                <a:cs typeface="Arial"/>
              </a:rPr>
              <a:t>Arvioikaa kokonaisuutta yhdessä koko tiimin voimin. Millaisiin asioihin te tiiminä herkästi tartutte? Miten te miellätte vuorovaikutuksen pienen lapsen kanssa? </a:t>
            </a:r>
          </a:p>
          <a:p>
            <a:pPr marL="0" indent="0">
              <a:buNone/>
            </a:pPr>
            <a:endParaRPr lang="fi-FI" sz="3600" i="1">
              <a:cs typeface="Arial"/>
            </a:endParaRPr>
          </a:p>
          <a:p>
            <a:pPr marL="358775" lvl="1" indent="0">
              <a:buNone/>
            </a:pPr>
            <a:endParaRPr lang="fi-FI">
              <a:cs typeface="Arial"/>
            </a:endParaRPr>
          </a:p>
          <a:p>
            <a:pPr marL="267970" indent="-267970"/>
            <a:endParaRPr lang="fi-FI">
              <a:cs typeface="Arial"/>
            </a:endParaRPr>
          </a:p>
          <a:p>
            <a:pPr marL="0" indent="0">
              <a:buNone/>
            </a:pPr>
            <a:endParaRPr lang="fi-FI" sz="3600" i="1">
              <a:cs typeface="Arial"/>
            </a:endParaRPr>
          </a:p>
        </p:txBody>
      </p:sp>
      <p:pic>
        <p:nvPicPr>
          <p:cNvPr id="4" name="Kuva 4" descr="Kuva, joka sisältää kohteen teksti, sisä-&#10;&#10;Kuvaus luotu automaattisesti">
            <a:extLst>
              <a:ext uri="{FF2B5EF4-FFF2-40B4-BE49-F238E27FC236}">
                <a16:creationId xmlns:a16="http://schemas.microsoft.com/office/drawing/2014/main" id="{3CBB46C1-99D0-56D2-D91E-1C14DAE521A2}"/>
              </a:ext>
            </a:extLst>
          </p:cNvPr>
          <p:cNvPicPr>
            <a:picLocks noChangeAspect="1"/>
          </p:cNvPicPr>
          <p:nvPr/>
        </p:nvPicPr>
        <p:blipFill>
          <a:blip r:embed="rId2"/>
          <a:stretch>
            <a:fillRect/>
          </a:stretch>
        </p:blipFill>
        <p:spPr>
          <a:xfrm>
            <a:off x="16905832" y="3441352"/>
            <a:ext cx="5038196" cy="3800057"/>
          </a:xfrm>
          <a:prstGeom prst="rect">
            <a:avLst/>
          </a:prstGeom>
        </p:spPr>
      </p:pic>
      <p:sp>
        <p:nvSpPr>
          <p:cNvPr id="5" name="Tekstiruutu 4">
            <a:extLst>
              <a:ext uri="{FF2B5EF4-FFF2-40B4-BE49-F238E27FC236}">
                <a16:creationId xmlns:a16="http://schemas.microsoft.com/office/drawing/2014/main" id="{909B8FB8-EF0A-4CD2-88A7-0D09262ABD7D}"/>
              </a:ext>
            </a:extLst>
          </p:cNvPr>
          <p:cNvSpPr txBox="1"/>
          <p:nvPr/>
        </p:nvSpPr>
        <p:spPr>
          <a:xfrm>
            <a:off x="16914297" y="7480511"/>
            <a:ext cx="5111366" cy="159351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fi-FI" sz="2400" dirty="0">
                <a:latin typeface="Arial"/>
                <a:ea typeface="Arial"/>
                <a:cs typeface="Arial"/>
              </a:rPr>
              <a:t>Yleisen tuen keinona kuvat ja tukiviittomat</a:t>
            </a:r>
            <a:r>
              <a:rPr lang="en-US" sz="2400" dirty="0">
                <a:latin typeface="Arial"/>
                <a:ea typeface="Arial"/>
                <a:cs typeface="Arial"/>
              </a:rPr>
              <a:t>​: </a:t>
            </a:r>
            <a:r>
              <a:rPr lang="fi-FI" sz="2400" dirty="0">
                <a:latin typeface="Arial"/>
                <a:ea typeface="Arial"/>
                <a:cs typeface="Arial"/>
              </a:rPr>
              <a:t>Alle 3-vuotiaiden </a:t>
            </a:r>
            <a:r>
              <a:rPr lang="fi-FI" sz="2400">
                <a:latin typeface="Arial"/>
                <a:ea typeface="Arial"/>
                <a:cs typeface="Arial"/>
              </a:rPr>
              <a:t>lauluhetkeä tuetaan kuvin. </a:t>
            </a:r>
            <a:endParaRPr lang="fi-FI" sz="2400" dirty="0">
              <a:cs typeface="Arial"/>
            </a:endParaRPr>
          </a:p>
        </p:txBody>
      </p:sp>
    </p:spTree>
    <p:extLst>
      <p:ext uri="{BB962C8B-B14F-4D97-AF65-F5344CB8AC3E}">
        <p14:creationId xmlns:p14="http://schemas.microsoft.com/office/powerpoint/2010/main" val="2922850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343A34-EB15-529B-1F41-A9DC767B52E7}"/>
              </a:ext>
            </a:extLst>
          </p:cNvPr>
          <p:cNvSpPr>
            <a:spLocks noGrp="1"/>
          </p:cNvSpPr>
          <p:nvPr>
            <p:ph type="title"/>
          </p:nvPr>
        </p:nvSpPr>
        <p:spPr/>
        <p:txBody>
          <a:bodyPr/>
          <a:lstStyle/>
          <a:p>
            <a:r>
              <a:rPr lang="fi-FI" sz="6000"/>
              <a:t>Lähteet</a:t>
            </a:r>
            <a:endParaRPr lang="fi-FI"/>
          </a:p>
        </p:txBody>
      </p:sp>
      <p:sp>
        <p:nvSpPr>
          <p:cNvPr id="3" name="Sisällön paikkamerkki 2">
            <a:extLst>
              <a:ext uri="{FF2B5EF4-FFF2-40B4-BE49-F238E27FC236}">
                <a16:creationId xmlns:a16="http://schemas.microsoft.com/office/drawing/2014/main" id="{65B57510-3F89-CB6A-2805-85045D91D43E}"/>
              </a:ext>
            </a:extLst>
          </p:cNvPr>
          <p:cNvSpPr>
            <a:spLocks noGrp="1"/>
          </p:cNvSpPr>
          <p:nvPr>
            <p:ph idx="1"/>
          </p:nvPr>
        </p:nvSpPr>
        <p:spPr/>
        <p:txBody>
          <a:bodyPr/>
          <a:lstStyle/>
          <a:p>
            <a:pPr marL="267970" indent="-267970">
              <a:lnSpc>
                <a:spcPct val="150000"/>
              </a:lnSpc>
            </a:pPr>
            <a:r>
              <a:rPr lang="fi-FI" sz="2800" dirty="0">
                <a:cs typeface="Arial"/>
              </a:rPr>
              <a:t>Ahonen, L., Roos P. 2021. Untuvikot. Alle 3-vuotiaiden pedagogiikka.</a:t>
            </a:r>
            <a:endParaRPr lang="fi-FI"/>
          </a:p>
          <a:p>
            <a:pPr marL="267970" indent="-267970">
              <a:lnSpc>
                <a:spcPct val="150000"/>
              </a:lnSpc>
            </a:pPr>
            <a:r>
              <a:rPr lang="fi-FI" sz="2800" dirty="0">
                <a:cs typeface="Arial"/>
              </a:rPr>
              <a:t>Heiskanen, N., Syrjämäki M. (toim.) 2022. Pienet tuetut askeleet. Varhaiskasvatuksen uudistuva tuki ja kehittyvät käytännöt.</a:t>
            </a:r>
          </a:p>
          <a:p>
            <a:pPr marL="267970" indent="-267970">
              <a:lnSpc>
                <a:spcPct val="150000"/>
              </a:lnSpc>
            </a:pPr>
            <a:r>
              <a:rPr lang="fi-FI" sz="2800" dirty="0">
                <a:cs typeface="Arial"/>
              </a:rPr>
              <a:t>Yleinen tuki. Kouvolan varhaiskasvatuksen erityisopettajien työkalu yleisen tuen arviointiin ja suunnitteluun</a:t>
            </a:r>
            <a:r>
              <a:rPr lang="fi-FI" sz="2800">
                <a:cs typeface="Arial"/>
              </a:rPr>
              <a:t> </a:t>
            </a:r>
            <a:r>
              <a:rPr lang="fi-FI" sz="2800" dirty="0">
                <a:cs typeface="Arial"/>
              </a:rPr>
              <a:t> pohdinnan ja keskustelun tueksi.</a:t>
            </a:r>
          </a:p>
          <a:p>
            <a:pPr marL="267970" indent="-267970">
              <a:lnSpc>
                <a:spcPct val="150000"/>
              </a:lnSpc>
            </a:pPr>
            <a:r>
              <a:rPr lang="fi-FI" sz="2800" dirty="0">
                <a:cs typeface="Arial"/>
              </a:rPr>
              <a:t>Varhaiskasvatussuunnitelman perusteet 2022. Opetushallitus. </a:t>
            </a:r>
          </a:p>
        </p:txBody>
      </p:sp>
    </p:spTree>
    <p:extLst>
      <p:ext uri="{BB962C8B-B14F-4D97-AF65-F5344CB8AC3E}">
        <p14:creationId xmlns:p14="http://schemas.microsoft.com/office/powerpoint/2010/main" val="236593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Kuuntelemisen edellytyksiä</a:t>
            </a:r>
          </a:p>
        </p:txBody>
      </p:sp>
      <p:sp>
        <p:nvSpPr>
          <p:cNvPr id="3" name="Sisällön paikkamerkki 2"/>
          <p:cNvSpPr>
            <a:spLocks noGrp="1"/>
          </p:cNvSpPr>
          <p:nvPr>
            <p:ph sz="quarter" idx="13"/>
          </p:nvPr>
        </p:nvSpPr>
        <p:spPr>
          <a:xfrm>
            <a:off x="1315759" y="2386651"/>
            <a:ext cx="22030320" cy="9968543"/>
          </a:xfrm>
        </p:spPr>
        <p:txBody>
          <a:bodyPr>
            <a:normAutofit lnSpcReduction="10000"/>
          </a:bodyPr>
          <a:lstStyle/>
          <a:p>
            <a:r>
              <a:rPr lang="fi-FI"/>
              <a:t>Hyvät kuuntelemisen taidot eivät ole itsestäänselvyys, vaan kaikki varhaislapsuuden ympäristöt ja tottumukset muokkaavat aistijärjestelmiä ja aivoja. </a:t>
            </a:r>
            <a:r>
              <a:rPr lang="fi-FI">
                <a:solidFill>
                  <a:srgbClr val="FF0000"/>
                </a:solidFill>
              </a:rPr>
              <a:t>Mitä enemmän kuulonhuollon ja kuuntelemisen riskitekijöitä lapsen taustassa on, sitä merkityksellisempää tietoinen kuuntelun ohjaaminen varhaiskasvatuksessa!</a:t>
            </a:r>
          </a:p>
          <a:p>
            <a:r>
              <a:rPr lang="fi-FI"/>
              <a:t>Tavoitteena mahdollisimman </a:t>
            </a:r>
            <a:r>
              <a:rPr lang="fi-FI" b="1"/>
              <a:t>rauhallinen ja meluton ääniympäristö</a:t>
            </a:r>
            <a:r>
              <a:rPr lang="fi-FI"/>
              <a:t>; virikkeiden, taustakohinan ja hiljaisuuden selkeä vuorottelu. Levolle ja mietiskelylle, puheen kuuntelemiselle, leikin tiimellykselle, musiikille, ympäristön äänille ja vaikkapa ulkoleikeissä riehumiselle ja huutamiselle oma hetkensä.</a:t>
            </a:r>
          </a:p>
          <a:p>
            <a:r>
              <a:rPr lang="fi-FI"/>
              <a:t>Kuulo ei kehity hiljaisuudessa, mutta </a:t>
            </a:r>
            <a:r>
              <a:rPr lang="fi-FI" b="1"/>
              <a:t>hiljaisuuttakin pitää oppia sietämään</a:t>
            </a:r>
            <a:r>
              <a:rPr lang="fi-FI"/>
              <a:t>.</a:t>
            </a:r>
          </a:p>
          <a:p>
            <a:r>
              <a:rPr lang="fi-FI"/>
              <a:t>Puhutaan </a:t>
            </a:r>
            <a:r>
              <a:rPr lang="fi-FI" b="1"/>
              <a:t>arvostavasti kuuntelun tärkeydestä</a:t>
            </a:r>
            <a:r>
              <a:rPr lang="fi-FI"/>
              <a:t>, on vaikeaa keskittyä kuuntelemaan käskystä, ellei taitoja siihen ole.</a:t>
            </a:r>
          </a:p>
          <a:p>
            <a:r>
              <a:rPr lang="fi-FI">
                <a:solidFill>
                  <a:srgbClr val="FF0000"/>
                </a:solidFill>
              </a:rPr>
              <a:t>Annetaan aikuisina mallia hyvistä ja tavoiteltavista kuuntelemisen tavoista!</a:t>
            </a:r>
          </a:p>
        </p:txBody>
      </p:sp>
      <p:sp>
        <p:nvSpPr>
          <p:cNvPr id="4" name="Alatunnisteen paikkamerkki 3"/>
          <p:cNvSpPr>
            <a:spLocks noGrp="1"/>
          </p:cNvSpPr>
          <p:nvPr>
            <p:ph type="ftr" sz="quarter" idx="15"/>
          </p:nvPr>
        </p:nvSpPr>
        <p:spPr/>
        <p:txBody>
          <a:bodyPr/>
          <a:lstStyle/>
          <a:p>
            <a:r>
              <a:rPr lang="fi-FI">
                <a:latin typeface="Segoe UI"/>
              </a:rPr>
              <a:t>Puheterapeutti Anne Hilden Kymenhva</a:t>
            </a:r>
          </a:p>
        </p:txBody>
      </p:sp>
      <p:sp>
        <p:nvSpPr>
          <p:cNvPr id="5" name="Päivämäärän paikkamerkki 4"/>
          <p:cNvSpPr>
            <a:spLocks noGrp="1"/>
          </p:cNvSpPr>
          <p:nvPr>
            <p:ph type="dt" sz="half" idx="14"/>
          </p:nvPr>
        </p:nvSpPr>
        <p:spPr/>
        <p:txBody>
          <a:bodyPr/>
          <a:lstStyle/>
          <a:p>
            <a:r>
              <a:rPr lang="fi-FI">
                <a:latin typeface="Segoe UI"/>
              </a:rPr>
              <a:t>2023</a:t>
            </a:r>
          </a:p>
        </p:txBody>
      </p:sp>
    </p:spTree>
    <p:extLst>
      <p:ext uri="{BB962C8B-B14F-4D97-AF65-F5344CB8AC3E}">
        <p14:creationId xmlns:p14="http://schemas.microsoft.com/office/powerpoint/2010/main" val="2004763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Kuuntelemisen kielelliset hyödyt</a:t>
            </a:r>
          </a:p>
        </p:txBody>
      </p:sp>
      <p:sp>
        <p:nvSpPr>
          <p:cNvPr id="3" name="Sisällön paikkamerkki 2"/>
          <p:cNvSpPr>
            <a:spLocks noGrp="1"/>
          </p:cNvSpPr>
          <p:nvPr>
            <p:ph sz="quarter" idx="13"/>
          </p:nvPr>
        </p:nvSpPr>
        <p:spPr>
          <a:xfrm>
            <a:off x="1204255" y="2453556"/>
            <a:ext cx="22141824" cy="9857036"/>
          </a:xfrm>
        </p:spPr>
        <p:txBody>
          <a:bodyPr>
            <a:normAutofit fontScale="92500"/>
          </a:bodyPr>
          <a:lstStyle/>
          <a:p>
            <a:r>
              <a:rPr lang="fi-FI" b="1"/>
              <a:t>Sanojen tunnistaminen </a:t>
            </a:r>
            <a:r>
              <a:rPr lang="fi-FI"/>
              <a:t>– tarvitaan paljon rauhallista selkeästi tuotettua puhetta, jossa tutut sanat toistuvat. Huom. Maahanmuuttajat!</a:t>
            </a:r>
          </a:p>
          <a:p>
            <a:r>
              <a:rPr lang="fi-FI"/>
              <a:t>Erilaiset sanat – </a:t>
            </a:r>
            <a:r>
              <a:rPr lang="fi-FI" b="1"/>
              <a:t>erojen huomaaminen </a:t>
            </a:r>
            <a:r>
              <a:rPr lang="fi-FI"/>
              <a:t>esim. toiminnassa: HYPPII/hiipii, VIE/tuo, ANTAA/ottaa, LIIMAA/maalaa sekä valinnat vaikka esineistä/kuvista: KUKKA/sukka, ongitaan ISO kenkä/pieni kenkä, PUNAINEN kala/musta kala…</a:t>
            </a:r>
          </a:p>
          <a:p>
            <a:r>
              <a:rPr lang="fi-FI" b="1"/>
              <a:t>Sanojen ymmärtäminen lauseyhteydessä</a:t>
            </a:r>
            <a:r>
              <a:rPr lang="fi-FI"/>
              <a:t>, ohjeen noudattaminen: Vie nukke penkille vs. pöydälle, Hae kirja hyllystä vs. Hae palapeli hyllystä, Heitä pallo Pekalle vs. Vieritä pallo Pekalle jne.</a:t>
            </a:r>
          </a:p>
          <a:p>
            <a:r>
              <a:rPr lang="fi-FI" b="1"/>
              <a:t>Kuulomuistin tukeminen</a:t>
            </a:r>
            <a:r>
              <a:rPr lang="fi-FI"/>
              <a:t>, kapasiteetin kasvattaminen: Ota leluista KISSA ja KOIRA, Ongi ISO PUNAINEN kala, Tuo hyllystä kirja ja kuppi, Anna kirja minulle ja kuppi Pekalle, Ostetaan leikkikaupasta MAITO, OMENA ja BANAANI…</a:t>
            </a:r>
          </a:p>
          <a:p>
            <a:r>
              <a:rPr lang="fi-FI"/>
              <a:t>Kuunnellaan paljon eri tilanteisiin sopivia loruja ja lauluja, </a:t>
            </a:r>
            <a:r>
              <a:rPr lang="fi-FI" b="1"/>
              <a:t>toiston myötä opitaan </a:t>
            </a:r>
            <a:r>
              <a:rPr lang="fi-FI"/>
              <a:t>niitä ulkoa.</a:t>
            </a:r>
          </a:p>
        </p:txBody>
      </p:sp>
      <p:sp>
        <p:nvSpPr>
          <p:cNvPr id="4" name="Alatunnisteen paikkamerkki 3"/>
          <p:cNvSpPr>
            <a:spLocks noGrp="1"/>
          </p:cNvSpPr>
          <p:nvPr>
            <p:ph type="ftr" sz="quarter" idx="15"/>
          </p:nvPr>
        </p:nvSpPr>
        <p:spPr/>
        <p:txBody>
          <a:bodyPr/>
          <a:lstStyle/>
          <a:p>
            <a:r>
              <a:rPr lang="fi-FI">
                <a:latin typeface="Segoe UI"/>
              </a:rPr>
              <a:t>Puheterapeutti Anne Hilden Kymenhva</a:t>
            </a:r>
          </a:p>
        </p:txBody>
      </p:sp>
      <p:sp>
        <p:nvSpPr>
          <p:cNvPr id="5" name="Päivämäärän paikkamerkki 4"/>
          <p:cNvSpPr>
            <a:spLocks noGrp="1"/>
          </p:cNvSpPr>
          <p:nvPr>
            <p:ph type="dt" sz="half" idx="14"/>
          </p:nvPr>
        </p:nvSpPr>
        <p:spPr/>
        <p:txBody>
          <a:bodyPr/>
          <a:lstStyle/>
          <a:p>
            <a:r>
              <a:rPr lang="fi-FI">
                <a:latin typeface="Segoe UI"/>
              </a:rPr>
              <a:t>2023</a:t>
            </a:r>
          </a:p>
        </p:txBody>
      </p:sp>
    </p:spTree>
    <p:extLst>
      <p:ext uri="{BB962C8B-B14F-4D97-AF65-F5344CB8AC3E}">
        <p14:creationId xmlns:p14="http://schemas.microsoft.com/office/powerpoint/2010/main" val="3822288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Miten autan lasta kuuntelemaan</a:t>
            </a:r>
          </a:p>
        </p:txBody>
      </p:sp>
      <p:sp>
        <p:nvSpPr>
          <p:cNvPr id="3" name="Sisällön paikkamerkki 2"/>
          <p:cNvSpPr>
            <a:spLocks noGrp="1"/>
          </p:cNvSpPr>
          <p:nvPr>
            <p:ph sz="quarter" idx="13"/>
          </p:nvPr>
        </p:nvSpPr>
        <p:spPr>
          <a:xfrm>
            <a:off x="1070448" y="2520459"/>
            <a:ext cx="22275630" cy="9946240"/>
          </a:xfrm>
        </p:spPr>
        <p:txBody>
          <a:bodyPr>
            <a:normAutofit lnSpcReduction="10000"/>
          </a:bodyPr>
          <a:lstStyle/>
          <a:p>
            <a:r>
              <a:rPr lang="fi-FI"/>
              <a:t>Aloitetaan tietoinen kuunteluun ohjaaminen </a:t>
            </a:r>
            <a:r>
              <a:rPr lang="fi-FI" b="1"/>
              <a:t>varhain </a:t>
            </a:r>
            <a:r>
              <a:rPr lang="fi-FI"/>
              <a:t>vastasyntyneen kanssa tai niin pian kuin mahdollista.</a:t>
            </a:r>
          </a:p>
          <a:p>
            <a:r>
              <a:rPr lang="fi-FI" b="1"/>
              <a:t>Äänilähteen tunnistaminen </a:t>
            </a:r>
            <a:r>
              <a:rPr lang="fi-FI"/>
              <a:t>– puhe, muut ihmisäänet, musiikkisoittimet, kodinäänet, eläimet, liikenne, luonnonäänet jne.</a:t>
            </a:r>
          </a:p>
          <a:p>
            <a:r>
              <a:rPr lang="fi-FI" b="1"/>
              <a:t>Mistä suunnasta ääni tulee</a:t>
            </a:r>
            <a:r>
              <a:rPr lang="fi-FI"/>
              <a:t>, äänenvoimakkuuden ja keston erot ja oman toiminnan yhdistäminen kokemukseen. Esim. etsitään äänilähde, noustaan varpaille kun korkea ääni, kyykkyyn kun matala, hypähdetään kun lyhytkestoinen ääni ja pompitaan pitkä</a:t>
            </a:r>
          </a:p>
          <a:p>
            <a:r>
              <a:rPr lang="fi-FI"/>
              <a:t>Jutellaan </a:t>
            </a:r>
            <a:r>
              <a:rPr lang="fi-FI" b="1"/>
              <a:t>äänimaailman sisällöistä tilannekohtaisesti</a:t>
            </a:r>
            <a:r>
              <a:rPr lang="fi-FI"/>
              <a:t>, tehdään havaintoja ja nimetään ilmiöitä. Esim. jos kolisee, paukahtaa, rämähtää jokin voimakas/äkillinen ääni, tunnistetaan jotain hiljaista/pitkäkestoista pihinää, särinää, hurinaa, pulputusta</a:t>
            </a:r>
          </a:p>
          <a:p>
            <a:r>
              <a:rPr lang="fi-FI"/>
              <a:t>Kiinnitetään lapsen </a:t>
            </a:r>
            <a:r>
              <a:rPr lang="fi-FI" b="1"/>
              <a:t>huomio ääniä erotteleviin piirteisiin</a:t>
            </a:r>
            <a:r>
              <a:rPr lang="fi-FI"/>
              <a:t>, pohditaan niiden herättämiä tuntemuksia ja tunteita, esim. tuttu/turvallinen </a:t>
            </a:r>
            <a:r>
              <a:rPr lang="fi-FI" err="1"/>
              <a:t>vs</a:t>
            </a:r>
            <a:r>
              <a:rPr lang="fi-FI"/>
              <a:t> outo/pelottava…</a:t>
            </a:r>
          </a:p>
        </p:txBody>
      </p:sp>
      <p:sp>
        <p:nvSpPr>
          <p:cNvPr id="4" name="Alatunnisteen paikkamerkki 3"/>
          <p:cNvSpPr>
            <a:spLocks noGrp="1"/>
          </p:cNvSpPr>
          <p:nvPr>
            <p:ph type="ftr" sz="quarter" idx="15"/>
          </p:nvPr>
        </p:nvSpPr>
        <p:spPr/>
        <p:txBody>
          <a:bodyPr/>
          <a:lstStyle/>
          <a:p>
            <a:r>
              <a:rPr lang="fi-FI">
                <a:latin typeface="Segoe UI"/>
              </a:rPr>
              <a:t>Puheterapeutti Anne Hilden Kymenhva</a:t>
            </a:r>
          </a:p>
        </p:txBody>
      </p:sp>
      <p:sp>
        <p:nvSpPr>
          <p:cNvPr id="5" name="Päivämäärän paikkamerkki 4"/>
          <p:cNvSpPr>
            <a:spLocks noGrp="1"/>
          </p:cNvSpPr>
          <p:nvPr>
            <p:ph type="dt" sz="half" idx="14"/>
          </p:nvPr>
        </p:nvSpPr>
        <p:spPr/>
        <p:txBody>
          <a:bodyPr/>
          <a:lstStyle/>
          <a:p>
            <a:r>
              <a:rPr lang="fi-FI">
                <a:latin typeface="Segoe UI"/>
              </a:rPr>
              <a:t>2023</a:t>
            </a:r>
          </a:p>
        </p:txBody>
      </p:sp>
    </p:spTree>
    <p:extLst>
      <p:ext uri="{BB962C8B-B14F-4D97-AF65-F5344CB8AC3E}">
        <p14:creationId xmlns:p14="http://schemas.microsoft.com/office/powerpoint/2010/main" val="170031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839121" y="542774"/>
            <a:ext cx="21031913" cy="1831855"/>
          </a:xfrm>
        </p:spPr>
        <p:txBody>
          <a:bodyPr/>
          <a:lstStyle/>
          <a:p>
            <a:r>
              <a:rPr lang="fi-FI"/>
              <a:t>Tarkkailtavia asioita ja vanhemmilta tärkeä kysyä</a:t>
            </a:r>
          </a:p>
        </p:txBody>
      </p:sp>
      <p:sp>
        <p:nvSpPr>
          <p:cNvPr id="3" name="Sisällön paikkamerkki 2"/>
          <p:cNvSpPr>
            <a:spLocks noGrp="1"/>
          </p:cNvSpPr>
          <p:nvPr>
            <p:ph sz="quarter" idx="13"/>
          </p:nvPr>
        </p:nvSpPr>
        <p:spPr>
          <a:xfrm>
            <a:off x="1838206" y="2374629"/>
            <a:ext cx="21508788" cy="9657377"/>
          </a:xfrm>
        </p:spPr>
        <p:txBody>
          <a:bodyPr/>
          <a:lstStyle/>
          <a:p>
            <a:r>
              <a:rPr lang="fi-FI"/>
              <a:t>Huomaako lapsi aina, kun kutsut häntä nimeltä?</a:t>
            </a:r>
          </a:p>
          <a:p>
            <a:r>
              <a:rPr lang="fi-FI"/>
              <a:t>Näyttääkö lapsi olevan epävarma, mistä suunnasta ääni tulee?</a:t>
            </a:r>
          </a:p>
          <a:p>
            <a:r>
              <a:rPr lang="fi-FI"/>
              <a:t>Onko lapsi jättänyt huomaamatta todella voimakasta tai epätavallista ääntä?</a:t>
            </a:r>
          </a:p>
          <a:p>
            <a:r>
              <a:rPr lang="fi-FI"/>
              <a:t>Huomioiko lapsi ympäristön äänet, esim. jos joku tulee kotiin ja ovi käy tms.?</a:t>
            </a:r>
          </a:p>
          <a:p>
            <a:r>
              <a:rPr lang="fi-FI"/>
              <a:t>Huomaako lapsi ohikulkevat autot, haukkuvat koirat, kodinkoneen käynnistämiset samoin kuin aikaisemmin vauvaikäisenä?</a:t>
            </a:r>
          </a:p>
          <a:p>
            <a:r>
              <a:rPr lang="fi-FI"/>
              <a:t>Kääntyykö lapsi äänen suuntaan jonkin ajan kuluttua kun se on kuulunut?</a:t>
            </a:r>
          </a:p>
          <a:p>
            <a:r>
              <a:rPr lang="fi-FI"/>
              <a:t>Kääntyykö lapsi toista kertaa kiinnostavaa ääntä kohti ?</a:t>
            </a:r>
          </a:p>
          <a:p>
            <a:r>
              <a:rPr lang="fi-FI"/>
              <a:t>Onko lapsella ollut korvatulehduksia ? Epäiletkö lapsella kuulonalenemaa, vaikka neuvolassa sen on sanottu olevan normaali?</a:t>
            </a:r>
          </a:p>
          <a:p>
            <a:endParaRPr lang="fi-FI"/>
          </a:p>
        </p:txBody>
      </p:sp>
      <p:sp>
        <p:nvSpPr>
          <p:cNvPr id="4" name="Alatunnisteen paikkamerkki 3"/>
          <p:cNvSpPr>
            <a:spLocks noGrp="1"/>
          </p:cNvSpPr>
          <p:nvPr>
            <p:ph type="ftr" sz="quarter" idx="15"/>
          </p:nvPr>
        </p:nvSpPr>
        <p:spPr/>
        <p:txBody>
          <a:bodyPr/>
          <a:lstStyle/>
          <a:p>
            <a:r>
              <a:rPr lang="fi-FI">
                <a:latin typeface="Segoe UI"/>
              </a:rPr>
              <a:t>Puheterapeutti Anne Hilden Kymenhva</a:t>
            </a:r>
          </a:p>
        </p:txBody>
      </p:sp>
      <p:sp>
        <p:nvSpPr>
          <p:cNvPr id="5" name="Päivämäärän paikkamerkki 4"/>
          <p:cNvSpPr>
            <a:spLocks noGrp="1"/>
          </p:cNvSpPr>
          <p:nvPr>
            <p:ph type="dt" sz="half" idx="14"/>
          </p:nvPr>
        </p:nvSpPr>
        <p:spPr/>
        <p:txBody>
          <a:bodyPr/>
          <a:lstStyle/>
          <a:p>
            <a:r>
              <a:rPr lang="fi-FI">
                <a:latin typeface="Segoe UI"/>
              </a:rPr>
              <a:t>2023</a:t>
            </a:r>
          </a:p>
        </p:txBody>
      </p:sp>
    </p:spTree>
    <p:extLst>
      <p:ext uri="{BB962C8B-B14F-4D97-AF65-F5344CB8AC3E}">
        <p14:creationId xmlns:p14="http://schemas.microsoft.com/office/powerpoint/2010/main" val="2106485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Varhaiskasvatuksen, neuvolan ja puheterapian konsultaatiomalli 2023</a:t>
            </a:r>
          </a:p>
        </p:txBody>
      </p:sp>
      <p:sp>
        <p:nvSpPr>
          <p:cNvPr id="3" name="Sisällön paikkamerkki 2"/>
          <p:cNvSpPr>
            <a:spLocks noGrp="1"/>
          </p:cNvSpPr>
          <p:nvPr>
            <p:ph sz="quarter" idx="13"/>
          </p:nvPr>
        </p:nvSpPr>
        <p:spPr/>
        <p:txBody>
          <a:bodyPr>
            <a:normAutofit fontScale="92500" lnSpcReduction="10000"/>
          </a:bodyPr>
          <a:lstStyle/>
          <a:p>
            <a:pPr marL="914354" indent="-914354">
              <a:buFont typeface="+mj-lt"/>
              <a:buAutoNum type="arabicPeriod"/>
            </a:pPr>
            <a:r>
              <a:rPr lang="fi-FI"/>
              <a:t>Kun varhaiskasvatuksessa havaitaan haasteita pienten lasten syömiskehityksessä, on hyvä ottaa tietoiseen tarkasteluun luennossa esitettävät tekijät ja </a:t>
            </a:r>
            <a:r>
              <a:rPr lang="fi-FI" err="1"/>
              <a:t>veon</a:t>
            </a:r>
            <a:r>
              <a:rPr lang="fi-FI"/>
              <a:t> johdolla miettiä systemaattista tukea lapsen syömistilanteisiin.</a:t>
            </a:r>
          </a:p>
          <a:p>
            <a:pPr marL="914354" indent="-914354">
              <a:buFont typeface="+mj-lt"/>
              <a:buAutoNum type="arabicPeriod"/>
            </a:pPr>
            <a:r>
              <a:rPr lang="fi-FI"/>
              <a:t>Mikäli toimintatapojen kohdentaminen oikein mietityttää kasvattajia ja herää pohdittavaa, voidaan vakasta pyytää puheterapeutin konsultaatiota.</a:t>
            </a:r>
          </a:p>
          <a:p>
            <a:pPr marL="914354" indent="-914354">
              <a:buFont typeface="+mj-lt"/>
              <a:buAutoNum type="arabicPeriod"/>
            </a:pPr>
            <a:r>
              <a:rPr lang="fi-FI" err="1"/>
              <a:t>Veo</a:t>
            </a:r>
            <a:r>
              <a:rPr lang="fi-FI"/>
              <a:t> kutsuu koolle Konsultaatio-</a:t>
            </a:r>
            <a:r>
              <a:rPr lang="fi-FI" err="1"/>
              <a:t>Teamsin</a:t>
            </a:r>
            <a:r>
              <a:rPr lang="fi-FI"/>
              <a:t>, jossa apuja aiheeseen mietitään moniammatillisesti vanhempien osallistuessa tasavertaisina.</a:t>
            </a:r>
          </a:p>
          <a:p>
            <a:pPr marL="914354" indent="-914354">
              <a:buFont typeface="+mj-lt"/>
              <a:buAutoNum type="arabicPeriod"/>
            </a:pPr>
            <a:r>
              <a:rPr lang="fi-FI" err="1"/>
              <a:t>Teamsiin</a:t>
            </a:r>
            <a:r>
              <a:rPr lang="fi-FI"/>
              <a:t> kutsutaan </a:t>
            </a:r>
            <a:r>
              <a:rPr lang="fi-FI" err="1"/>
              <a:t>vaka</a:t>
            </a:r>
            <a:r>
              <a:rPr lang="fi-FI"/>
              <a:t>-ihmisten ja huoltajien lisäksi lapsen oma terveydenhoitaja ja puheterapeutti.</a:t>
            </a:r>
          </a:p>
          <a:p>
            <a:pPr marL="914354" indent="-914354">
              <a:buFont typeface="+mj-lt"/>
              <a:buAutoNum type="arabicPeriod"/>
            </a:pPr>
            <a:r>
              <a:rPr lang="fi-FI"/>
              <a:t>Tunnin mittaisen avoimen ja yhteisen keskustelun aikana mietitään lasta juuri sillä hetkellä parhaiten auttava asia ja hänen haasteessaan eteenpäin vievät keinot.</a:t>
            </a:r>
          </a:p>
          <a:p>
            <a:pPr marL="914354" indent="-914354">
              <a:buFont typeface="+mj-lt"/>
              <a:buAutoNum type="arabicPeriod"/>
            </a:pPr>
            <a:endParaRPr lang="fi-FI"/>
          </a:p>
        </p:txBody>
      </p:sp>
      <p:sp>
        <p:nvSpPr>
          <p:cNvPr id="4" name="Alatunnisteen paikkamerkki 3"/>
          <p:cNvSpPr>
            <a:spLocks noGrp="1"/>
          </p:cNvSpPr>
          <p:nvPr>
            <p:ph type="ftr" sz="quarter" idx="15"/>
          </p:nvPr>
        </p:nvSpPr>
        <p:spPr/>
        <p:txBody>
          <a:bodyPr/>
          <a:lstStyle/>
          <a:p>
            <a:r>
              <a:rPr lang="fi-FI">
                <a:latin typeface="Segoe UI"/>
              </a:rPr>
              <a:t>Puheterapeutti Anne Hilden Kymenhva</a:t>
            </a:r>
          </a:p>
        </p:txBody>
      </p:sp>
      <p:sp>
        <p:nvSpPr>
          <p:cNvPr id="5" name="Päivämäärän paikkamerkki 4"/>
          <p:cNvSpPr>
            <a:spLocks noGrp="1"/>
          </p:cNvSpPr>
          <p:nvPr>
            <p:ph type="dt" sz="half" idx="14"/>
          </p:nvPr>
        </p:nvSpPr>
        <p:spPr/>
        <p:txBody>
          <a:bodyPr/>
          <a:lstStyle/>
          <a:p>
            <a:r>
              <a:rPr lang="fi-FI">
                <a:latin typeface="Segoe UI"/>
              </a:rPr>
              <a:t>2023</a:t>
            </a:r>
          </a:p>
        </p:txBody>
      </p:sp>
    </p:spTree>
    <p:extLst>
      <p:ext uri="{BB962C8B-B14F-4D97-AF65-F5344CB8AC3E}">
        <p14:creationId xmlns:p14="http://schemas.microsoft.com/office/powerpoint/2010/main" val="3321920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17AB3B-B570-49F5-813C-68D8C6C67CCB}"/>
              </a:ext>
            </a:extLst>
          </p:cNvPr>
          <p:cNvSpPr>
            <a:spLocks noGrp="1"/>
          </p:cNvSpPr>
          <p:nvPr>
            <p:ph type="ctrTitle"/>
          </p:nvPr>
        </p:nvSpPr>
        <p:spPr/>
        <p:txBody>
          <a:bodyPr/>
          <a:lstStyle/>
          <a:p>
            <a:r>
              <a:rPr lang="fi-FI" noProof="0" dirty="0"/>
              <a:t>Kiitos</a:t>
            </a:r>
            <a:r>
              <a:rPr lang="fi-FI" dirty="0"/>
              <a:t>.</a:t>
            </a:r>
            <a:endParaRPr lang="fi-FI" noProof="0" dirty="0"/>
          </a:p>
        </p:txBody>
      </p:sp>
      <p:sp>
        <p:nvSpPr>
          <p:cNvPr id="3" name="Alaotsikko 2">
            <a:extLst>
              <a:ext uri="{FF2B5EF4-FFF2-40B4-BE49-F238E27FC236}">
                <a16:creationId xmlns:a16="http://schemas.microsoft.com/office/drawing/2014/main" id="{BCA31579-9056-44A7-B208-B324FFC54609}"/>
              </a:ext>
            </a:extLst>
          </p:cNvPr>
          <p:cNvSpPr>
            <a:spLocks noGrp="1"/>
          </p:cNvSpPr>
          <p:nvPr>
            <p:ph type="subTitle" idx="1"/>
          </p:nvPr>
        </p:nvSpPr>
        <p:spPr>
          <a:xfrm>
            <a:off x="4638532" y="11126447"/>
            <a:ext cx="18079997" cy="998092"/>
          </a:xfrm>
        </p:spPr>
        <p:txBody>
          <a:bodyPr/>
          <a:lstStyle/>
          <a:p>
            <a:r>
              <a:rPr lang="fi-FI" dirty="0">
                <a:cs typeface="Arial"/>
              </a:rPr>
              <a:t>Varhaiskasvatuksen tuen uudistaminen -hanke</a:t>
            </a:r>
          </a:p>
          <a:p>
            <a:r>
              <a:rPr lang="fi-FI" dirty="0">
                <a:cs typeface="Arial"/>
              </a:rPr>
              <a:t>Mari Skyttä, Elina Valosaari ja Marika Hyyrynen</a:t>
            </a:r>
            <a:endParaRPr lang="fi-FI" dirty="0"/>
          </a:p>
        </p:txBody>
      </p:sp>
    </p:spTree>
    <p:extLst>
      <p:ext uri="{BB962C8B-B14F-4D97-AF65-F5344CB8AC3E}">
        <p14:creationId xmlns:p14="http://schemas.microsoft.com/office/powerpoint/2010/main" val="236522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tunnisteen paikkamerkki 3"/>
          <p:cNvSpPr>
            <a:spLocks noGrp="1"/>
          </p:cNvSpPr>
          <p:nvPr>
            <p:ph type="ftr" sz="quarter" idx="15"/>
          </p:nvPr>
        </p:nvSpPr>
        <p:spPr/>
        <p:txBody>
          <a:bodyPr/>
          <a:lstStyle/>
          <a:p>
            <a:r>
              <a:rPr lang="fi-FI">
                <a:latin typeface="Segoe UI"/>
              </a:rPr>
              <a:t>Puheterapeutti Anne Hilden Kymenhva</a:t>
            </a:r>
          </a:p>
        </p:txBody>
      </p:sp>
      <p:sp>
        <p:nvSpPr>
          <p:cNvPr id="5" name="Päivämäärän paikkamerkki 4"/>
          <p:cNvSpPr>
            <a:spLocks noGrp="1"/>
          </p:cNvSpPr>
          <p:nvPr>
            <p:ph type="dt" sz="half" idx="14"/>
          </p:nvPr>
        </p:nvSpPr>
        <p:spPr/>
        <p:txBody>
          <a:bodyPr/>
          <a:lstStyle/>
          <a:p>
            <a:r>
              <a:rPr lang="fi-FI">
                <a:latin typeface="Segoe UI"/>
              </a:rPr>
              <a:t>2023</a:t>
            </a:r>
          </a:p>
        </p:txBody>
      </p:sp>
      <p:pic>
        <p:nvPicPr>
          <p:cNvPr id="11" name="Kuva 4" descr="Kuva, joka sisältää kohteen pöytä&#10;&#10;Kuvaus luotu automaattisesti">
            <a:extLst>
              <a:ext uri="{FF2B5EF4-FFF2-40B4-BE49-F238E27FC236}">
                <a16:creationId xmlns:a16="http://schemas.microsoft.com/office/drawing/2014/main" id="{A4250673-34C8-28A1-FBE6-DA1E2841558C}"/>
              </a:ext>
            </a:extLst>
          </p:cNvPr>
          <p:cNvPicPr>
            <a:picLocks noChangeAspect="1"/>
          </p:cNvPicPr>
          <p:nvPr/>
        </p:nvPicPr>
        <p:blipFill>
          <a:blip r:embed="rId2"/>
          <a:stretch>
            <a:fillRect/>
          </a:stretch>
        </p:blipFill>
        <p:spPr>
          <a:xfrm>
            <a:off x="1813968" y="274047"/>
            <a:ext cx="20297195" cy="12048068"/>
          </a:xfrm>
          <a:prstGeom prst="rect">
            <a:avLst/>
          </a:prstGeom>
        </p:spPr>
      </p:pic>
    </p:spTree>
    <p:extLst>
      <p:ext uri="{BB962C8B-B14F-4D97-AF65-F5344CB8AC3E}">
        <p14:creationId xmlns:p14="http://schemas.microsoft.com/office/powerpoint/2010/main" val="4199405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839121" y="542773"/>
            <a:ext cx="21031913" cy="1487063"/>
          </a:xfrm>
        </p:spPr>
        <p:txBody>
          <a:bodyPr/>
          <a:lstStyle/>
          <a:p>
            <a:r>
              <a:rPr lang="fi-FI"/>
              <a:t>Kieltä tukevan vuorovaikutuksen hyödyt</a:t>
            </a:r>
          </a:p>
        </p:txBody>
      </p:sp>
      <p:sp>
        <p:nvSpPr>
          <p:cNvPr id="3" name="Sisällön paikkamerkki 2"/>
          <p:cNvSpPr>
            <a:spLocks noGrp="1"/>
          </p:cNvSpPr>
          <p:nvPr>
            <p:ph sz="quarter" idx="13"/>
          </p:nvPr>
        </p:nvSpPr>
        <p:spPr>
          <a:xfrm>
            <a:off x="1838206" y="2185944"/>
            <a:ext cx="21507872" cy="10057745"/>
          </a:xfrm>
        </p:spPr>
        <p:txBody>
          <a:bodyPr/>
          <a:lstStyle/>
          <a:p>
            <a:r>
              <a:rPr lang="fi-FI" b="1"/>
              <a:t>Vuorovaikutuksen laadun vahva yhteys </a:t>
            </a:r>
            <a:r>
              <a:rPr lang="fi-FI"/>
              <a:t>alle 3-v varhaisiin kielellisiin  ja empatiataitoihin. </a:t>
            </a:r>
          </a:p>
          <a:p>
            <a:r>
              <a:rPr lang="fi-FI"/>
              <a:t>Osallistavan oppimisen tukeminen vahvistaa lasten sujuvaa kommunikaatiota ja sujuvaa yhteistyötä vertaisryhmässä.</a:t>
            </a:r>
          </a:p>
          <a:p>
            <a:r>
              <a:rPr lang="fi-FI"/>
              <a:t>Lapset pystyvät välittämään aikeensa toisilleen ja tulemaan ymmärretyksi.</a:t>
            </a:r>
          </a:p>
          <a:p>
            <a:r>
              <a:rPr lang="fi-FI"/>
              <a:t>Taaperot pystyvät säätelemään omaa toimintaansa ja olemaan tarkkaavaisempia.</a:t>
            </a:r>
          </a:p>
          <a:p>
            <a:r>
              <a:rPr lang="fi-FI"/>
              <a:t>Ennustaa laajempaa sanavarastoa 5-vuotiaana ja vahvempaa äännetietoisuutta 6-vuotiaana kuin vaatimattoman vuorovaikutuksen ryhmien lapsilla.</a:t>
            </a:r>
          </a:p>
          <a:p>
            <a:r>
              <a:rPr lang="fi-FI"/>
              <a:t>Kannattaa ajatella lapsen olevan keskustelukumppani, ei vain passiivinen vastaanottaja. </a:t>
            </a:r>
            <a:r>
              <a:rPr lang="fi-FI" b="1"/>
              <a:t>Lasta hyödyttävät nimenomaan vuoronvaihdot, pienillä 3 ja isommilla 5 kertaa.</a:t>
            </a:r>
          </a:p>
          <a:p>
            <a:endParaRPr lang="fi-FI"/>
          </a:p>
        </p:txBody>
      </p:sp>
      <p:sp>
        <p:nvSpPr>
          <p:cNvPr id="4" name="Alatunnisteen paikkamerkki 3"/>
          <p:cNvSpPr>
            <a:spLocks noGrp="1"/>
          </p:cNvSpPr>
          <p:nvPr>
            <p:ph type="ftr" sz="quarter" idx="15"/>
          </p:nvPr>
        </p:nvSpPr>
        <p:spPr/>
        <p:txBody>
          <a:bodyPr/>
          <a:lstStyle/>
          <a:p>
            <a:r>
              <a:rPr lang="fi-FI">
                <a:latin typeface="Segoe UI"/>
              </a:rPr>
              <a:t>Puheterapeutti Anne Hilden Kymenhva</a:t>
            </a:r>
          </a:p>
        </p:txBody>
      </p:sp>
      <p:sp>
        <p:nvSpPr>
          <p:cNvPr id="5" name="Päivämäärän paikkamerkki 4"/>
          <p:cNvSpPr>
            <a:spLocks noGrp="1"/>
          </p:cNvSpPr>
          <p:nvPr>
            <p:ph type="dt" sz="half" idx="14"/>
          </p:nvPr>
        </p:nvSpPr>
        <p:spPr/>
        <p:txBody>
          <a:bodyPr/>
          <a:lstStyle/>
          <a:p>
            <a:r>
              <a:rPr lang="fi-FI">
                <a:latin typeface="Segoe UI"/>
              </a:rPr>
              <a:t>2023</a:t>
            </a:r>
          </a:p>
        </p:txBody>
      </p:sp>
    </p:spTree>
    <p:extLst>
      <p:ext uri="{BB962C8B-B14F-4D97-AF65-F5344CB8AC3E}">
        <p14:creationId xmlns:p14="http://schemas.microsoft.com/office/powerpoint/2010/main" val="3334381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839121" y="542773"/>
            <a:ext cx="21031913" cy="1832765"/>
          </a:xfrm>
        </p:spPr>
        <p:txBody>
          <a:bodyPr/>
          <a:lstStyle/>
          <a:p>
            <a:r>
              <a:rPr lang="fi-FI"/>
              <a:t>Kieltä tukevan vuorovaikutuksen elementit</a:t>
            </a:r>
          </a:p>
        </p:txBody>
      </p:sp>
      <p:sp>
        <p:nvSpPr>
          <p:cNvPr id="3" name="Sisällön paikkamerkki 2"/>
          <p:cNvSpPr>
            <a:spLocks noGrp="1"/>
          </p:cNvSpPr>
          <p:nvPr>
            <p:ph sz="quarter" idx="13"/>
          </p:nvPr>
        </p:nvSpPr>
        <p:spPr>
          <a:xfrm>
            <a:off x="1449565" y="2375537"/>
            <a:ext cx="21897428" cy="10024257"/>
          </a:xfrm>
        </p:spPr>
        <p:txBody>
          <a:bodyPr>
            <a:normAutofit fontScale="92500"/>
          </a:bodyPr>
          <a:lstStyle/>
          <a:p>
            <a:r>
              <a:rPr lang="fi-FI"/>
              <a:t>Potentiaalisten, myös spontaanien ja lapsen aloitteesta lähtevien oppimistilanteiden tietoinen tunnistaminen ja niihin tarttuminen. -  </a:t>
            </a:r>
            <a:r>
              <a:rPr lang="fi-FI" b="1"/>
              <a:t>Puhu siitä, mitä lapsi huomaa ja tutkii</a:t>
            </a:r>
            <a:r>
              <a:rPr lang="fi-FI"/>
              <a:t>.</a:t>
            </a:r>
          </a:p>
          <a:p>
            <a:r>
              <a:rPr lang="fi-FI"/>
              <a:t>Hyväksyvä, </a:t>
            </a:r>
            <a:r>
              <a:rPr lang="fi-FI" b="1"/>
              <a:t>myönteinen vastaaminen lapsen aloitteeseen</a:t>
            </a:r>
            <a:r>
              <a:rPr lang="fi-FI"/>
              <a:t>. - Kielellistä tapahtumaa, sanoita asioita kepeää, vivahteikasta kieltä käyttäen. Ilmaise yllättyneisyys, hauskuus, ilo tai ihmettely myös kehonkielellä ja äänensävyllä.</a:t>
            </a:r>
          </a:p>
          <a:p>
            <a:r>
              <a:rPr lang="fi-FI"/>
              <a:t>Havainnon </a:t>
            </a:r>
            <a:r>
              <a:rPr lang="fi-FI" b="1"/>
              <a:t>nimeäminen ja laajentaminen keskusteluksi</a:t>
            </a:r>
            <a:r>
              <a:rPr lang="fi-FI"/>
              <a:t>. - Kuvaile asiaa myös adjektiiveja ja muita sanaluokkia käyttämällä ja lausetasoiseksi ilmaukseksi kasvattamalla.</a:t>
            </a:r>
          </a:p>
          <a:p>
            <a:r>
              <a:rPr lang="fi-FI"/>
              <a:t>Lapsen ilmaisun </a:t>
            </a:r>
            <a:r>
              <a:rPr lang="fi-FI" b="1"/>
              <a:t>kannatteleminen apukysymyksillä</a:t>
            </a:r>
            <a:r>
              <a:rPr lang="fi-FI"/>
              <a:t>. - Kysy lisää asiasta, mielipiteitä, tunteita jne. Vuoronvaihtoja vähintään 3.</a:t>
            </a:r>
          </a:p>
          <a:p>
            <a:r>
              <a:rPr lang="fi-FI" b="1"/>
              <a:t>Lapsen ajattelun vahvistaminen </a:t>
            </a:r>
            <a:r>
              <a:rPr lang="fi-FI"/>
              <a:t>yhteisen tiedon lisäämisellä ja tapahtumasta kokonaiskuvaa rakentamalla.  - Huomaa haastaa sanavarastoa, käsitteitä, muistia, sanarakenteita ja taivutusta lapsen lähikehityksen vyöhykkeellä.</a:t>
            </a:r>
          </a:p>
          <a:p>
            <a:endParaRPr lang="fi-FI"/>
          </a:p>
        </p:txBody>
      </p:sp>
      <p:sp>
        <p:nvSpPr>
          <p:cNvPr id="4" name="Alatunnisteen paikkamerkki 3"/>
          <p:cNvSpPr>
            <a:spLocks noGrp="1"/>
          </p:cNvSpPr>
          <p:nvPr>
            <p:ph type="ftr" sz="quarter" idx="15"/>
          </p:nvPr>
        </p:nvSpPr>
        <p:spPr/>
        <p:txBody>
          <a:bodyPr/>
          <a:lstStyle/>
          <a:p>
            <a:r>
              <a:rPr lang="fi-FI">
                <a:latin typeface="Segoe UI"/>
              </a:rPr>
              <a:t>Puheterapeutti Anne Hilden Kymenhva</a:t>
            </a:r>
          </a:p>
        </p:txBody>
      </p:sp>
      <p:sp>
        <p:nvSpPr>
          <p:cNvPr id="5" name="Päivämäärän paikkamerkki 4"/>
          <p:cNvSpPr>
            <a:spLocks noGrp="1"/>
          </p:cNvSpPr>
          <p:nvPr>
            <p:ph type="dt" sz="half" idx="14"/>
          </p:nvPr>
        </p:nvSpPr>
        <p:spPr/>
        <p:txBody>
          <a:bodyPr/>
          <a:lstStyle/>
          <a:p>
            <a:r>
              <a:rPr lang="fi-FI">
                <a:latin typeface="Segoe UI"/>
              </a:rPr>
              <a:t>2023</a:t>
            </a:r>
          </a:p>
        </p:txBody>
      </p:sp>
    </p:spTree>
    <p:extLst>
      <p:ext uri="{BB962C8B-B14F-4D97-AF65-F5344CB8AC3E}">
        <p14:creationId xmlns:p14="http://schemas.microsoft.com/office/powerpoint/2010/main" val="198382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839121" y="542774"/>
            <a:ext cx="21031913" cy="1620868"/>
          </a:xfrm>
        </p:spPr>
        <p:txBody>
          <a:bodyPr/>
          <a:lstStyle/>
          <a:p>
            <a:r>
              <a:rPr lang="fi-FI"/>
              <a:t>Aikuinen ja lapsi vuorovaikutusparina</a:t>
            </a:r>
          </a:p>
        </p:txBody>
      </p:sp>
      <p:sp>
        <p:nvSpPr>
          <p:cNvPr id="3" name="Sisällön paikkamerkki 2"/>
          <p:cNvSpPr>
            <a:spLocks noGrp="1"/>
          </p:cNvSpPr>
          <p:nvPr>
            <p:ph sz="quarter" idx="13"/>
          </p:nvPr>
        </p:nvSpPr>
        <p:spPr>
          <a:xfrm>
            <a:off x="1838206" y="2163643"/>
            <a:ext cx="21507872" cy="10213853"/>
          </a:xfrm>
        </p:spPr>
        <p:txBody>
          <a:bodyPr>
            <a:normAutofit/>
          </a:bodyPr>
          <a:lstStyle/>
          <a:p>
            <a:r>
              <a:rPr lang="fi-FI" b="1"/>
              <a:t>Puhumatonkin lapsi kommunikoi</a:t>
            </a:r>
            <a:r>
              <a:rPr lang="fi-FI"/>
              <a:t>. Huomaa Ei-sanalliset kommunikaatioaloitteet, asento, kehonkieli, katse, eleet, äännähdykset, suun liikkeet ja ilmeet.</a:t>
            </a:r>
          </a:p>
          <a:p>
            <a:r>
              <a:rPr lang="fi-FI" b="1"/>
              <a:t>Huomaa aloittelevan tai huonosti puhuvan tuottamispyrkimykset </a:t>
            </a:r>
            <a:r>
              <a:rPr lang="fi-FI"/>
              <a:t>– sanahahmot, alku- tai lopputavut, vokaalisanat, keskeiset konsonantit, sanarytmin tai lauseintonaation tavoittelu.</a:t>
            </a:r>
          </a:p>
          <a:p>
            <a:r>
              <a:rPr lang="fi-FI" b="1"/>
              <a:t>Aikuisen rooli </a:t>
            </a:r>
            <a:r>
              <a:rPr lang="fi-FI"/>
              <a:t>on tärkeä lapsen ilmaisun ymmärtämisessä sekä laajentamisessa ja </a:t>
            </a:r>
            <a:r>
              <a:rPr lang="fi-FI" b="1"/>
              <a:t>ymmärrettävään muotoon tulkitsemisessa</a:t>
            </a:r>
            <a:r>
              <a:rPr lang="fi-FI"/>
              <a:t>.</a:t>
            </a:r>
          </a:p>
          <a:p>
            <a:r>
              <a:rPr lang="fi-FI"/>
              <a:t>Lapsilla on taipumus ”sulkea korvat” totisilta ja ikäviltä puhujilta ja äänenkäyttäjiltä. </a:t>
            </a:r>
            <a:r>
              <a:rPr lang="fi-FI" b="1"/>
              <a:t>Vihaista puhetta on vaikea ottaa vastaan</a:t>
            </a:r>
            <a:r>
              <a:rPr lang="fi-FI"/>
              <a:t>.</a:t>
            </a:r>
          </a:p>
          <a:p>
            <a:r>
              <a:rPr lang="fi-FI"/>
              <a:t>Liiallinen </a:t>
            </a:r>
            <a:r>
              <a:rPr lang="fi-FI" b="1"/>
              <a:t>aikuisjohtoisuus ei houkuta </a:t>
            </a:r>
            <a:r>
              <a:rPr lang="fi-FI"/>
              <a:t>lasta aloitteiden tekemiseen.</a:t>
            </a:r>
          </a:p>
          <a:p>
            <a:r>
              <a:rPr lang="fi-FI" b="1"/>
              <a:t>Kiinnostumattomuus </a:t>
            </a:r>
            <a:r>
              <a:rPr lang="fi-FI"/>
              <a:t>lapsen asioita kohtaan tyrehdyttää vuorovaikutuksen.</a:t>
            </a:r>
          </a:p>
          <a:p>
            <a:endParaRPr lang="fi-FI"/>
          </a:p>
        </p:txBody>
      </p:sp>
      <p:sp>
        <p:nvSpPr>
          <p:cNvPr id="4" name="Alatunnisteen paikkamerkki 3"/>
          <p:cNvSpPr>
            <a:spLocks noGrp="1"/>
          </p:cNvSpPr>
          <p:nvPr>
            <p:ph type="ftr" sz="quarter" idx="15"/>
          </p:nvPr>
        </p:nvSpPr>
        <p:spPr/>
        <p:txBody>
          <a:bodyPr/>
          <a:lstStyle/>
          <a:p>
            <a:r>
              <a:rPr lang="fi-FI">
                <a:latin typeface="Segoe UI"/>
              </a:rPr>
              <a:t>Puheterapeutti Anne Hilden Kymenhva</a:t>
            </a:r>
          </a:p>
        </p:txBody>
      </p:sp>
      <p:sp>
        <p:nvSpPr>
          <p:cNvPr id="5" name="Päivämäärän paikkamerkki 4"/>
          <p:cNvSpPr>
            <a:spLocks noGrp="1"/>
          </p:cNvSpPr>
          <p:nvPr>
            <p:ph type="dt" sz="half" idx="14"/>
          </p:nvPr>
        </p:nvSpPr>
        <p:spPr/>
        <p:txBody>
          <a:bodyPr/>
          <a:lstStyle/>
          <a:p>
            <a:r>
              <a:rPr lang="fi-FI">
                <a:latin typeface="Segoe UI"/>
              </a:rPr>
              <a:t>2023</a:t>
            </a:r>
          </a:p>
        </p:txBody>
      </p:sp>
    </p:spTree>
    <p:extLst>
      <p:ext uri="{BB962C8B-B14F-4D97-AF65-F5344CB8AC3E}">
        <p14:creationId xmlns:p14="http://schemas.microsoft.com/office/powerpoint/2010/main" val="2253291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839121" y="542774"/>
            <a:ext cx="21031913" cy="1286354"/>
          </a:xfrm>
        </p:spPr>
        <p:txBody>
          <a:bodyPr/>
          <a:lstStyle/>
          <a:p>
            <a:r>
              <a:rPr lang="fi-FI"/>
              <a:t>KEHU pienten lasten vuorovaikutuksen tukemisessa</a:t>
            </a:r>
          </a:p>
        </p:txBody>
      </p:sp>
      <p:sp>
        <p:nvSpPr>
          <p:cNvPr id="3" name="Sisällön paikkamerkki 2"/>
          <p:cNvSpPr>
            <a:spLocks noGrp="1"/>
          </p:cNvSpPr>
          <p:nvPr>
            <p:ph sz="quarter" idx="13"/>
          </p:nvPr>
        </p:nvSpPr>
        <p:spPr>
          <a:xfrm>
            <a:off x="1838206" y="2386651"/>
            <a:ext cx="21507872" cy="10057745"/>
          </a:xfrm>
        </p:spPr>
        <p:txBody>
          <a:bodyPr>
            <a:normAutofit fontScale="85000" lnSpcReduction="10000"/>
          </a:bodyPr>
          <a:lstStyle/>
          <a:p>
            <a:r>
              <a:rPr lang="fi-FI"/>
              <a:t>Pienille lapsille puhuttaessa ja heitä vuorovaikutukseen houkuteltaessa nämä erittäin tärkeitä:</a:t>
            </a:r>
          </a:p>
          <a:p>
            <a:r>
              <a:rPr lang="fi-FI"/>
              <a:t>K = keveys, E = empatia, H = hyväksyntä, U = uteliaisuus</a:t>
            </a:r>
          </a:p>
          <a:p>
            <a:r>
              <a:rPr lang="fi-FI" b="1"/>
              <a:t>Keveys ja leikillisyys </a:t>
            </a:r>
            <a:r>
              <a:rPr lang="fi-FI"/>
              <a:t>ovat luonnostaan vanhemman tapa pientä lasta puhuteltaessa. Vauvalle leperrellään ja ns. hoivapuhe on hyvinkin leikillistä, jopa korkeammassa rekisterissä tuotettua. Pienellä lapsella  on biologiassa oleva ominaisuus reagoida paremmin sellaiseen.</a:t>
            </a:r>
          </a:p>
          <a:p>
            <a:r>
              <a:rPr lang="fi-FI" b="1"/>
              <a:t>Empatia</a:t>
            </a:r>
            <a:r>
              <a:rPr lang="fi-FI"/>
              <a:t> vuorovaikutuksessa merkitsee sen osoittamista lapselle, että on ymmärtänyt lapsen sanoman, asettuu jakamaan lapsen havainnon, tunteen tai ihmettelyn.</a:t>
            </a:r>
          </a:p>
          <a:p>
            <a:r>
              <a:rPr lang="fi-FI" b="1"/>
              <a:t>Hyväksyntä</a:t>
            </a:r>
            <a:r>
              <a:rPr lang="fi-FI"/>
              <a:t> pitää sisällään niin lapsen persoonan hyväksymisen kuin hänen niiden asioiden ja aloitteiden tai ilmaisutapojen hyväksymisen, joilla hän kommunikaatioon yrittää osallistua.</a:t>
            </a:r>
          </a:p>
          <a:p>
            <a:r>
              <a:rPr lang="fi-FI" b="1"/>
              <a:t>Uteliaisuus</a:t>
            </a:r>
            <a:r>
              <a:rPr lang="fi-FI"/>
              <a:t> merkitsee aikuisen aitoa kiinnostuneisuutta lapsen aloitteita kohtaan ja kykyä osoittaa se elekielen ja puheen vivahteita käyttämällä. Myös utelias asenne ja kyky ihmetellä yhdessä maailmaa ympärillä, päiväkodin aitojen ulkopuolella.</a:t>
            </a:r>
          </a:p>
          <a:p>
            <a:r>
              <a:rPr lang="fi-FI"/>
              <a:t>KEHU on myös hyvän huomaamista, lapsen kiittämistä, ihailua ja kannustamista</a:t>
            </a:r>
          </a:p>
        </p:txBody>
      </p:sp>
      <p:sp>
        <p:nvSpPr>
          <p:cNvPr id="4" name="Alatunnisteen paikkamerkki 3"/>
          <p:cNvSpPr>
            <a:spLocks noGrp="1"/>
          </p:cNvSpPr>
          <p:nvPr>
            <p:ph type="ftr" sz="quarter" idx="15"/>
          </p:nvPr>
        </p:nvSpPr>
        <p:spPr/>
        <p:txBody>
          <a:bodyPr/>
          <a:lstStyle/>
          <a:p>
            <a:r>
              <a:rPr lang="fi-FI">
                <a:latin typeface="Segoe UI"/>
              </a:rPr>
              <a:t>Puheterapeutti Anne Hilden Kymenhva</a:t>
            </a:r>
          </a:p>
        </p:txBody>
      </p:sp>
      <p:sp>
        <p:nvSpPr>
          <p:cNvPr id="5" name="Päivämäärän paikkamerkki 4"/>
          <p:cNvSpPr>
            <a:spLocks noGrp="1"/>
          </p:cNvSpPr>
          <p:nvPr>
            <p:ph type="dt" sz="half" idx="14"/>
          </p:nvPr>
        </p:nvSpPr>
        <p:spPr/>
        <p:txBody>
          <a:bodyPr/>
          <a:lstStyle/>
          <a:p>
            <a:r>
              <a:rPr lang="fi-FI">
                <a:latin typeface="Segoe UI"/>
              </a:rPr>
              <a:t>2023</a:t>
            </a:r>
          </a:p>
        </p:txBody>
      </p:sp>
    </p:spTree>
    <p:extLst>
      <p:ext uri="{BB962C8B-B14F-4D97-AF65-F5344CB8AC3E}">
        <p14:creationId xmlns:p14="http://schemas.microsoft.com/office/powerpoint/2010/main" val="4275171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23DDA188-6624-920C-B044-73BDE2E741DF}"/>
              </a:ext>
            </a:extLst>
          </p:cNvPr>
          <p:cNvSpPr>
            <a:spLocks noGrp="1"/>
          </p:cNvSpPr>
          <p:nvPr>
            <p:ph idx="1"/>
          </p:nvPr>
        </p:nvSpPr>
        <p:spPr>
          <a:xfrm>
            <a:off x="1110586" y="3869532"/>
            <a:ext cx="20546568" cy="7200000"/>
          </a:xfrm>
        </p:spPr>
        <p:txBody>
          <a:bodyPr/>
          <a:lstStyle/>
          <a:p>
            <a:pPr marL="267970" indent="-267970"/>
            <a:endParaRPr lang="fi-FI">
              <a:cs typeface="Arial"/>
            </a:endParaRPr>
          </a:p>
          <a:p>
            <a:pPr marL="267970" indent="-267970"/>
            <a:endParaRPr lang="fi-FI">
              <a:cs typeface="Arial"/>
            </a:endParaRPr>
          </a:p>
          <a:p>
            <a:pPr marL="358775" lvl="1" indent="0">
              <a:buNone/>
            </a:pPr>
            <a:endParaRPr lang="fi-FI">
              <a:cs typeface="Arial"/>
            </a:endParaRPr>
          </a:p>
          <a:p>
            <a:pPr marL="0" indent="0">
              <a:buNone/>
            </a:pPr>
            <a:endParaRPr lang="fi-FI" sz="3600">
              <a:cs typeface="Arial"/>
            </a:endParaRPr>
          </a:p>
        </p:txBody>
      </p:sp>
      <p:sp>
        <p:nvSpPr>
          <p:cNvPr id="2" name="Tekstiruutu 1">
            <a:extLst>
              <a:ext uri="{FF2B5EF4-FFF2-40B4-BE49-F238E27FC236}">
                <a16:creationId xmlns:a16="http://schemas.microsoft.com/office/drawing/2014/main" id="{347FCBB2-660F-FBCE-CA64-803A8886588D}"/>
              </a:ext>
            </a:extLst>
          </p:cNvPr>
          <p:cNvSpPr txBox="1"/>
          <p:nvPr/>
        </p:nvSpPr>
        <p:spPr>
          <a:xfrm>
            <a:off x="1279467" y="4293614"/>
            <a:ext cx="21586567" cy="997196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fi-FI">
                <a:cs typeface="Arial"/>
              </a:rPr>
              <a:t>Ajatus hyvän vuorovaikutuksen merkityksestä lapsen kehittymiselle rakentuu kehitysteorioiden luomalle pohjalle.</a:t>
            </a:r>
            <a:r>
              <a:rPr lang="fi-FI" sz="3200">
                <a:cs typeface="Arial"/>
              </a:rPr>
              <a:t> </a:t>
            </a:r>
            <a:r>
              <a:rPr lang="fi-FI" sz="3200" b="1">
                <a:solidFill>
                  <a:srgbClr val="00B0F0"/>
                </a:solidFill>
                <a:cs typeface="Arial"/>
              </a:rPr>
              <a:t>(Bowlby; kiintymyssuhde teoria; Vygotsky; lähikehityksen vyöhyke, Bandura; sosiaalisen oppimisen teoria, Erikson; psykososiaalinen teoria ja muut..)</a:t>
            </a:r>
          </a:p>
          <a:p>
            <a:endParaRPr lang="fi-FI" b="1">
              <a:solidFill>
                <a:srgbClr val="00B0F0"/>
              </a:solidFill>
              <a:cs typeface="Arial"/>
            </a:endParaRPr>
          </a:p>
          <a:p>
            <a:r>
              <a:rPr lang="fi-FI">
                <a:cs typeface="Arial"/>
              </a:rPr>
              <a:t>Alle 3-vuotiaiden lasten varhaiskasvatuksessa keskeistä on vuorovaikutuksen turvallisuus, sensitiivisyys, ennakoitavuus sekä tuki oppimiselle. </a:t>
            </a:r>
          </a:p>
          <a:p>
            <a:endParaRPr lang="fi-FI">
              <a:cs typeface="Arial"/>
            </a:endParaRPr>
          </a:p>
          <a:p>
            <a:endParaRPr lang="fi-FI">
              <a:cs typeface="Arial"/>
            </a:endParaRPr>
          </a:p>
          <a:p>
            <a:endParaRPr lang="fi-FI">
              <a:cs typeface="Arial"/>
            </a:endParaRPr>
          </a:p>
          <a:p>
            <a:r>
              <a:rPr lang="fi-FI" i="1">
                <a:cs typeface="Arial"/>
              </a:rPr>
              <a:t>Erityisen tärkeää on, että lapset kokevat tulevansa kuulluksi ja että heidän aloitteisiinsa vastataan. </a:t>
            </a:r>
          </a:p>
          <a:p>
            <a:r>
              <a:rPr lang="fi-FI" i="1">
                <a:cs typeface="Arial"/>
              </a:rPr>
              <a:t>Keskeistä on se, että lasten nonverbaalisiin viesteihin reagoidaan sensitiivisesti.</a:t>
            </a:r>
          </a:p>
          <a:p>
            <a:r>
              <a:rPr lang="fi-FI" i="1">
                <a:cs typeface="Arial"/>
              </a:rPr>
              <a:t>Merkityksellistä on myös tukea lapsia kommunikoimaan toisten lasten ja henkilöstön kanssa. </a:t>
            </a:r>
          </a:p>
          <a:p>
            <a:r>
              <a:rPr lang="fi-FI" i="1">
                <a:cs typeface="Arial"/>
              </a:rPr>
              <a:t>(Varhaiskasvatussuunnitelman perusteet 2022)</a:t>
            </a:r>
          </a:p>
          <a:p>
            <a:endParaRPr lang="fi-FI">
              <a:cs typeface="Arial"/>
            </a:endParaRPr>
          </a:p>
          <a:p>
            <a:pPr algn="l"/>
            <a:endParaRPr lang="fi-FI" i="1">
              <a:cs typeface="Arial"/>
            </a:endParaRPr>
          </a:p>
          <a:p>
            <a:endParaRPr lang="fi-FI" i="1">
              <a:cs typeface="Arial"/>
            </a:endParaRPr>
          </a:p>
          <a:p>
            <a:endParaRPr lang="fi-FI" i="1">
              <a:cs typeface="Arial"/>
            </a:endParaRPr>
          </a:p>
          <a:p>
            <a:endParaRPr lang="fi-FI">
              <a:cs typeface="Arial"/>
            </a:endParaRPr>
          </a:p>
        </p:txBody>
      </p:sp>
      <p:sp>
        <p:nvSpPr>
          <p:cNvPr id="4" name="Tekstiruutu 3">
            <a:extLst>
              <a:ext uri="{FF2B5EF4-FFF2-40B4-BE49-F238E27FC236}">
                <a16:creationId xmlns:a16="http://schemas.microsoft.com/office/drawing/2014/main" id="{AB2AB8DF-FC66-AA10-E62C-FDDB0C4E0270}"/>
              </a:ext>
            </a:extLst>
          </p:cNvPr>
          <p:cNvSpPr txBox="1"/>
          <p:nvPr/>
        </p:nvSpPr>
        <p:spPr>
          <a:xfrm>
            <a:off x="3790139" y="2439233"/>
            <a:ext cx="14369194" cy="92333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fi-FI" sz="6000" b="1">
                <a:latin typeface="Arial Narrow"/>
              </a:rPr>
              <a:t>VUOROVAIKUTUS VARHAISKASVATUKSESSA</a:t>
            </a:r>
            <a:endParaRPr lang="fi-FI" err="1"/>
          </a:p>
        </p:txBody>
      </p:sp>
    </p:spTree>
    <p:extLst>
      <p:ext uri="{BB962C8B-B14F-4D97-AF65-F5344CB8AC3E}">
        <p14:creationId xmlns:p14="http://schemas.microsoft.com/office/powerpoint/2010/main" val="617771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77DD9A-781A-95A5-7CF6-72CEDCF02C1A}"/>
              </a:ext>
            </a:extLst>
          </p:cNvPr>
          <p:cNvSpPr>
            <a:spLocks noGrp="1"/>
          </p:cNvSpPr>
          <p:nvPr>
            <p:ph type="title"/>
          </p:nvPr>
        </p:nvSpPr>
        <p:spPr>
          <a:xfrm>
            <a:off x="4097575" y="2516957"/>
            <a:ext cx="18369233" cy="2119051"/>
          </a:xfrm>
        </p:spPr>
        <p:txBody>
          <a:bodyPr/>
          <a:lstStyle/>
          <a:p>
            <a:r>
              <a:rPr lang="fi-FI" sz="6000"/>
              <a:t>VUOROVAIKUTUS VARHAISKASVATUKSESSA</a:t>
            </a:r>
          </a:p>
        </p:txBody>
      </p:sp>
      <p:sp>
        <p:nvSpPr>
          <p:cNvPr id="9" name="Ellipsi 8">
            <a:extLst>
              <a:ext uri="{FF2B5EF4-FFF2-40B4-BE49-F238E27FC236}">
                <a16:creationId xmlns:a16="http://schemas.microsoft.com/office/drawing/2014/main" id="{1FCBB091-AF74-8F03-8AC2-849F171D3003}"/>
              </a:ext>
            </a:extLst>
          </p:cNvPr>
          <p:cNvSpPr/>
          <p:nvPr/>
        </p:nvSpPr>
        <p:spPr>
          <a:xfrm>
            <a:off x="17353432" y="6860381"/>
            <a:ext cx="2960345" cy="26969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Tekstiruutu 9">
            <a:extLst>
              <a:ext uri="{FF2B5EF4-FFF2-40B4-BE49-F238E27FC236}">
                <a16:creationId xmlns:a16="http://schemas.microsoft.com/office/drawing/2014/main" id="{5241C3ED-0290-EAFB-F883-8408A2CAF239}"/>
              </a:ext>
            </a:extLst>
          </p:cNvPr>
          <p:cNvSpPr txBox="1"/>
          <p:nvPr/>
        </p:nvSpPr>
        <p:spPr>
          <a:xfrm rot="10800000" flipV="1">
            <a:off x="17343315" y="6187143"/>
            <a:ext cx="2965001" cy="55399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fi-FI">
                <a:cs typeface="Arial"/>
              </a:rPr>
              <a:t>vuorovaikutus</a:t>
            </a:r>
          </a:p>
        </p:txBody>
      </p:sp>
      <p:sp>
        <p:nvSpPr>
          <p:cNvPr id="11" name="Tekstiruutu 10">
            <a:extLst>
              <a:ext uri="{FF2B5EF4-FFF2-40B4-BE49-F238E27FC236}">
                <a16:creationId xmlns:a16="http://schemas.microsoft.com/office/drawing/2014/main" id="{F8FA1CBF-7C57-40B4-18FE-177BD23737D3}"/>
              </a:ext>
            </a:extLst>
          </p:cNvPr>
          <p:cNvSpPr txBox="1"/>
          <p:nvPr/>
        </p:nvSpPr>
        <p:spPr>
          <a:xfrm>
            <a:off x="20378481" y="7960475"/>
            <a:ext cx="3100804" cy="55399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fi-FI">
                <a:cs typeface="Arial"/>
              </a:rPr>
              <a:t>kommunikointi</a:t>
            </a:r>
            <a:endParaRPr lang="fi-FI" err="1"/>
          </a:p>
        </p:txBody>
      </p:sp>
      <p:sp>
        <p:nvSpPr>
          <p:cNvPr id="12" name="Tekstiruutu 11">
            <a:extLst>
              <a:ext uri="{FF2B5EF4-FFF2-40B4-BE49-F238E27FC236}">
                <a16:creationId xmlns:a16="http://schemas.microsoft.com/office/drawing/2014/main" id="{70B7E34D-F1CF-0A96-10FF-8150BB1D78D7}"/>
              </a:ext>
            </a:extLst>
          </p:cNvPr>
          <p:cNvSpPr txBox="1"/>
          <p:nvPr/>
        </p:nvSpPr>
        <p:spPr>
          <a:xfrm>
            <a:off x="17550675" y="9623397"/>
            <a:ext cx="3307038" cy="55399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fi-FI">
                <a:cs typeface="Arial"/>
              </a:rPr>
              <a:t>vuorovaikutus</a:t>
            </a:r>
            <a:endParaRPr lang="fi-FI" err="1"/>
          </a:p>
        </p:txBody>
      </p:sp>
      <p:sp>
        <p:nvSpPr>
          <p:cNvPr id="13" name="Tekstiruutu 12">
            <a:extLst>
              <a:ext uri="{FF2B5EF4-FFF2-40B4-BE49-F238E27FC236}">
                <a16:creationId xmlns:a16="http://schemas.microsoft.com/office/drawing/2014/main" id="{58BEAE26-6C5B-9076-70AB-F38E446B0381}"/>
              </a:ext>
            </a:extLst>
          </p:cNvPr>
          <p:cNvSpPr txBox="1"/>
          <p:nvPr/>
        </p:nvSpPr>
        <p:spPr>
          <a:xfrm>
            <a:off x="14336447" y="8036123"/>
            <a:ext cx="2955667" cy="55399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fi-FI">
                <a:cs typeface="Arial"/>
              </a:rPr>
              <a:t>kommunikointi</a:t>
            </a:r>
            <a:endParaRPr lang="fi-FI" err="1"/>
          </a:p>
        </p:txBody>
      </p:sp>
      <p:sp>
        <p:nvSpPr>
          <p:cNvPr id="14" name="Tekstiruutu 13">
            <a:extLst>
              <a:ext uri="{FF2B5EF4-FFF2-40B4-BE49-F238E27FC236}">
                <a16:creationId xmlns:a16="http://schemas.microsoft.com/office/drawing/2014/main" id="{9E7E39B5-7FF0-04EA-A8CF-9DC42E43F5C3}"/>
              </a:ext>
            </a:extLst>
          </p:cNvPr>
          <p:cNvSpPr txBox="1"/>
          <p:nvPr/>
        </p:nvSpPr>
        <p:spPr>
          <a:xfrm>
            <a:off x="17837027" y="8034138"/>
            <a:ext cx="1979721" cy="36933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fi-FI" sz="2400">
                <a:cs typeface="Arial"/>
              </a:rPr>
              <a:t>Kehävaikutus</a:t>
            </a:r>
            <a:endParaRPr lang="fi-FI" sz="2400" err="1"/>
          </a:p>
        </p:txBody>
      </p:sp>
      <p:sp>
        <p:nvSpPr>
          <p:cNvPr id="3" name="Tekstiruutu 2">
            <a:extLst>
              <a:ext uri="{FF2B5EF4-FFF2-40B4-BE49-F238E27FC236}">
                <a16:creationId xmlns:a16="http://schemas.microsoft.com/office/drawing/2014/main" id="{CEAFF57E-7B94-4185-4C9A-6BC23E0037C5}"/>
              </a:ext>
            </a:extLst>
          </p:cNvPr>
          <p:cNvSpPr txBox="1"/>
          <p:nvPr/>
        </p:nvSpPr>
        <p:spPr>
          <a:xfrm>
            <a:off x="868294" y="3806339"/>
            <a:ext cx="21599940" cy="166199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endParaRPr lang="fi-FI">
              <a:cs typeface="Arial"/>
            </a:endParaRPr>
          </a:p>
          <a:p>
            <a:r>
              <a:rPr lang="fi-FI" b="1">
                <a:cs typeface="Arial"/>
              </a:rPr>
              <a:t>Kielellisen ilmaisun puuttuminen tai sen vähäisyys eivät heikennä lapsen </a:t>
            </a:r>
            <a:r>
              <a:rPr lang="fi-FI" b="1" u="sng">
                <a:cs typeface="Arial"/>
              </a:rPr>
              <a:t>tarvetta</a:t>
            </a:r>
            <a:r>
              <a:rPr lang="fi-FI" b="1">
                <a:cs typeface="Arial"/>
              </a:rPr>
              <a:t> vastavuoroiseen vuorovaikutukseen</a:t>
            </a:r>
          </a:p>
        </p:txBody>
      </p:sp>
      <p:sp>
        <p:nvSpPr>
          <p:cNvPr id="4" name="Tekstiruutu 3">
            <a:extLst>
              <a:ext uri="{FF2B5EF4-FFF2-40B4-BE49-F238E27FC236}">
                <a16:creationId xmlns:a16="http://schemas.microsoft.com/office/drawing/2014/main" id="{7DABA8F5-80D2-486C-2606-7DA11D463486}"/>
              </a:ext>
            </a:extLst>
          </p:cNvPr>
          <p:cNvSpPr txBox="1"/>
          <p:nvPr/>
        </p:nvSpPr>
        <p:spPr>
          <a:xfrm>
            <a:off x="324335" y="10879794"/>
            <a:ext cx="13145303" cy="443198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fi-FI" sz="3600">
                <a:latin typeface="Arial"/>
                <a:ea typeface="Segoe UI"/>
                <a:cs typeface="Segoe UI"/>
              </a:rPr>
              <a:t>Vaihtelevuus alle kolmevuotiaiden </a:t>
            </a:r>
            <a:r>
              <a:rPr lang="fi-FI">
                <a:latin typeface="Arial"/>
                <a:ea typeface="Segoe UI"/>
                <a:cs typeface="Segoe UI"/>
              </a:rPr>
              <a:t>lasten kielellisissä</a:t>
            </a:r>
            <a:r>
              <a:rPr lang="fi-FI" sz="3600">
                <a:latin typeface="Arial"/>
                <a:ea typeface="Segoe UI"/>
                <a:cs typeface="Segoe UI"/>
              </a:rPr>
              <a:t> taidoissa </a:t>
            </a:r>
            <a:r>
              <a:rPr lang="fi-FI">
                <a:latin typeface="Arial"/>
                <a:ea typeface="Segoe UI"/>
                <a:cs typeface="Segoe UI"/>
              </a:rPr>
              <a:t>tulee huomioida pedagogisen toiminnan suunnittelussa.  </a:t>
            </a:r>
            <a:endParaRPr lang="fi-FI">
              <a:cs typeface="Segoe UI"/>
            </a:endParaRPr>
          </a:p>
          <a:p>
            <a:pPr marL="571500" indent="-571500">
              <a:buFont typeface="Arial"/>
              <a:buChar char="•"/>
            </a:pPr>
            <a:endParaRPr lang="en-US">
              <a:latin typeface="Arial"/>
              <a:ea typeface="Segoe UI"/>
              <a:cs typeface="Segoe UI"/>
            </a:endParaRPr>
          </a:p>
          <a:p>
            <a:pPr marL="571500" indent="-571500">
              <a:buFont typeface="Arial"/>
              <a:buChar char="•"/>
            </a:pPr>
            <a:endParaRPr lang="en-US">
              <a:latin typeface="Arial"/>
              <a:ea typeface="Segoe UI"/>
              <a:cs typeface="Segoe UI"/>
            </a:endParaRPr>
          </a:p>
          <a:p>
            <a:endParaRPr lang="fi-FI">
              <a:latin typeface="Arial"/>
              <a:ea typeface="Segoe UI"/>
              <a:cs typeface="Arial"/>
            </a:endParaRPr>
          </a:p>
          <a:p>
            <a:pPr marL="571500" indent="-571500">
              <a:buFont typeface="Arial"/>
              <a:buChar char="•"/>
            </a:pPr>
            <a:endParaRPr lang="en-US">
              <a:latin typeface="Arial"/>
              <a:ea typeface="Segoe UI"/>
              <a:cs typeface="Segoe UI"/>
            </a:endParaRPr>
          </a:p>
          <a:p>
            <a:pPr rtl="0"/>
            <a:r>
              <a:rPr lang="fi-FI" sz="3600">
                <a:latin typeface="Arial"/>
                <a:ea typeface="Segoe UI"/>
                <a:cs typeface="Segoe UI"/>
              </a:rPr>
              <a:t>​</a:t>
            </a:r>
          </a:p>
          <a:p>
            <a:pPr lvl="0" rtl="0"/>
            <a:endParaRPr lang="fi-FI">
              <a:cs typeface="Arial"/>
            </a:endParaRPr>
          </a:p>
        </p:txBody>
      </p:sp>
      <p:sp>
        <p:nvSpPr>
          <p:cNvPr id="7" name="Tekstiruutu 6">
            <a:extLst>
              <a:ext uri="{FF2B5EF4-FFF2-40B4-BE49-F238E27FC236}">
                <a16:creationId xmlns:a16="http://schemas.microsoft.com/office/drawing/2014/main" id="{5979118C-FBFD-C91C-F8D2-98459B2E792F}"/>
              </a:ext>
            </a:extLst>
          </p:cNvPr>
          <p:cNvSpPr txBox="1"/>
          <p:nvPr/>
        </p:nvSpPr>
        <p:spPr>
          <a:xfrm flipH="1">
            <a:off x="9333957" y="10247585"/>
            <a:ext cx="1012163" cy="79807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endParaRPr lang="fi-FI" err="1"/>
          </a:p>
        </p:txBody>
      </p:sp>
      <p:sp>
        <p:nvSpPr>
          <p:cNvPr id="8" name="Tekstiruutu 7">
            <a:extLst>
              <a:ext uri="{FF2B5EF4-FFF2-40B4-BE49-F238E27FC236}">
                <a16:creationId xmlns:a16="http://schemas.microsoft.com/office/drawing/2014/main" id="{299ACD9C-CC9A-0FE6-6038-6B068714CC62}"/>
              </a:ext>
            </a:extLst>
          </p:cNvPr>
          <p:cNvSpPr txBox="1"/>
          <p:nvPr/>
        </p:nvSpPr>
        <p:spPr>
          <a:xfrm>
            <a:off x="1126403" y="7115966"/>
            <a:ext cx="13542559" cy="55399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fi-FI">
                <a:cs typeface="Arial"/>
              </a:rPr>
              <a:t>Vuorovaikutustaidot ja kieli voivat kehittyä vain vuorovaikutuksessa</a:t>
            </a:r>
            <a:endParaRPr lang="fi-FI"/>
          </a:p>
        </p:txBody>
      </p:sp>
      <p:sp>
        <p:nvSpPr>
          <p:cNvPr id="6" name="Nuoli: Oikea 5">
            <a:extLst>
              <a:ext uri="{FF2B5EF4-FFF2-40B4-BE49-F238E27FC236}">
                <a16:creationId xmlns:a16="http://schemas.microsoft.com/office/drawing/2014/main" id="{7BF62939-57BB-BCC1-8D9D-277763077628}"/>
              </a:ext>
            </a:extLst>
          </p:cNvPr>
          <p:cNvSpPr/>
          <p:nvPr/>
        </p:nvSpPr>
        <p:spPr>
          <a:xfrm>
            <a:off x="12689534" y="11393104"/>
            <a:ext cx="1597821" cy="653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Tekstiruutu 14">
            <a:extLst>
              <a:ext uri="{FF2B5EF4-FFF2-40B4-BE49-F238E27FC236}">
                <a16:creationId xmlns:a16="http://schemas.microsoft.com/office/drawing/2014/main" id="{AF318526-CFA0-F5FD-26FD-C5D08F7F41F6}"/>
              </a:ext>
            </a:extLst>
          </p:cNvPr>
          <p:cNvSpPr txBox="1"/>
          <p:nvPr/>
        </p:nvSpPr>
        <p:spPr>
          <a:xfrm>
            <a:off x="14968003" y="11445636"/>
            <a:ext cx="4784651" cy="55399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fi-FI">
                <a:cs typeface="Arial"/>
              </a:rPr>
              <a:t>kielitietoisuus</a:t>
            </a:r>
            <a:endParaRPr lang="fi-FI" err="1"/>
          </a:p>
        </p:txBody>
      </p:sp>
      <p:pic>
        <p:nvPicPr>
          <p:cNvPr id="16" name="Kuva 16" descr="Kuva, joka sisältää kohteen asuste, sateenvarjo, sade, luonto&#10;&#10;Kuvaus luotu automaattisesti">
            <a:extLst>
              <a:ext uri="{FF2B5EF4-FFF2-40B4-BE49-F238E27FC236}">
                <a16:creationId xmlns:a16="http://schemas.microsoft.com/office/drawing/2014/main" id="{B281C1CE-5479-BAA3-9309-397A1A9EA55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rot="1740000">
            <a:off x="12959401" y="9708151"/>
            <a:ext cx="2743200" cy="2330407"/>
          </a:xfrm>
          <a:prstGeom prst="rect">
            <a:avLst/>
          </a:prstGeom>
        </p:spPr>
      </p:pic>
    </p:spTree>
    <p:extLst>
      <p:ext uri="{BB962C8B-B14F-4D97-AF65-F5344CB8AC3E}">
        <p14:creationId xmlns:p14="http://schemas.microsoft.com/office/powerpoint/2010/main" val="2305559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CD9D2CE-6ED4-02CB-187A-5BF0A6CC1E94}"/>
              </a:ext>
            </a:extLst>
          </p:cNvPr>
          <p:cNvSpPr>
            <a:spLocks noGrp="1"/>
          </p:cNvSpPr>
          <p:nvPr>
            <p:ph type="title"/>
          </p:nvPr>
        </p:nvSpPr>
        <p:spPr>
          <a:xfrm>
            <a:off x="1885511" y="2723354"/>
            <a:ext cx="22156727" cy="3154220"/>
          </a:xfrm>
        </p:spPr>
        <p:txBody>
          <a:bodyPr/>
          <a:lstStyle/>
          <a:p>
            <a:r>
              <a:rPr lang="fi-FI"/>
              <a:t>           </a:t>
            </a:r>
            <a:r>
              <a:rPr lang="fi-FI" sz="6000"/>
              <a:t>VUOROVAIKUTUSTA TUKEVA OPPIMISYMPÄRISTÖ</a:t>
            </a:r>
            <a:r>
              <a:rPr lang="fi-FI"/>
              <a:t> </a:t>
            </a:r>
          </a:p>
        </p:txBody>
      </p:sp>
      <p:sp>
        <p:nvSpPr>
          <p:cNvPr id="5" name="Tekstiruutu 4">
            <a:extLst>
              <a:ext uri="{FF2B5EF4-FFF2-40B4-BE49-F238E27FC236}">
                <a16:creationId xmlns:a16="http://schemas.microsoft.com/office/drawing/2014/main" id="{80620AAE-485F-F2BE-D6FB-CC4B351BF83E}"/>
              </a:ext>
            </a:extLst>
          </p:cNvPr>
          <p:cNvSpPr txBox="1"/>
          <p:nvPr/>
        </p:nvSpPr>
        <p:spPr>
          <a:xfrm>
            <a:off x="2599650" y="5869075"/>
            <a:ext cx="20519780" cy="1163395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571500" indent="-571500">
              <a:buFont typeface="Arial"/>
              <a:buChar char="•"/>
            </a:pPr>
            <a:r>
              <a:rPr lang="fi-FI">
                <a:cs typeface="Arial"/>
              </a:rPr>
              <a:t>suunnitellaan lasten ikä- ja kehitystaso huomioiden</a:t>
            </a:r>
          </a:p>
          <a:p>
            <a:pPr marL="571500" indent="-571500">
              <a:buFont typeface="Arial"/>
              <a:buChar char="•"/>
            </a:pPr>
            <a:r>
              <a:rPr lang="fi-FI">
                <a:cs typeface="Arial"/>
              </a:rPr>
              <a:t>suunnitellaan yhdessä lasten kanssa                </a:t>
            </a:r>
            <a:endParaRPr lang="fi-FI" b="1" i="1">
              <a:solidFill>
                <a:srgbClr val="00B0F0"/>
              </a:solidFill>
              <a:cs typeface="Arial"/>
            </a:endParaRPr>
          </a:p>
          <a:p>
            <a:pPr marL="571500" indent="-571500">
              <a:buFont typeface="Arial"/>
              <a:buChar char="•"/>
            </a:pPr>
            <a:endParaRPr lang="fi-FI">
              <a:cs typeface="Arial"/>
            </a:endParaRPr>
          </a:p>
          <a:p>
            <a:pPr marL="571500" indent="-571500">
              <a:buFont typeface="Arial"/>
              <a:buChar char="•"/>
            </a:pPr>
            <a:r>
              <a:rPr lang="fi-FI">
                <a:cs typeface="Arial"/>
              </a:rPr>
              <a:t>houkuttelee lasta leikkimään, tutkimaan ja oppimaan</a:t>
            </a:r>
          </a:p>
          <a:p>
            <a:pPr marL="571500" indent="-571500">
              <a:buFont typeface="Arial"/>
              <a:buChar char="•"/>
            </a:pPr>
            <a:endParaRPr lang="fi-FI">
              <a:cs typeface="Arial"/>
            </a:endParaRPr>
          </a:p>
          <a:p>
            <a:pPr marL="571500" indent="-571500">
              <a:buFont typeface="Arial"/>
              <a:buChar char="•"/>
            </a:pPr>
            <a:r>
              <a:rPr lang="fi-FI">
                <a:cs typeface="Arial"/>
              </a:rPr>
              <a:t>on säännöllisen arvioinnin ja muokkaamisen kohde</a:t>
            </a:r>
          </a:p>
          <a:p>
            <a:pPr marL="571500" indent="-571500">
              <a:buFont typeface="Arial"/>
              <a:buChar char="•"/>
            </a:pPr>
            <a:endParaRPr lang="fi-FI">
              <a:cs typeface="Arial"/>
            </a:endParaRPr>
          </a:p>
          <a:p>
            <a:r>
              <a:rPr lang="fi-FI">
                <a:cs typeface="Arial"/>
              </a:rPr>
              <a:t>  </a:t>
            </a:r>
          </a:p>
          <a:p>
            <a:r>
              <a:rPr lang="fi-FI">
                <a:cs typeface="Arial"/>
              </a:rPr>
              <a:t>Vuorovaikutusta tukevat  pienryhmät muodostetaan pedagogisin perustein </a:t>
            </a:r>
            <a:endParaRPr lang="fi-FI"/>
          </a:p>
          <a:p>
            <a:endParaRPr lang="fi-FI">
              <a:cs typeface="Arial"/>
            </a:endParaRPr>
          </a:p>
          <a:p>
            <a:endParaRPr lang="fi-FI">
              <a:cs typeface="Arial"/>
            </a:endParaRPr>
          </a:p>
          <a:p>
            <a:endParaRPr lang="fi-FI">
              <a:cs typeface="Arial"/>
            </a:endParaRPr>
          </a:p>
          <a:p>
            <a:endParaRPr lang="fi-FI">
              <a:cs typeface="Arial"/>
            </a:endParaRPr>
          </a:p>
          <a:p>
            <a:endParaRPr lang="fi-FI">
              <a:cs typeface="Arial"/>
            </a:endParaRPr>
          </a:p>
          <a:p>
            <a:endParaRPr lang="fi-FI">
              <a:cs typeface="Arial"/>
            </a:endParaRPr>
          </a:p>
          <a:p>
            <a:endParaRPr lang="fi-FI">
              <a:cs typeface="Arial"/>
            </a:endParaRPr>
          </a:p>
          <a:p>
            <a:endParaRPr lang="fi-FI">
              <a:cs typeface="Arial"/>
            </a:endParaRPr>
          </a:p>
          <a:p>
            <a:endParaRPr lang="fi-FI">
              <a:cs typeface="Arial"/>
            </a:endParaRPr>
          </a:p>
          <a:p>
            <a:endParaRPr lang="fi-FI">
              <a:cs typeface="Arial"/>
            </a:endParaRPr>
          </a:p>
          <a:p>
            <a:endParaRPr lang="fi-FI">
              <a:cs typeface="Arial"/>
            </a:endParaRPr>
          </a:p>
          <a:p>
            <a:endParaRPr lang="fi-FI">
              <a:cs typeface="Arial"/>
            </a:endParaRPr>
          </a:p>
        </p:txBody>
      </p:sp>
      <p:pic>
        <p:nvPicPr>
          <p:cNvPr id="6" name="Kuva 6">
            <a:extLst>
              <a:ext uri="{FF2B5EF4-FFF2-40B4-BE49-F238E27FC236}">
                <a16:creationId xmlns:a16="http://schemas.microsoft.com/office/drawing/2014/main" id="{A64CC979-DFBA-B03B-795F-E737A819898E}"/>
              </a:ext>
            </a:extLst>
          </p:cNvPr>
          <p:cNvPicPr>
            <a:picLocks noChangeAspect="1"/>
          </p:cNvPicPr>
          <p:nvPr/>
        </p:nvPicPr>
        <p:blipFill>
          <a:blip r:embed="rId2"/>
          <a:stretch>
            <a:fillRect/>
          </a:stretch>
        </p:blipFill>
        <p:spPr>
          <a:xfrm>
            <a:off x="20483244" y="3874387"/>
            <a:ext cx="1794307" cy="1501575"/>
          </a:xfrm>
          <a:prstGeom prst="rect">
            <a:avLst/>
          </a:prstGeom>
        </p:spPr>
      </p:pic>
      <p:pic>
        <p:nvPicPr>
          <p:cNvPr id="9" name="Kuva 9" descr="Kuva, joka sisältää kohteen teksti&#10;&#10;Kuvaus luotu automaattisesti">
            <a:extLst>
              <a:ext uri="{FF2B5EF4-FFF2-40B4-BE49-F238E27FC236}">
                <a16:creationId xmlns:a16="http://schemas.microsoft.com/office/drawing/2014/main" id="{507A9C5F-A961-3EA7-3008-06B3492B943B}"/>
              </a:ext>
            </a:extLst>
          </p:cNvPr>
          <p:cNvPicPr>
            <a:picLocks noGrp="1" noChangeAspect="1"/>
          </p:cNvPicPr>
          <p:nvPr>
            <p:ph idx="1"/>
          </p:nvPr>
        </p:nvPicPr>
        <p:blipFill>
          <a:blip r:embed="rId3"/>
          <a:stretch>
            <a:fillRect/>
          </a:stretch>
        </p:blipFill>
        <p:spPr>
          <a:xfrm>
            <a:off x="1656730" y="2229909"/>
            <a:ext cx="4967471" cy="2180207"/>
          </a:xfrm>
        </p:spPr>
      </p:pic>
      <p:sp>
        <p:nvSpPr>
          <p:cNvPr id="3" name="Nuoli: Oikea 2">
            <a:extLst>
              <a:ext uri="{FF2B5EF4-FFF2-40B4-BE49-F238E27FC236}">
                <a16:creationId xmlns:a16="http://schemas.microsoft.com/office/drawing/2014/main" id="{EDE1B3FB-EC9E-2B53-ADCE-6D1D9FE66920}"/>
              </a:ext>
            </a:extLst>
          </p:cNvPr>
          <p:cNvSpPr/>
          <p:nvPr/>
        </p:nvSpPr>
        <p:spPr>
          <a:xfrm>
            <a:off x="12978371" y="6428051"/>
            <a:ext cx="1654132" cy="55968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kstiruutu 6">
            <a:extLst>
              <a:ext uri="{FF2B5EF4-FFF2-40B4-BE49-F238E27FC236}">
                <a16:creationId xmlns:a16="http://schemas.microsoft.com/office/drawing/2014/main" id="{99848FEF-5672-240D-D8D8-CEB497D35935}"/>
              </a:ext>
            </a:extLst>
          </p:cNvPr>
          <p:cNvSpPr txBox="1"/>
          <p:nvPr/>
        </p:nvSpPr>
        <p:spPr>
          <a:xfrm>
            <a:off x="14861222" y="6144993"/>
            <a:ext cx="8485352" cy="110799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fi-FI" b="1">
                <a:solidFill>
                  <a:srgbClr val="00B0F0"/>
                </a:solidFill>
                <a:cs typeface="Arial"/>
              </a:rPr>
              <a:t>Havainnoidaan, mistä lapset kiinnostuvat, mitä he viestivät</a:t>
            </a:r>
          </a:p>
        </p:txBody>
      </p:sp>
    </p:spTree>
    <p:extLst>
      <p:ext uri="{BB962C8B-B14F-4D97-AF65-F5344CB8AC3E}">
        <p14:creationId xmlns:p14="http://schemas.microsoft.com/office/powerpoint/2010/main" val="4012002978"/>
      </p:ext>
    </p:extLst>
  </p:cSld>
  <p:clrMapOvr>
    <a:masterClrMapping/>
  </p:clrMapOvr>
</p:sld>
</file>

<file path=ppt/theme/theme1.xml><?xml version="1.0" encoding="utf-8"?>
<a:theme xmlns:a="http://schemas.openxmlformats.org/drawingml/2006/main" name="Kouvola">
  <a:themeElements>
    <a:clrScheme name="Kouvola">
      <a:dk1>
        <a:sysClr val="windowText" lastClr="000000"/>
      </a:dk1>
      <a:lt1>
        <a:sysClr val="window" lastClr="FFFFFF"/>
      </a:lt1>
      <a:dk2>
        <a:srgbClr val="28482B"/>
      </a:dk2>
      <a:lt2>
        <a:srgbClr val="E7E6E6"/>
      </a:lt2>
      <a:accent1>
        <a:srgbClr val="CEFF23"/>
      </a:accent1>
      <a:accent2>
        <a:srgbClr val="A75042"/>
      </a:accent2>
      <a:accent3>
        <a:srgbClr val="28482B"/>
      </a:accent3>
      <a:accent4>
        <a:srgbClr val="97B3D4"/>
      </a:accent4>
      <a:accent5>
        <a:srgbClr val="000000"/>
      </a:accent5>
      <a:accent6>
        <a:srgbClr val="7F7F7F"/>
      </a:accent6>
      <a:hlink>
        <a:srgbClr val="0563C1"/>
      </a:hlink>
      <a:folHlink>
        <a:srgbClr val="954F72"/>
      </a:folHlink>
    </a:clrScheme>
    <a:fontScheme name="Arial Narrow - Arial">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Kouvola_esitysmallipohja_2022" id="{920C091D-0194-4B76-A49D-304726FE087A}" vid="{9105EFCA-9D97-41B8-B7DE-26C4F4359098}"/>
    </a:ext>
  </a:extLst>
</a:theme>
</file>

<file path=ppt/theme/theme2.xml><?xml version="1.0" encoding="utf-8"?>
<a:theme xmlns:a="http://schemas.openxmlformats.org/drawingml/2006/main" name="Kymenhva-2022">
  <a:themeElements>
    <a:clrScheme name="KymenHVA">
      <a:dk1>
        <a:srgbClr val="1E1E1E"/>
      </a:dk1>
      <a:lt1>
        <a:sysClr val="window" lastClr="FFFFFF"/>
      </a:lt1>
      <a:dk2>
        <a:srgbClr val="144C5B"/>
      </a:dk2>
      <a:lt2>
        <a:srgbClr val="E9E9E9"/>
      </a:lt2>
      <a:accent1>
        <a:srgbClr val="398BA2"/>
      </a:accent1>
      <a:accent2>
        <a:srgbClr val="FAB233"/>
      </a:accent2>
      <a:accent3>
        <a:srgbClr val="28B9CE"/>
      </a:accent3>
      <a:accent4>
        <a:srgbClr val="144C5B"/>
      </a:accent4>
      <a:accent5>
        <a:srgbClr val="FACC7D"/>
      </a:accent5>
      <a:accent6>
        <a:srgbClr val="4BCB72"/>
      </a:accent6>
      <a:hlink>
        <a:srgbClr val="009ED4"/>
      </a:hlink>
      <a:folHlink>
        <a:srgbClr val="7F7874"/>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Esitys1" id="{D8114509-B409-41AD-9ACC-807A05CF1500}" vid="{C9F4672F-F79B-4DC7-8C01-B31BF6CA6DC7}"/>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2244712000827D49AD586D6D2F398A37" ma:contentTypeVersion="10" ma:contentTypeDescription="Luo uusi asiakirja." ma:contentTypeScope="" ma:versionID="9d6c35591d08e4799fb2a7c73ce48f6a">
  <xsd:schema xmlns:xsd="http://www.w3.org/2001/XMLSchema" xmlns:xs="http://www.w3.org/2001/XMLSchema" xmlns:p="http://schemas.microsoft.com/office/2006/metadata/properties" xmlns:ns2="cb4a58b4-99b1-43ab-a426-dd97745a6e65" xmlns:ns3="e45e7fe5-42d5-485a-a868-09dc277c4312" targetNamespace="http://schemas.microsoft.com/office/2006/metadata/properties" ma:root="true" ma:fieldsID="65ad42c70075de0b7f610d512f12f6fb" ns2:_="" ns3:_="">
    <xsd:import namespace="cb4a58b4-99b1-43ab-a426-dd97745a6e65"/>
    <xsd:import namespace="e45e7fe5-42d5-485a-a868-09dc277c431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4a58b4-99b1-43ab-a426-dd97745a6e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Kuvien tunnisteet" ma:readOnly="false" ma:fieldId="{5cf76f15-5ced-4ddc-b409-7134ff3c332f}" ma:taxonomyMulti="true" ma:sspId="f81ded02-9f86-4b0c-8912-f5f43177ca33"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45e7fe5-42d5-485a-a868-09dc277c431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be5b50b0-8fbf-46b3-a315-0a5553a29cc0}" ma:internalName="TaxCatchAll" ma:showField="CatchAllData" ma:web="e45e7fe5-42d5-485a-a868-09dc277c43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45e7fe5-42d5-485a-a868-09dc277c4312" xsi:nil="true"/>
    <lcf76f155ced4ddcb4097134ff3c332f xmlns="cb4a58b4-99b1-43ab-a426-dd97745a6e6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B379B82-D09D-4E81-9E70-37379B732F79}">
  <ds:schemaRefs>
    <ds:schemaRef ds:uri="cb4a58b4-99b1-43ab-a426-dd97745a6e65"/>
    <ds:schemaRef ds:uri="e45e7fe5-42d5-485a-a868-09dc277c431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0A90E98-0900-4D4B-AE52-5524CC3489E0}">
  <ds:schemaRefs>
    <ds:schemaRef ds:uri="http://schemas.microsoft.com/sharepoint/v3/contenttype/forms"/>
  </ds:schemaRefs>
</ds:datastoreItem>
</file>

<file path=customXml/itemProps3.xml><?xml version="1.0" encoding="utf-8"?>
<ds:datastoreItem xmlns:ds="http://schemas.openxmlformats.org/officeDocument/2006/customXml" ds:itemID="{E6BD028A-D29B-408F-8D84-8D379AC60D1F}">
  <ds:schemaRefs>
    <ds:schemaRef ds:uri="http://purl.org/dc/dcmitype/"/>
    <ds:schemaRef ds:uri="http://purl.org/dc/elements/1.1/"/>
    <ds:schemaRef ds:uri="cb4a58b4-99b1-43ab-a426-dd97745a6e65"/>
    <ds:schemaRef ds:uri="http://schemas.openxmlformats.org/package/2006/metadata/core-properties"/>
    <ds:schemaRef ds:uri="e45e7fe5-42d5-485a-a868-09dc277c4312"/>
    <ds:schemaRef ds:uri="http://purl.org/dc/terms/"/>
    <ds:schemaRef ds:uri="http://schemas.microsoft.com/office/infopath/2007/PartnerControls"/>
    <ds:schemaRef ds:uri="http://schemas.microsoft.com/office/2006/metadata/propertie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1671</Words>
  <Application>Microsoft Office PowerPoint</Application>
  <PresentationFormat>Mukautettu</PresentationFormat>
  <Paragraphs>183</Paragraphs>
  <Slides>19</Slides>
  <Notes>0</Notes>
  <HiddenSlides>0</HiddenSlides>
  <MMClips>0</MMClips>
  <ScaleCrop>false</ScaleCrop>
  <HeadingPairs>
    <vt:vector size="6" baseType="variant">
      <vt:variant>
        <vt:lpstr>Käytetyt fontit</vt:lpstr>
      </vt:variant>
      <vt:variant>
        <vt:i4>5</vt:i4>
      </vt:variant>
      <vt:variant>
        <vt:lpstr>Teema</vt:lpstr>
      </vt:variant>
      <vt:variant>
        <vt:i4>2</vt:i4>
      </vt:variant>
      <vt:variant>
        <vt:lpstr>Dian otsikot</vt:lpstr>
      </vt:variant>
      <vt:variant>
        <vt:i4>19</vt:i4>
      </vt:variant>
    </vt:vector>
  </HeadingPairs>
  <TitlesOfParts>
    <vt:vector size="26" baseType="lpstr">
      <vt:lpstr>Arial</vt:lpstr>
      <vt:lpstr>Arial Narrow</vt:lpstr>
      <vt:lpstr>Calibri</vt:lpstr>
      <vt:lpstr>Segoe UI</vt:lpstr>
      <vt:lpstr>Segoe UI Semibold</vt:lpstr>
      <vt:lpstr>Kouvola</vt:lpstr>
      <vt:lpstr>Kymenhva-2022</vt:lpstr>
      <vt:lpstr>Pienten lasten kielen kehitystä ja kuuntelemisvalmiuksia tukeva vuorovaikutus varhaiskasvatuksessa.</vt:lpstr>
      <vt:lpstr>PowerPoint-esitys</vt:lpstr>
      <vt:lpstr>Kieltä tukevan vuorovaikutuksen hyödyt</vt:lpstr>
      <vt:lpstr>Kieltä tukevan vuorovaikutuksen elementit</vt:lpstr>
      <vt:lpstr>Aikuinen ja lapsi vuorovaikutusparina</vt:lpstr>
      <vt:lpstr>KEHU pienten lasten vuorovaikutuksen tukemisessa</vt:lpstr>
      <vt:lpstr>PowerPoint-esitys</vt:lpstr>
      <vt:lpstr>VUOROVAIKUTUS VARHAISKASVATUKSESSA</vt:lpstr>
      <vt:lpstr>           VUOROVAIKUTUSTA TUKEVA OPPIMISYMPÄRISTÖ </vt:lpstr>
      <vt:lpstr>                      VUOROVAIKUTUSTA TUKEVASSA RYHMÄSSÄ  </vt:lpstr>
      <vt:lpstr>VUOROVAIKUTUSTA TUKEVASSA RYHMÄSSÄ</vt:lpstr>
      <vt:lpstr>IDEOITA  </vt:lpstr>
      <vt:lpstr>Lähteet</vt:lpstr>
      <vt:lpstr>Kuuntelemisen edellytyksiä</vt:lpstr>
      <vt:lpstr>Kuuntelemisen kielelliset hyödyt</vt:lpstr>
      <vt:lpstr>Miten autan lasta kuuntelemaan</vt:lpstr>
      <vt:lpstr>Tarkkailtavia asioita ja vanhemmilta tärkeä kysyä</vt:lpstr>
      <vt:lpstr>Varhaiskasvatuksen, neuvolan ja puheterapian konsultaatiomalli 2023</vt:lpstr>
      <vt:lpstr>Kiitos.</vt:lpstr>
    </vt:vector>
  </TitlesOfParts>
  <Company>Kouvola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Kouvola esitysmallipohja 2022</dc:title>
  <dc:creator>Salonsaari Tea</dc:creator>
  <cp:lastModifiedBy>Hyyrynen Marika</cp:lastModifiedBy>
  <cp:revision>51</cp:revision>
  <dcterms:created xsi:type="dcterms:W3CDTF">2021-12-16T08:40:59Z</dcterms:created>
  <dcterms:modified xsi:type="dcterms:W3CDTF">2023-04-20T08:34:31Z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0x0101002244712000827D49AD586D6D2F398A37</vt:lpwstr>
  </property>
  <property fmtid="{D5CDD505-2E9C-101B-9397-08002B2CF9AE}" pid="3" name="Asiakirjatyyppi">
    <vt:lpwstr/>
  </property>
  <property fmtid="{D5CDD505-2E9C-101B-9397-08002B2CF9AE}" pid="4" name="_dlc_DocIdItemGuid">
    <vt:lpwstr>65bedb44-b0f8-47b6-9bcf-81584e1c41a4</vt:lpwstr>
  </property>
  <property fmtid="{D5CDD505-2E9C-101B-9397-08002B2CF9AE}" pid="5" name="kouvolaintraasiasanat">
    <vt:lpwstr/>
  </property>
  <property fmtid="{D5CDD505-2E9C-101B-9397-08002B2CF9AE}" pid="6" name="MediaServiceImageTags">
    <vt:lpwstr/>
  </property>
</Properties>
</file>