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0" r:id="rId1"/>
  </p:sldMasterIdLst>
  <p:notesMasterIdLst>
    <p:notesMasterId r:id="rId8"/>
  </p:notesMasterIdLst>
  <p:handoutMasterIdLst>
    <p:handoutMasterId r:id="rId9"/>
  </p:handoutMasterIdLst>
  <p:sldIdLst>
    <p:sldId id="257" r:id="rId2"/>
    <p:sldId id="267" r:id="rId3"/>
    <p:sldId id="292" r:id="rId4"/>
    <p:sldId id="274" r:id="rId5"/>
    <p:sldId id="271" r:id="rId6"/>
    <p:sldId id="291" r:id="rId7"/>
  </p:sldIdLst>
  <p:sldSz cx="9144000" cy="6858000" type="screen4x3"/>
  <p:notesSz cx="6669088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996BB-6D50-4ABF-B128-2D4B4ABCFB07}" v="3" dt="2024-02-19T10:24:37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6727" autoAdjust="0"/>
  </p:normalViewPr>
  <p:slideViewPr>
    <p:cSldViewPr>
      <p:cViewPr varScale="1">
        <p:scale>
          <a:sx n="115" d="100"/>
          <a:sy n="115" d="100"/>
        </p:scale>
        <p:origin x="20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tala Antti" userId="c3d97733-bc75-473b-8471-eeaa031eed12" providerId="ADAL" clId="{953996BB-6D50-4ABF-B128-2D4B4ABCFB07}"/>
    <pc:docChg chg="modSld">
      <pc:chgData name="Lautala Antti" userId="c3d97733-bc75-473b-8471-eeaa031eed12" providerId="ADAL" clId="{953996BB-6D50-4ABF-B128-2D4B4ABCFB07}" dt="2024-02-19T10:32:07.094" v="96" actId="14100"/>
      <pc:docMkLst>
        <pc:docMk/>
      </pc:docMkLst>
      <pc:sldChg chg="modSp">
        <pc:chgData name="Lautala Antti" userId="c3d97733-bc75-473b-8471-eeaa031eed12" providerId="ADAL" clId="{953996BB-6D50-4ABF-B128-2D4B4ABCFB07}" dt="2024-02-19T10:24:37.815" v="2" actId="255"/>
        <pc:sldMkLst>
          <pc:docMk/>
          <pc:sldMk cId="0" sldId="271"/>
        </pc:sldMkLst>
        <pc:graphicFrameChg chg="mod">
          <ac:chgData name="Lautala Antti" userId="c3d97733-bc75-473b-8471-eeaa031eed12" providerId="ADAL" clId="{953996BB-6D50-4ABF-B128-2D4B4ABCFB07}" dt="2024-02-19T10:24:37.815" v="2" actId="255"/>
          <ac:graphicFrameMkLst>
            <pc:docMk/>
            <pc:sldMk cId="0" sldId="271"/>
            <ac:graphicFrameMk id="6" creationId="{575DBA28-9701-BDDA-267A-AA8EF7E73E77}"/>
          </ac:graphicFrameMkLst>
        </pc:graphicFrameChg>
      </pc:sldChg>
      <pc:sldChg chg="modSp mod">
        <pc:chgData name="Lautala Antti" userId="c3d97733-bc75-473b-8471-eeaa031eed12" providerId="ADAL" clId="{953996BB-6D50-4ABF-B128-2D4B4ABCFB07}" dt="2024-02-19T10:32:07.094" v="96" actId="14100"/>
        <pc:sldMkLst>
          <pc:docMk/>
          <pc:sldMk cId="4000983256" sldId="292"/>
        </pc:sldMkLst>
        <pc:spChg chg="mod">
          <ac:chgData name="Lautala Antti" userId="c3d97733-bc75-473b-8471-eeaa031eed12" providerId="ADAL" clId="{953996BB-6D50-4ABF-B128-2D4B4ABCFB07}" dt="2024-02-19T10:32:07.094" v="96" actId="14100"/>
          <ac:spMkLst>
            <pc:docMk/>
            <pc:sldMk cId="4000983256" sldId="292"/>
            <ac:spMk id="10" creationId="{CFBC8522-B7BB-3FFA-1E37-8F8AB9D9030E}"/>
          </ac:spMkLst>
        </pc:spChg>
      </pc:sldChg>
    </pc:docChg>
  </pc:docChgLst>
  <pc:docChgLst>
    <pc:chgData name="Lautala Antti" userId="c3d97733-bc75-473b-8471-eeaa031eed12" providerId="ADAL" clId="{564FF21C-CC2D-4D4C-A9C3-F3F381FCB7F6}"/>
    <pc:docChg chg="modSld">
      <pc:chgData name="Lautala Antti" userId="c3d97733-bc75-473b-8471-eeaa031eed12" providerId="ADAL" clId="{564FF21C-CC2D-4D4C-A9C3-F3F381FCB7F6}" dt="2024-01-22T12:36:55.773" v="42" actId="6549"/>
      <pc:docMkLst>
        <pc:docMk/>
      </pc:docMkLst>
      <pc:sldChg chg="modSp mod">
        <pc:chgData name="Lautala Antti" userId="c3d97733-bc75-473b-8471-eeaa031eed12" providerId="ADAL" clId="{564FF21C-CC2D-4D4C-A9C3-F3F381FCB7F6}" dt="2024-01-22T12:36:55.773" v="42" actId="6549"/>
        <pc:sldMkLst>
          <pc:docMk/>
          <pc:sldMk cId="4000983256" sldId="292"/>
        </pc:sldMkLst>
        <pc:spChg chg="mod">
          <ac:chgData name="Lautala Antti" userId="c3d97733-bc75-473b-8471-eeaa031eed12" providerId="ADAL" clId="{564FF21C-CC2D-4D4C-A9C3-F3F381FCB7F6}" dt="2024-01-22T12:36:55.773" v="42" actId="6549"/>
          <ac:spMkLst>
            <pc:docMk/>
            <pc:sldMk cId="4000983256" sldId="292"/>
            <ac:spMk id="10" creationId="{CFBC8522-B7BB-3FFA-1E37-8F8AB9D903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AF8DA-D215-41A6-BE4A-AEE958783001}" type="doc">
      <dgm:prSet loTypeId="urn:microsoft.com/office/officeart/2005/8/layout/process5" loCatId="process" qsTypeId="urn:microsoft.com/office/officeart/2005/8/quickstyle/simple1" qsCatId="simple" csTypeId="urn:microsoft.com/office/officeart/2005/8/colors/accent3_1" csCatId="accent3" phldr="1"/>
      <dgm:spPr/>
    </dgm:pt>
    <dgm:pt modelId="{A878FEA2-1672-4A10-8981-EE719D87A994}">
      <dgm:prSet phldrT="[Teksti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100" dirty="0" err="1"/>
            <a:t>Move</a:t>
          </a:r>
          <a:r>
            <a:rPr lang="fi-FI" sz="1100" dirty="0"/>
            <a:t>!-tiimit toteuttavat mittaukset elo-syyskuussa</a:t>
          </a:r>
        </a:p>
      </dgm:t>
    </dgm:pt>
    <dgm:pt modelId="{AD04DAE1-FD15-40D3-AF03-B5D9A917AF72}" type="parTrans" cxnId="{0CA512AA-3F19-4034-8033-3C31915BA708}">
      <dgm:prSet/>
      <dgm:spPr/>
      <dgm:t>
        <a:bodyPr/>
        <a:lstStyle/>
        <a:p>
          <a:endParaRPr lang="fi-FI"/>
        </a:p>
      </dgm:t>
    </dgm:pt>
    <dgm:pt modelId="{138E0D89-200F-44A0-A24F-7442D807AD59}" type="sibTrans" cxnId="{0CA512AA-3F19-4034-8033-3C31915BA708}">
      <dgm:prSet/>
      <dgm:spPr/>
      <dgm:t>
        <a:bodyPr/>
        <a:lstStyle/>
        <a:p>
          <a:endParaRPr lang="fi-FI"/>
        </a:p>
      </dgm:t>
    </dgm:pt>
    <dgm:pt modelId="{877E5247-7DA4-4942-9978-4B7734DEF8A9}">
      <dgm:prSet phldrT="[Teksti]" custT="1"/>
      <dgm:spPr/>
      <dgm:t>
        <a:bodyPr/>
        <a:lstStyle/>
        <a:p>
          <a:r>
            <a:rPr lang="fi-FI" sz="1100" dirty="0"/>
            <a:t>Opettaja/terveydenhoitaja antaa palautetta toimintakyvyn kehittymisestä</a:t>
          </a:r>
        </a:p>
      </dgm:t>
    </dgm:pt>
    <dgm:pt modelId="{5ADC5D41-0559-453C-AB0E-A0A016672FF5}" type="parTrans" cxnId="{756CD942-4106-422B-AC88-C655C3405145}">
      <dgm:prSet/>
      <dgm:spPr/>
      <dgm:t>
        <a:bodyPr/>
        <a:lstStyle/>
        <a:p>
          <a:endParaRPr lang="fi-FI"/>
        </a:p>
      </dgm:t>
    </dgm:pt>
    <dgm:pt modelId="{D19FAE7D-0595-4615-A868-30DE7D939D6D}" type="sibTrans" cxnId="{756CD942-4106-422B-AC88-C655C3405145}">
      <dgm:prSet/>
      <dgm:spPr/>
      <dgm:t>
        <a:bodyPr/>
        <a:lstStyle/>
        <a:p>
          <a:endParaRPr lang="fi-FI"/>
        </a:p>
      </dgm:t>
    </dgm:pt>
    <dgm:pt modelId="{0071D537-D5A0-4236-A62F-64EFBB01BBA1}">
      <dgm:prSet phldrT="[Teksti]" custT="1"/>
      <dgm:spPr/>
      <dgm:t>
        <a:bodyPr/>
        <a:lstStyle/>
        <a:p>
          <a:r>
            <a:rPr lang="fi-FI" sz="1100" dirty="0"/>
            <a:t>Tulokset kirjataan valtakunnalliseen tietojärjestelmään syyskuun loppuun mennessä</a:t>
          </a:r>
        </a:p>
      </dgm:t>
    </dgm:pt>
    <dgm:pt modelId="{07F8D2B4-55E7-4408-9F3E-C21C951FEC80}" type="parTrans" cxnId="{74D06904-A638-4F1D-9867-81B042758804}">
      <dgm:prSet/>
      <dgm:spPr/>
      <dgm:t>
        <a:bodyPr/>
        <a:lstStyle/>
        <a:p>
          <a:endParaRPr lang="fi-FI"/>
        </a:p>
      </dgm:t>
    </dgm:pt>
    <dgm:pt modelId="{C1E7EDF6-0245-44D7-8F3E-4EA4B0E37EF0}" type="sibTrans" cxnId="{74D06904-A638-4F1D-9867-81B042758804}">
      <dgm:prSet/>
      <dgm:spPr/>
      <dgm:t>
        <a:bodyPr/>
        <a:lstStyle/>
        <a:p>
          <a:endParaRPr lang="fi-FI"/>
        </a:p>
      </dgm:t>
    </dgm:pt>
    <dgm:pt modelId="{410EA6C9-34A8-461B-9FF3-C5B8976AA53D}">
      <dgm:prSet phldrT="[Teksti]" custT="1"/>
      <dgm:spPr/>
      <dgm:t>
        <a:bodyPr/>
        <a:lstStyle/>
        <a:p>
          <a:r>
            <a:rPr lang="fi-FI" sz="1100" dirty="0"/>
            <a:t>Tieto siirtyy terveydenhoitajalle huoltajan luvalla</a:t>
          </a:r>
        </a:p>
      </dgm:t>
    </dgm:pt>
    <dgm:pt modelId="{777DF145-9EBE-45A3-B07F-7D621729BA83}" type="parTrans" cxnId="{EC06C8BB-03E6-440F-B68D-1C2A0B2F0A62}">
      <dgm:prSet/>
      <dgm:spPr/>
      <dgm:t>
        <a:bodyPr/>
        <a:lstStyle/>
        <a:p>
          <a:endParaRPr lang="fi-FI"/>
        </a:p>
      </dgm:t>
    </dgm:pt>
    <dgm:pt modelId="{B1FB2A5F-0568-44EE-AE0F-299A302C7248}" type="sibTrans" cxnId="{EC06C8BB-03E6-440F-B68D-1C2A0B2F0A62}">
      <dgm:prSet/>
      <dgm:spPr/>
      <dgm:t>
        <a:bodyPr/>
        <a:lstStyle/>
        <a:p>
          <a:endParaRPr lang="fi-FI"/>
        </a:p>
      </dgm:t>
    </dgm:pt>
    <dgm:pt modelId="{903FB9C4-3F5A-418B-B295-E2CA2EC77E72}">
      <dgm:prSet phldrT="[Teksti]" custT="1"/>
      <dgm:spPr/>
      <dgm:t>
        <a:bodyPr/>
        <a:lstStyle/>
        <a:p>
          <a:r>
            <a:rPr lang="fi-FI" sz="1000" dirty="0"/>
            <a:t>Terveydenhoitaja  ja lääkäri keskustelevat tuloksista lapsen ja huoltajien kanssa osana 5. ja 8. luokkien laajoja terveystarkastuksia</a:t>
          </a:r>
        </a:p>
      </dgm:t>
    </dgm:pt>
    <dgm:pt modelId="{0D3EA650-C92A-447F-A1F4-E26FF1CC9117}" type="parTrans" cxnId="{20C8D4A1-3998-4B52-8B95-C170546FAB2B}">
      <dgm:prSet/>
      <dgm:spPr/>
      <dgm:t>
        <a:bodyPr/>
        <a:lstStyle/>
        <a:p>
          <a:endParaRPr lang="fi-FI"/>
        </a:p>
      </dgm:t>
    </dgm:pt>
    <dgm:pt modelId="{6E1D7085-A61C-480D-9377-9B71D23A3115}" type="sibTrans" cxnId="{20C8D4A1-3998-4B52-8B95-C170546FAB2B}">
      <dgm:prSet/>
      <dgm:spPr/>
      <dgm:t>
        <a:bodyPr/>
        <a:lstStyle/>
        <a:p>
          <a:endParaRPr lang="fi-FI"/>
        </a:p>
      </dgm:t>
    </dgm:pt>
    <dgm:pt modelId="{BD795D0D-537C-4D85-90D6-68EA912C75C6}">
      <dgm:prSet phldrT="[Teksti]" custT="1"/>
      <dgm:spPr/>
      <dgm:t>
        <a:bodyPr/>
        <a:lstStyle/>
        <a:p>
          <a:r>
            <a:rPr lang="fi-FI" sz="1100" dirty="0"/>
            <a:t>Toiminnan arviointi ja kehittäminen</a:t>
          </a:r>
        </a:p>
      </dgm:t>
    </dgm:pt>
    <dgm:pt modelId="{2294391C-131F-4346-8064-B8C26873E196}" type="parTrans" cxnId="{2C18E8FF-0BB7-4263-A350-5BA198AB589F}">
      <dgm:prSet/>
      <dgm:spPr/>
      <dgm:t>
        <a:bodyPr/>
        <a:lstStyle/>
        <a:p>
          <a:endParaRPr lang="fi-FI"/>
        </a:p>
      </dgm:t>
    </dgm:pt>
    <dgm:pt modelId="{BC04D42A-F121-4D0D-9D08-28BFD532B4A8}" type="sibTrans" cxnId="{2C18E8FF-0BB7-4263-A350-5BA198AB589F}">
      <dgm:prSet/>
      <dgm:spPr/>
      <dgm:t>
        <a:bodyPr/>
        <a:lstStyle/>
        <a:p>
          <a:endParaRPr lang="fi-FI"/>
        </a:p>
      </dgm:t>
    </dgm:pt>
    <dgm:pt modelId="{848139D1-2F41-4027-AD46-BAC297DB575C}">
      <dgm:prSet custT="1"/>
      <dgm:spPr/>
      <dgm:t>
        <a:bodyPr/>
        <a:lstStyle/>
        <a:p>
          <a:r>
            <a:rPr lang="fi-FI" sz="1100" dirty="0"/>
            <a:t>Tulevan vuoden </a:t>
          </a:r>
          <a:r>
            <a:rPr lang="fi-FI" sz="1100" dirty="0" err="1"/>
            <a:t>Move</a:t>
          </a:r>
          <a:r>
            <a:rPr lang="fi-FI" sz="1100" dirty="0"/>
            <a:t>!-toteutuksen suunnittelu keväällä</a:t>
          </a:r>
        </a:p>
      </dgm:t>
    </dgm:pt>
    <dgm:pt modelId="{365141BF-8BE3-4A58-87E0-0536E70FE181}" type="parTrans" cxnId="{8B016725-121A-4E3D-97DA-CB954FB521C5}">
      <dgm:prSet/>
      <dgm:spPr/>
      <dgm:t>
        <a:bodyPr/>
        <a:lstStyle/>
        <a:p>
          <a:endParaRPr lang="fi-FI"/>
        </a:p>
      </dgm:t>
    </dgm:pt>
    <dgm:pt modelId="{433F624D-3182-4E93-B9D2-FBE2FA81AAD6}" type="sibTrans" cxnId="{8B016725-121A-4E3D-97DA-CB954FB521C5}">
      <dgm:prSet/>
      <dgm:spPr/>
      <dgm:t>
        <a:bodyPr/>
        <a:lstStyle/>
        <a:p>
          <a:endParaRPr lang="fi-FI"/>
        </a:p>
      </dgm:t>
    </dgm:pt>
    <dgm:pt modelId="{D7572ABE-FC6A-478B-A31A-7E593562FC13}">
      <dgm:prSet custT="1"/>
      <dgm:spPr/>
      <dgm:t>
        <a:bodyPr/>
        <a:lstStyle/>
        <a:p>
          <a:r>
            <a:rPr lang="fi-FI" sz="1100" dirty="0"/>
            <a:t>Opettaja hyödyntää ryhmän tuloksia opetuksen suunnittelussa</a:t>
          </a:r>
        </a:p>
      </dgm:t>
    </dgm:pt>
    <dgm:pt modelId="{19DF415A-612F-4B01-BF1B-F7846E2D7129}" type="parTrans" cxnId="{C2C40FA4-F416-4A32-870E-9405EF2D5868}">
      <dgm:prSet/>
      <dgm:spPr/>
      <dgm:t>
        <a:bodyPr/>
        <a:lstStyle/>
        <a:p>
          <a:endParaRPr lang="fi-FI"/>
        </a:p>
      </dgm:t>
    </dgm:pt>
    <dgm:pt modelId="{360FCD1D-39C9-41A6-95D7-4FD2C09259A4}" type="sibTrans" cxnId="{C2C40FA4-F416-4A32-870E-9405EF2D5868}">
      <dgm:prSet/>
      <dgm:spPr/>
      <dgm:t>
        <a:bodyPr/>
        <a:lstStyle/>
        <a:p>
          <a:endParaRPr lang="fi-FI"/>
        </a:p>
      </dgm:t>
    </dgm:pt>
    <dgm:pt modelId="{C52EBAD4-B041-45C2-A9B8-0F99DF1482A6}">
      <dgm:prSet custT="1"/>
      <dgm:spPr/>
      <dgm:t>
        <a:bodyPr/>
        <a:lstStyle/>
        <a:p>
          <a:r>
            <a:rPr lang="fi-FI" sz="1100" dirty="0" err="1"/>
            <a:t>Move</a:t>
          </a:r>
          <a:r>
            <a:rPr lang="fi-FI" sz="1100" dirty="0"/>
            <a:t>!-tulokset koulun seuraavan vuoden suunnitelmiin</a:t>
          </a:r>
        </a:p>
      </dgm:t>
    </dgm:pt>
    <dgm:pt modelId="{5DAD9C84-BBF1-4603-9AF8-D677209B5DF1}" type="parTrans" cxnId="{057AFF87-0E12-49C4-92A2-AF741F9698C6}">
      <dgm:prSet/>
      <dgm:spPr/>
      <dgm:t>
        <a:bodyPr/>
        <a:lstStyle/>
        <a:p>
          <a:endParaRPr lang="fi-FI"/>
        </a:p>
      </dgm:t>
    </dgm:pt>
    <dgm:pt modelId="{72946690-5D36-4014-8DD9-22DB31C6DD38}" type="sibTrans" cxnId="{057AFF87-0E12-49C4-92A2-AF741F9698C6}">
      <dgm:prSet/>
      <dgm:spPr/>
      <dgm:t>
        <a:bodyPr/>
        <a:lstStyle/>
        <a:p>
          <a:endParaRPr lang="fi-FI"/>
        </a:p>
      </dgm:t>
    </dgm:pt>
    <dgm:pt modelId="{A6F531CC-BB8E-4C57-8DAF-C518761E5899}">
      <dgm:prSet custT="1"/>
      <dgm:spPr/>
      <dgm:t>
        <a:bodyPr/>
        <a:lstStyle/>
        <a:p>
          <a:r>
            <a:rPr lang="fi-FI" sz="1000" dirty="0"/>
            <a:t>Kuntakohtaisten tulosten tarkastelu </a:t>
          </a:r>
          <a:r>
            <a:rPr lang="fi-FI" sz="1000" dirty="0" err="1"/>
            <a:t>Move</a:t>
          </a:r>
          <a:r>
            <a:rPr lang="fi-FI" sz="1000" dirty="0"/>
            <a:t>!-ohjausryhmässä ja toimenpiteiden suunnittelu kuntasektorilla</a:t>
          </a:r>
        </a:p>
      </dgm:t>
    </dgm:pt>
    <dgm:pt modelId="{1F27001B-ED43-4630-8906-25FF6F5C1C43}" type="parTrans" cxnId="{557E645D-2229-48C7-9418-D2B20AC7DBA9}">
      <dgm:prSet/>
      <dgm:spPr/>
      <dgm:t>
        <a:bodyPr/>
        <a:lstStyle/>
        <a:p>
          <a:endParaRPr lang="fi-FI"/>
        </a:p>
      </dgm:t>
    </dgm:pt>
    <dgm:pt modelId="{73012ECC-7787-4E68-BA36-007A7A7C19BF}" type="sibTrans" cxnId="{557E645D-2229-48C7-9418-D2B20AC7DBA9}">
      <dgm:prSet/>
      <dgm:spPr/>
      <dgm:t>
        <a:bodyPr/>
        <a:lstStyle/>
        <a:p>
          <a:endParaRPr lang="fi-FI"/>
        </a:p>
      </dgm:t>
    </dgm:pt>
    <dgm:pt modelId="{20FFEB84-163E-4BBF-9724-F0A4577E100A}">
      <dgm:prSet custT="1"/>
      <dgm:spPr/>
      <dgm:t>
        <a:bodyPr/>
        <a:lstStyle/>
        <a:p>
          <a:r>
            <a:rPr lang="fi-FI" sz="1100" dirty="0" err="1"/>
            <a:t>Move</a:t>
          </a:r>
          <a:r>
            <a:rPr lang="fi-FI" sz="1100" dirty="0"/>
            <a:t>!-koulutukset opetus- ja terveydenhuollon-henkilöstöille</a:t>
          </a:r>
        </a:p>
      </dgm:t>
    </dgm:pt>
    <dgm:pt modelId="{C1FD32A9-8DC3-407A-B84F-32C8FB3BF76E}" type="parTrans" cxnId="{10D15AD8-BBA1-4B3D-94D9-32682854315C}">
      <dgm:prSet/>
      <dgm:spPr/>
      <dgm:t>
        <a:bodyPr/>
        <a:lstStyle/>
        <a:p>
          <a:endParaRPr lang="fi-FI"/>
        </a:p>
      </dgm:t>
    </dgm:pt>
    <dgm:pt modelId="{F4501A1A-CAF2-48E6-82A9-88DFF60043FC}" type="sibTrans" cxnId="{10D15AD8-BBA1-4B3D-94D9-32682854315C}">
      <dgm:prSet/>
      <dgm:spPr/>
      <dgm:t>
        <a:bodyPr/>
        <a:lstStyle/>
        <a:p>
          <a:endParaRPr lang="fi-FI"/>
        </a:p>
      </dgm:t>
    </dgm:pt>
    <dgm:pt modelId="{64EECECF-FF98-4589-AC07-7CF7853CE5AF}">
      <dgm:prSet custT="1"/>
      <dgm:spPr/>
      <dgm:t>
        <a:bodyPr/>
        <a:lstStyle/>
        <a:p>
          <a:r>
            <a:rPr lang="fi-FI" sz="1100" dirty="0"/>
            <a:t>Yhteistyö kunnan toimijoiden ja kolmannen sektorin kanssa</a:t>
          </a:r>
        </a:p>
      </dgm:t>
    </dgm:pt>
    <dgm:pt modelId="{31FBE400-D96E-4141-B4FA-366B0743023B}" type="parTrans" cxnId="{299F22E6-748C-4CFC-B8C1-7193B818CD80}">
      <dgm:prSet/>
      <dgm:spPr/>
      <dgm:t>
        <a:bodyPr/>
        <a:lstStyle/>
        <a:p>
          <a:endParaRPr lang="fi-FI"/>
        </a:p>
      </dgm:t>
    </dgm:pt>
    <dgm:pt modelId="{9B2CD4DD-8242-44DA-A927-1DD5DBB7DD23}" type="sibTrans" cxnId="{299F22E6-748C-4CFC-B8C1-7193B818CD80}">
      <dgm:prSet/>
      <dgm:spPr/>
      <dgm:t>
        <a:bodyPr/>
        <a:lstStyle/>
        <a:p>
          <a:endParaRPr lang="fi-FI"/>
        </a:p>
      </dgm:t>
    </dgm:pt>
    <dgm:pt modelId="{08C644E6-FF24-49E3-A342-7805AAF5AAB1}">
      <dgm:prSet custT="1"/>
      <dgm:spPr/>
      <dgm:t>
        <a:bodyPr/>
        <a:lstStyle/>
        <a:p>
          <a:r>
            <a:rPr lang="fi-FI" sz="1100" dirty="0" err="1"/>
            <a:t>Move</a:t>
          </a:r>
          <a:r>
            <a:rPr lang="fi-FI" sz="1100" dirty="0"/>
            <a:t>! -liikkeiden harjoittelu ja ennakko- tiedottaminen </a:t>
          </a:r>
        </a:p>
        <a:p>
          <a:r>
            <a:rPr lang="fi-FI" sz="1100"/>
            <a:t>Perusopetus/HVA</a:t>
          </a:r>
          <a:endParaRPr lang="fi-FI" sz="1100" dirty="0"/>
        </a:p>
      </dgm:t>
    </dgm:pt>
    <dgm:pt modelId="{D52EED04-FEC1-4E78-AF5A-A205A3FD7A77}" type="parTrans" cxnId="{487ADA5E-19E6-40B0-B315-27FB76B93202}">
      <dgm:prSet/>
      <dgm:spPr/>
      <dgm:t>
        <a:bodyPr/>
        <a:lstStyle/>
        <a:p>
          <a:endParaRPr lang="fi-FI"/>
        </a:p>
      </dgm:t>
    </dgm:pt>
    <dgm:pt modelId="{3E7C3579-0449-4BB0-8E88-272338D37B5F}" type="sibTrans" cxnId="{487ADA5E-19E6-40B0-B315-27FB76B93202}">
      <dgm:prSet/>
      <dgm:spPr/>
      <dgm:t>
        <a:bodyPr/>
        <a:lstStyle/>
        <a:p>
          <a:endParaRPr lang="fi-FI"/>
        </a:p>
      </dgm:t>
    </dgm:pt>
    <dgm:pt modelId="{E139D896-3144-49E0-8D40-4524D3417428}">
      <dgm:prSet custT="1"/>
      <dgm:spPr/>
      <dgm:t>
        <a:bodyPr/>
        <a:lstStyle/>
        <a:p>
          <a:r>
            <a:rPr lang="fi-FI" sz="1100" dirty="0"/>
            <a:t>Liikuntalähete vähän liikkuville lapsille</a:t>
          </a:r>
        </a:p>
      </dgm:t>
    </dgm:pt>
    <dgm:pt modelId="{B201E208-BA63-4095-AABF-14E2F6F0CDEB}" type="parTrans" cxnId="{230A614D-752B-464A-B2A5-533B162390D0}">
      <dgm:prSet/>
      <dgm:spPr/>
      <dgm:t>
        <a:bodyPr/>
        <a:lstStyle/>
        <a:p>
          <a:endParaRPr lang="fi-FI"/>
        </a:p>
      </dgm:t>
    </dgm:pt>
    <dgm:pt modelId="{9029312A-5D2C-4293-BB88-77C586735C07}" type="sibTrans" cxnId="{230A614D-752B-464A-B2A5-533B162390D0}">
      <dgm:prSet/>
      <dgm:spPr/>
      <dgm:t>
        <a:bodyPr/>
        <a:lstStyle/>
        <a:p>
          <a:endParaRPr lang="fi-FI"/>
        </a:p>
      </dgm:t>
    </dgm:pt>
    <dgm:pt modelId="{F164C716-0E68-4C1E-B1EC-B8E6A8FC6127}">
      <dgm:prSet custT="1"/>
      <dgm:spPr/>
      <dgm:t>
        <a:bodyPr/>
        <a:lstStyle/>
        <a:p>
          <a:r>
            <a:rPr lang="fi-FI" sz="1100" dirty="0"/>
            <a:t>Oppilas saa eväitä oman toimintakyvyn arviointiin ja kehittämiseen</a:t>
          </a:r>
        </a:p>
      </dgm:t>
    </dgm:pt>
    <dgm:pt modelId="{91EF74C2-F2E7-4584-A60F-06069F6D82D7}" type="parTrans" cxnId="{28BBC566-EEEE-4F68-BBA9-D0EA9BE74E37}">
      <dgm:prSet/>
      <dgm:spPr/>
      <dgm:t>
        <a:bodyPr/>
        <a:lstStyle/>
        <a:p>
          <a:endParaRPr lang="fi-FI"/>
        </a:p>
      </dgm:t>
    </dgm:pt>
    <dgm:pt modelId="{3E1D71B9-28AE-4BBD-BB90-C85F014EE4B4}" type="sibTrans" cxnId="{28BBC566-EEEE-4F68-BBA9-D0EA9BE74E37}">
      <dgm:prSet/>
      <dgm:spPr/>
      <dgm:t>
        <a:bodyPr/>
        <a:lstStyle/>
        <a:p>
          <a:endParaRPr lang="fi-FI"/>
        </a:p>
      </dgm:t>
    </dgm:pt>
    <dgm:pt modelId="{B9FD1F7B-E820-4F5A-B999-1585A832A543}">
      <dgm:prSet custT="1"/>
      <dgm:spPr/>
      <dgm:t>
        <a:bodyPr/>
        <a:lstStyle/>
        <a:p>
          <a:r>
            <a:rPr lang="fi-FI" sz="1100" dirty="0"/>
            <a:t>Huoltajien tiedon lisääminen kohtaamistilanteissa</a:t>
          </a:r>
        </a:p>
      </dgm:t>
    </dgm:pt>
    <dgm:pt modelId="{2BAFB782-38FE-49C4-B2E5-AF151DAA3250}" type="parTrans" cxnId="{EDBE3630-3C2F-4D50-9A08-4950E46E6CC2}">
      <dgm:prSet/>
      <dgm:spPr/>
      <dgm:t>
        <a:bodyPr/>
        <a:lstStyle/>
        <a:p>
          <a:endParaRPr lang="fi-FI"/>
        </a:p>
      </dgm:t>
    </dgm:pt>
    <dgm:pt modelId="{27274C41-73FA-4A73-8031-BC38766ED852}" type="sibTrans" cxnId="{EDBE3630-3C2F-4D50-9A08-4950E46E6CC2}">
      <dgm:prSet/>
      <dgm:spPr/>
      <dgm:t>
        <a:bodyPr/>
        <a:lstStyle/>
        <a:p>
          <a:endParaRPr lang="fi-FI"/>
        </a:p>
      </dgm:t>
    </dgm:pt>
    <dgm:pt modelId="{AB5440AF-D890-42FB-9333-54C1F64CC3C1}" type="pres">
      <dgm:prSet presAssocID="{1EBAF8DA-D215-41A6-BE4A-AEE958783001}" presName="diagram" presStyleCnt="0">
        <dgm:presLayoutVars>
          <dgm:dir/>
          <dgm:resizeHandles val="exact"/>
        </dgm:presLayoutVars>
      </dgm:prSet>
      <dgm:spPr/>
    </dgm:pt>
    <dgm:pt modelId="{46DEC71D-2278-448A-9276-A685342D8686}" type="pres">
      <dgm:prSet presAssocID="{20FFEB84-163E-4BBF-9724-F0A4577E100A}" presName="node" presStyleLbl="node1" presStyleIdx="0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18BBA7-C953-42FB-85A9-4CD59CE628B0}" type="pres">
      <dgm:prSet presAssocID="{F4501A1A-CAF2-48E6-82A9-88DFF60043FC}" presName="sibTrans" presStyleLbl="sibTrans2D1" presStyleIdx="0" presStyleCnt="15"/>
      <dgm:spPr/>
      <dgm:t>
        <a:bodyPr/>
        <a:lstStyle/>
        <a:p>
          <a:endParaRPr lang="fi-FI"/>
        </a:p>
      </dgm:t>
    </dgm:pt>
    <dgm:pt modelId="{28C00EF5-BB7C-43C9-B218-BBD6D7507FD9}" type="pres">
      <dgm:prSet presAssocID="{F4501A1A-CAF2-48E6-82A9-88DFF60043FC}" presName="connectorText" presStyleLbl="sibTrans2D1" presStyleIdx="0" presStyleCnt="15"/>
      <dgm:spPr/>
      <dgm:t>
        <a:bodyPr/>
        <a:lstStyle/>
        <a:p>
          <a:endParaRPr lang="fi-FI"/>
        </a:p>
      </dgm:t>
    </dgm:pt>
    <dgm:pt modelId="{ADB1C5D1-3A25-4851-BC6A-CDE7D7DF5530}" type="pres">
      <dgm:prSet presAssocID="{848139D1-2F41-4027-AD46-BAC297DB575C}" presName="node" presStyleLbl="node1" presStyleIdx="1" presStyleCnt="16" custScaleX="117178" custScaleY="116248" custLinFactNeighborX="1037" custLinFactNeighborY="-166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73D8CA3-90CE-4CD7-A812-141A45C05563}" type="pres">
      <dgm:prSet presAssocID="{433F624D-3182-4E93-B9D2-FBE2FA81AAD6}" presName="sibTrans" presStyleLbl="sibTrans2D1" presStyleIdx="1" presStyleCnt="15"/>
      <dgm:spPr/>
      <dgm:t>
        <a:bodyPr/>
        <a:lstStyle/>
        <a:p>
          <a:endParaRPr lang="fi-FI"/>
        </a:p>
      </dgm:t>
    </dgm:pt>
    <dgm:pt modelId="{E25D61C6-0A9D-47EE-864C-05597CAF19EB}" type="pres">
      <dgm:prSet presAssocID="{433F624D-3182-4E93-B9D2-FBE2FA81AAD6}" presName="connectorText" presStyleLbl="sibTrans2D1" presStyleIdx="1" presStyleCnt="15"/>
      <dgm:spPr/>
      <dgm:t>
        <a:bodyPr/>
        <a:lstStyle/>
        <a:p>
          <a:endParaRPr lang="fi-FI"/>
        </a:p>
      </dgm:t>
    </dgm:pt>
    <dgm:pt modelId="{11101C73-A238-4EC5-8452-440D266D39CF}" type="pres">
      <dgm:prSet presAssocID="{08C644E6-FF24-49E3-A342-7805AAF5AAB1}" presName="node" presStyleLbl="node1" presStyleIdx="2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53D0B8-ACAE-468B-9368-ADC7251464EF}" type="pres">
      <dgm:prSet presAssocID="{3E7C3579-0449-4BB0-8E88-272338D37B5F}" presName="sibTrans" presStyleLbl="sibTrans2D1" presStyleIdx="2" presStyleCnt="15"/>
      <dgm:spPr/>
      <dgm:t>
        <a:bodyPr/>
        <a:lstStyle/>
        <a:p>
          <a:endParaRPr lang="fi-FI"/>
        </a:p>
      </dgm:t>
    </dgm:pt>
    <dgm:pt modelId="{E9C4E343-1ED2-47C0-9FC0-6F2A8CA1F762}" type="pres">
      <dgm:prSet presAssocID="{3E7C3579-0449-4BB0-8E88-272338D37B5F}" presName="connectorText" presStyleLbl="sibTrans2D1" presStyleIdx="2" presStyleCnt="15"/>
      <dgm:spPr/>
      <dgm:t>
        <a:bodyPr/>
        <a:lstStyle/>
        <a:p>
          <a:endParaRPr lang="fi-FI"/>
        </a:p>
      </dgm:t>
    </dgm:pt>
    <dgm:pt modelId="{D71EB5E7-B29B-4CDA-9D1C-CA18C652DDA7}" type="pres">
      <dgm:prSet presAssocID="{A878FEA2-1672-4A10-8981-EE719D87A994}" presName="node" presStyleLbl="node1" presStyleIdx="3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80D707C-ED6C-4BFC-87A3-8B02A765B544}" type="pres">
      <dgm:prSet presAssocID="{138E0D89-200F-44A0-A24F-7442D807AD59}" presName="sibTrans" presStyleLbl="sibTrans2D1" presStyleIdx="3" presStyleCnt="15"/>
      <dgm:spPr/>
      <dgm:t>
        <a:bodyPr/>
        <a:lstStyle/>
        <a:p>
          <a:endParaRPr lang="fi-FI"/>
        </a:p>
      </dgm:t>
    </dgm:pt>
    <dgm:pt modelId="{096E93EC-4297-4938-A573-19299F8F3E6A}" type="pres">
      <dgm:prSet presAssocID="{138E0D89-200F-44A0-A24F-7442D807AD59}" presName="connectorText" presStyleLbl="sibTrans2D1" presStyleIdx="3" presStyleCnt="15"/>
      <dgm:spPr/>
      <dgm:t>
        <a:bodyPr/>
        <a:lstStyle/>
        <a:p>
          <a:endParaRPr lang="fi-FI"/>
        </a:p>
      </dgm:t>
    </dgm:pt>
    <dgm:pt modelId="{59854BB7-523A-47C9-8C5C-E46E692A9369}" type="pres">
      <dgm:prSet presAssocID="{877E5247-7DA4-4942-9978-4B7734DEF8A9}" presName="node" presStyleLbl="node1" presStyleIdx="4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C7164D9-18BE-4DDA-BC14-2FCD10FD0E6A}" type="pres">
      <dgm:prSet presAssocID="{D19FAE7D-0595-4615-A868-30DE7D939D6D}" presName="sibTrans" presStyleLbl="sibTrans2D1" presStyleIdx="4" presStyleCnt="15"/>
      <dgm:spPr/>
      <dgm:t>
        <a:bodyPr/>
        <a:lstStyle/>
        <a:p>
          <a:endParaRPr lang="fi-FI"/>
        </a:p>
      </dgm:t>
    </dgm:pt>
    <dgm:pt modelId="{680D2ED8-9F26-40FB-9E80-1AD6C74A6973}" type="pres">
      <dgm:prSet presAssocID="{D19FAE7D-0595-4615-A868-30DE7D939D6D}" presName="connectorText" presStyleLbl="sibTrans2D1" presStyleIdx="4" presStyleCnt="15"/>
      <dgm:spPr/>
      <dgm:t>
        <a:bodyPr/>
        <a:lstStyle/>
        <a:p>
          <a:endParaRPr lang="fi-FI"/>
        </a:p>
      </dgm:t>
    </dgm:pt>
    <dgm:pt modelId="{6BE2241F-0480-42FF-BEEF-150B84364124}" type="pres">
      <dgm:prSet presAssocID="{0071D537-D5A0-4236-A62F-64EFBB01BBA1}" presName="node" presStyleLbl="node1" presStyleIdx="5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FA29B1A-C2C3-485A-833D-45E8DF9A9A01}" type="pres">
      <dgm:prSet presAssocID="{C1E7EDF6-0245-44D7-8F3E-4EA4B0E37EF0}" presName="sibTrans" presStyleLbl="sibTrans2D1" presStyleIdx="5" presStyleCnt="15"/>
      <dgm:spPr/>
      <dgm:t>
        <a:bodyPr/>
        <a:lstStyle/>
        <a:p>
          <a:endParaRPr lang="fi-FI"/>
        </a:p>
      </dgm:t>
    </dgm:pt>
    <dgm:pt modelId="{994B249C-32A2-4105-8E40-3F45FF9CE5A3}" type="pres">
      <dgm:prSet presAssocID="{C1E7EDF6-0245-44D7-8F3E-4EA4B0E37EF0}" presName="connectorText" presStyleLbl="sibTrans2D1" presStyleIdx="5" presStyleCnt="15"/>
      <dgm:spPr/>
      <dgm:t>
        <a:bodyPr/>
        <a:lstStyle/>
        <a:p>
          <a:endParaRPr lang="fi-FI"/>
        </a:p>
      </dgm:t>
    </dgm:pt>
    <dgm:pt modelId="{C5338442-E3D6-40B1-9796-F22533889882}" type="pres">
      <dgm:prSet presAssocID="{410EA6C9-34A8-461B-9FF3-C5B8976AA53D}" presName="node" presStyleLbl="node1" presStyleIdx="6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30B26B3-7D6A-473D-902A-639A46C153E8}" type="pres">
      <dgm:prSet presAssocID="{B1FB2A5F-0568-44EE-AE0F-299A302C7248}" presName="sibTrans" presStyleLbl="sibTrans2D1" presStyleIdx="6" presStyleCnt="15"/>
      <dgm:spPr/>
      <dgm:t>
        <a:bodyPr/>
        <a:lstStyle/>
        <a:p>
          <a:endParaRPr lang="fi-FI"/>
        </a:p>
      </dgm:t>
    </dgm:pt>
    <dgm:pt modelId="{F53AEC3C-171E-44DF-965F-5227D3900A98}" type="pres">
      <dgm:prSet presAssocID="{B1FB2A5F-0568-44EE-AE0F-299A302C7248}" presName="connectorText" presStyleLbl="sibTrans2D1" presStyleIdx="6" presStyleCnt="15"/>
      <dgm:spPr/>
      <dgm:t>
        <a:bodyPr/>
        <a:lstStyle/>
        <a:p>
          <a:endParaRPr lang="fi-FI"/>
        </a:p>
      </dgm:t>
    </dgm:pt>
    <dgm:pt modelId="{3C74F1D8-7E70-4BE6-AA9B-68FCABCA13C9}" type="pres">
      <dgm:prSet presAssocID="{903FB9C4-3F5A-418B-B295-E2CA2EC77E72}" presName="node" presStyleLbl="node1" presStyleIdx="7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431E1D3-5F7C-4717-87F1-353EA67CD9E2}" type="pres">
      <dgm:prSet presAssocID="{6E1D7085-A61C-480D-9377-9B71D23A3115}" presName="sibTrans" presStyleLbl="sibTrans2D1" presStyleIdx="7" presStyleCnt="15"/>
      <dgm:spPr/>
      <dgm:t>
        <a:bodyPr/>
        <a:lstStyle/>
        <a:p>
          <a:endParaRPr lang="fi-FI"/>
        </a:p>
      </dgm:t>
    </dgm:pt>
    <dgm:pt modelId="{A793CD94-D6D4-4E02-8601-C2C987332E82}" type="pres">
      <dgm:prSet presAssocID="{6E1D7085-A61C-480D-9377-9B71D23A3115}" presName="connectorText" presStyleLbl="sibTrans2D1" presStyleIdx="7" presStyleCnt="15"/>
      <dgm:spPr/>
      <dgm:t>
        <a:bodyPr/>
        <a:lstStyle/>
        <a:p>
          <a:endParaRPr lang="fi-FI"/>
        </a:p>
      </dgm:t>
    </dgm:pt>
    <dgm:pt modelId="{CA7D768D-292A-4996-A955-37873B265F66}" type="pres">
      <dgm:prSet presAssocID="{E139D896-3144-49E0-8D40-4524D3417428}" presName="node" presStyleLbl="node1" presStyleIdx="8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A6E1682-4757-411F-8C1A-95A01A4D7469}" type="pres">
      <dgm:prSet presAssocID="{9029312A-5D2C-4293-BB88-77C586735C07}" presName="sibTrans" presStyleLbl="sibTrans2D1" presStyleIdx="8" presStyleCnt="15"/>
      <dgm:spPr/>
      <dgm:t>
        <a:bodyPr/>
        <a:lstStyle/>
        <a:p>
          <a:endParaRPr lang="fi-FI"/>
        </a:p>
      </dgm:t>
    </dgm:pt>
    <dgm:pt modelId="{4DB4DB8A-9C28-4833-940F-3A9752445739}" type="pres">
      <dgm:prSet presAssocID="{9029312A-5D2C-4293-BB88-77C586735C07}" presName="connectorText" presStyleLbl="sibTrans2D1" presStyleIdx="8" presStyleCnt="15"/>
      <dgm:spPr/>
      <dgm:t>
        <a:bodyPr/>
        <a:lstStyle/>
        <a:p>
          <a:endParaRPr lang="fi-FI"/>
        </a:p>
      </dgm:t>
    </dgm:pt>
    <dgm:pt modelId="{DD88A556-9CA9-44F7-817F-0083FE3B7965}" type="pres">
      <dgm:prSet presAssocID="{B9FD1F7B-E820-4F5A-B999-1585A832A543}" presName="node" presStyleLbl="node1" presStyleIdx="9" presStyleCnt="16" custScaleX="117178" custScaleY="116248" custLinFactNeighborX="5875" custLinFactNeighborY="148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DB42C9-59EE-45C4-985E-96005D07AF7A}" type="pres">
      <dgm:prSet presAssocID="{27274C41-73FA-4A73-8031-BC38766ED852}" presName="sibTrans" presStyleLbl="sibTrans2D1" presStyleIdx="9" presStyleCnt="15"/>
      <dgm:spPr/>
      <dgm:t>
        <a:bodyPr/>
        <a:lstStyle/>
        <a:p>
          <a:endParaRPr lang="fi-FI"/>
        </a:p>
      </dgm:t>
    </dgm:pt>
    <dgm:pt modelId="{83D32E02-7DF8-4878-86E5-D843E17694B4}" type="pres">
      <dgm:prSet presAssocID="{27274C41-73FA-4A73-8031-BC38766ED852}" presName="connectorText" presStyleLbl="sibTrans2D1" presStyleIdx="9" presStyleCnt="15"/>
      <dgm:spPr/>
      <dgm:t>
        <a:bodyPr/>
        <a:lstStyle/>
        <a:p>
          <a:endParaRPr lang="fi-FI"/>
        </a:p>
      </dgm:t>
    </dgm:pt>
    <dgm:pt modelId="{72ADB340-CA94-4BA3-9121-70229C4F0C23}" type="pres">
      <dgm:prSet presAssocID="{F164C716-0E68-4C1E-B1EC-B8E6A8FC6127}" presName="node" presStyleLbl="node1" presStyleIdx="10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FCB966D-F822-425F-ADB2-3CA798CE2EC8}" type="pres">
      <dgm:prSet presAssocID="{3E1D71B9-28AE-4BBD-BB90-C85F014EE4B4}" presName="sibTrans" presStyleLbl="sibTrans2D1" presStyleIdx="10" presStyleCnt="15"/>
      <dgm:spPr/>
      <dgm:t>
        <a:bodyPr/>
        <a:lstStyle/>
        <a:p>
          <a:endParaRPr lang="fi-FI"/>
        </a:p>
      </dgm:t>
    </dgm:pt>
    <dgm:pt modelId="{62BE316B-7B3E-48FA-9F80-41B8CA4AC39A}" type="pres">
      <dgm:prSet presAssocID="{3E1D71B9-28AE-4BBD-BB90-C85F014EE4B4}" presName="connectorText" presStyleLbl="sibTrans2D1" presStyleIdx="10" presStyleCnt="15"/>
      <dgm:spPr/>
      <dgm:t>
        <a:bodyPr/>
        <a:lstStyle/>
        <a:p>
          <a:endParaRPr lang="fi-FI"/>
        </a:p>
      </dgm:t>
    </dgm:pt>
    <dgm:pt modelId="{6D8D966A-3AD5-42DF-AFFE-EDD77EE94BA6}" type="pres">
      <dgm:prSet presAssocID="{D7572ABE-FC6A-478B-A31A-7E593562FC13}" presName="node" presStyleLbl="node1" presStyleIdx="11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9CCEE8D-DAB8-4CC0-9E82-8D99D829BE4F}" type="pres">
      <dgm:prSet presAssocID="{360FCD1D-39C9-41A6-95D7-4FD2C09259A4}" presName="sibTrans" presStyleLbl="sibTrans2D1" presStyleIdx="11" presStyleCnt="15"/>
      <dgm:spPr/>
      <dgm:t>
        <a:bodyPr/>
        <a:lstStyle/>
        <a:p>
          <a:endParaRPr lang="fi-FI"/>
        </a:p>
      </dgm:t>
    </dgm:pt>
    <dgm:pt modelId="{2EC0C561-2526-42CA-84D2-02CA89062230}" type="pres">
      <dgm:prSet presAssocID="{360FCD1D-39C9-41A6-95D7-4FD2C09259A4}" presName="connectorText" presStyleLbl="sibTrans2D1" presStyleIdx="11" presStyleCnt="15"/>
      <dgm:spPr/>
      <dgm:t>
        <a:bodyPr/>
        <a:lstStyle/>
        <a:p>
          <a:endParaRPr lang="fi-FI"/>
        </a:p>
      </dgm:t>
    </dgm:pt>
    <dgm:pt modelId="{DABC83B6-7472-41E0-BA76-573ADD70D027}" type="pres">
      <dgm:prSet presAssocID="{C52EBAD4-B041-45C2-A9B8-0F99DF1482A6}" presName="node" presStyleLbl="node1" presStyleIdx="12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609B694-8659-45BE-A040-76B04687A82A}" type="pres">
      <dgm:prSet presAssocID="{72946690-5D36-4014-8DD9-22DB31C6DD38}" presName="sibTrans" presStyleLbl="sibTrans2D1" presStyleIdx="12" presStyleCnt="15"/>
      <dgm:spPr/>
      <dgm:t>
        <a:bodyPr/>
        <a:lstStyle/>
        <a:p>
          <a:endParaRPr lang="fi-FI"/>
        </a:p>
      </dgm:t>
    </dgm:pt>
    <dgm:pt modelId="{6A89086A-FB93-4E42-94C1-3FC65CFBE1C6}" type="pres">
      <dgm:prSet presAssocID="{72946690-5D36-4014-8DD9-22DB31C6DD38}" presName="connectorText" presStyleLbl="sibTrans2D1" presStyleIdx="12" presStyleCnt="15"/>
      <dgm:spPr/>
      <dgm:t>
        <a:bodyPr/>
        <a:lstStyle/>
        <a:p>
          <a:endParaRPr lang="fi-FI"/>
        </a:p>
      </dgm:t>
    </dgm:pt>
    <dgm:pt modelId="{ABB2FE05-66D6-4BD4-9AC2-B42261888154}" type="pres">
      <dgm:prSet presAssocID="{A6F531CC-BB8E-4C57-8DAF-C518761E5899}" presName="node" presStyleLbl="node1" presStyleIdx="13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0426822-38B7-4ABA-85C9-86D612E62ACF}" type="pres">
      <dgm:prSet presAssocID="{73012ECC-7787-4E68-BA36-007A7A7C19BF}" presName="sibTrans" presStyleLbl="sibTrans2D1" presStyleIdx="13" presStyleCnt="15"/>
      <dgm:spPr/>
      <dgm:t>
        <a:bodyPr/>
        <a:lstStyle/>
        <a:p>
          <a:endParaRPr lang="fi-FI"/>
        </a:p>
      </dgm:t>
    </dgm:pt>
    <dgm:pt modelId="{BCDB9865-581C-40AD-90A6-8D2C8A5D376A}" type="pres">
      <dgm:prSet presAssocID="{73012ECC-7787-4E68-BA36-007A7A7C19BF}" presName="connectorText" presStyleLbl="sibTrans2D1" presStyleIdx="13" presStyleCnt="15"/>
      <dgm:spPr/>
      <dgm:t>
        <a:bodyPr/>
        <a:lstStyle/>
        <a:p>
          <a:endParaRPr lang="fi-FI"/>
        </a:p>
      </dgm:t>
    </dgm:pt>
    <dgm:pt modelId="{C53F988B-C0AE-4C9D-9C99-C86C763A3F00}" type="pres">
      <dgm:prSet presAssocID="{64EECECF-FF98-4589-AC07-7CF7853CE5AF}" presName="node" presStyleLbl="node1" presStyleIdx="14" presStyleCnt="16" custScaleX="117178" custScaleY="11624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E5ABCCC-AEA9-4A85-839A-CF3386CC5AD9}" type="pres">
      <dgm:prSet presAssocID="{9B2CD4DD-8242-44DA-A927-1DD5DBB7DD23}" presName="sibTrans" presStyleLbl="sibTrans2D1" presStyleIdx="14" presStyleCnt="15"/>
      <dgm:spPr/>
      <dgm:t>
        <a:bodyPr/>
        <a:lstStyle/>
        <a:p>
          <a:endParaRPr lang="fi-FI"/>
        </a:p>
      </dgm:t>
    </dgm:pt>
    <dgm:pt modelId="{636C6268-51B3-4157-92C8-8A31096218D7}" type="pres">
      <dgm:prSet presAssocID="{9B2CD4DD-8242-44DA-A927-1DD5DBB7DD23}" presName="connectorText" presStyleLbl="sibTrans2D1" presStyleIdx="14" presStyleCnt="15"/>
      <dgm:spPr/>
      <dgm:t>
        <a:bodyPr/>
        <a:lstStyle/>
        <a:p>
          <a:endParaRPr lang="fi-FI"/>
        </a:p>
      </dgm:t>
    </dgm:pt>
    <dgm:pt modelId="{27577754-E34B-495B-9DF6-B463E2B1931A}" type="pres">
      <dgm:prSet presAssocID="{BD795D0D-537C-4D85-90D6-68EA912C75C6}" presName="node" presStyleLbl="node1" presStyleIdx="15" presStyleCnt="16" custScaleX="117178" custScaleY="116248" custLinFactNeighborX="229" custLinFactNeighborY="52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0C3EB24-9B5F-48D1-9C7D-C04ECFB1D871}" type="presOf" srcId="{20FFEB84-163E-4BBF-9724-F0A4577E100A}" destId="{46DEC71D-2278-448A-9276-A685342D8686}" srcOrd="0" destOrd="0" presId="urn:microsoft.com/office/officeart/2005/8/layout/process5"/>
    <dgm:cxn modelId="{240E39A9-130A-4CDD-9917-9C34F3091A7A}" type="presOf" srcId="{138E0D89-200F-44A0-A24F-7442D807AD59}" destId="{096E93EC-4297-4938-A573-19299F8F3E6A}" srcOrd="1" destOrd="0" presId="urn:microsoft.com/office/officeart/2005/8/layout/process5"/>
    <dgm:cxn modelId="{7F24E694-39F7-418D-89E1-AD57F24A6C6A}" type="presOf" srcId="{BD795D0D-537C-4D85-90D6-68EA912C75C6}" destId="{27577754-E34B-495B-9DF6-B463E2B1931A}" srcOrd="0" destOrd="0" presId="urn:microsoft.com/office/officeart/2005/8/layout/process5"/>
    <dgm:cxn modelId="{557E645D-2229-48C7-9418-D2B20AC7DBA9}" srcId="{1EBAF8DA-D215-41A6-BE4A-AEE958783001}" destId="{A6F531CC-BB8E-4C57-8DAF-C518761E5899}" srcOrd="13" destOrd="0" parTransId="{1F27001B-ED43-4630-8906-25FF6F5C1C43}" sibTransId="{73012ECC-7787-4E68-BA36-007A7A7C19BF}"/>
    <dgm:cxn modelId="{10D15AD8-BBA1-4B3D-94D9-32682854315C}" srcId="{1EBAF8DA-D215-41A6-BE4A-AEE958783001}" destId="{20FFEB84-163E-4BBF-9724-F0A4577E100A}" srcOrd="0" destOrd="0" parTransId="{C1FD32A9-8DC3-407A-B84F-32C8FB3BF76E}" sibTransId="{F4501A1A-CAF2-48E6-82A9-88DFF60043FC}"/>
    <dgm:cxn modelId="{B1579B90-87C0-4065-8D31-47E0A5AC19BB}" type="presOf" srcId="{D7572ABE-FC6A-478B-A31A-7E593562FC13}" destId="{6D8D966A-3AD5-42DF-AFFE-EDD77EE94BA6}" srcOrd="0" destOrd="0" presId="urn:microsoft.com/office/officeart/2005/8/layout/process5"/>
    <dgm:cxn modelId="{2B267701-4057-4C2D-A255-4742953F9E74}" type="presOf" srcId="{72946690-5D36-4014-8DD9-22DB31C6DD38}" destId="{3609B694-8659-45BE-A040-76B04687A82A}" srcOrd="0" destOrd="0" presId="urn:microsoft.com/office/officeart/2005/8/layout/process5"/>
    <dgm:cxn modelId="{1DFEA983-D160-4D58-B653-90ABCD6FCCE9}" type="presOf" srcId="{9029312A-5D2C-4293-BB88-77C586735C07}" destId="{EA6E1682-4757-411F-8C1A-95A01A4D7469}" srcOrd="0" destOrd="0" presId="urn:microsoft.com/office/officeart/2005/8/layout/process5"/>
    <dgm:cxn modelId="{0FB7A182-1D19-4FCC-8291-7C2512B80201}" type="presOf" srcId="{0071D537-D5A0-4236-A62F-64EFBB01BBA1}" destId="{6BE2241F-0480-42FF-BEEF-150B84364124}" srcOrd="0" destOrd="0" presId="urn:microsoft.com/office/officeart/2005/8/layout/process5"/>
    <dgm:cxn modelId="{898D7FD3-7F46-4919-837F-3FF5DC87052E}" type="presOf" srcId="{D19FAE7D-0595-4615-A868-30DE7D939D6D}" destId="{680D2ED8-9F26-40FB-9E80-1AD6C74A6973}" srcOrd="1" destOrd="0" presId="urn:microsoft.com/office/officeart/2005/8/layout/process5"/>
    <dgm:cxn modelId="{74D06904-A638-4F1D-9867-81B042758804}" srcId="{1EBAF8DA-D215-41A6-BE4A-AEE958783001}" destId="{0071D537-D5A0-4236-A62F-64EFBB01BBA1}" srcOrd="5" destOrd="0" parTransId="{07F8D2B4-55E7-4408-9F3E-C21C951FEC80}" sibTransId="{C1E7EDF6-0245-44D7-8F3E-4EA4B0E37EF0}"/>
    <dgm:cxn modelId="{96FD32D8-0CC0-4849-9862-7FC8B9255462}" type="presOf" srcId="{9B2CD4DD-8242-44DA-A927-1DD5DBB7DD23}" destId="{636C6268-51B3-4157-92C8-8A31096218D7}" srcOrd="1" destOrd="0" presId="urn:microsoft.com/office/officeart/2005/8/layout/process5"/>
    <dgm:cxn modelId="{E98C844A-C300-4135-B09D-84267C1324E8}" type="presOf" srcId="{73012ECC-7787-4E68-BA36-007A7A7C19BF}" destId="{70426822-38B7-4ABA-85C9-86D612E62ACF}" srcOrd="0" destOrd="0" presId="urn:microsoft.com/office/officeart/2005/8/layout/process5"/>
    <dgm:cxn modelId="{8B016725-121A-4E3D-97DA-CB954FB521C5}" srcId="{1EBAF8DA-D215-41A6-BE4A-AEE958783001}" destId="{848139D1-2F41-4027-AD46-BAC297DB575C}" srcOrd="1" destOrd="0" parTransId="{365141BF-8BE3-4A58-87E0-0536E70FE181}" sibTransId="{433F624D-3182-4E93-B9D2-FBE2FA81AAD6}"/>
    <dgm:cxn modelId="{B2EFD084-11EE-4E55-980A-252D2C83FFBA}" type="presOf" srcId="{F164C716-0E68-4C1E-B1EC-B8E6A8FC6127}" destId="{72ADB340-CA94-4BA3-9121-70229C4F0C23}" srcOrd="0" destOrd="0" presId="urn:microsoft.com/office/officeart/2005/8/layout/process5"/>
    <dgm:cxn modelId="{E945B37A-F2F3-4F13-972B-6FDA7B70A783}" type="presOf" srcId="{27274C41-73FA-4A73-8031-BC38766ED852}" destId="{83D32E02-7DF8-4878-86E5-D843E17694B4}" srcOrd="1" destOrd="0" presId="urn:microsoft.com/office/officeart/2005/8/layout/process5"/>
    <dgm:cxn modelId="{BB0C98C7-1286-4C5C-9294-55EB403E2386}" type="presOf" srcId="{433F624D-3182-4E93-B9D2-FBE2FA81AAD6}" destId="{E25D61C6-0A9D-47EE-864C-05597CAF19EB}" srcOrd="1" destOrd="0" presId="urn:microsoft.com/office/officeart/2005/8/layout/process5"/>
    <dgm:cxn modelId="{FDAFD208-2B11-4FB2-9079-06140B480C96}" type="presOf" srcId="{08C644E6-FF24-49E3-A342-7805AAF5AAB1}" destId="{11101C73-A238-4EC5-8452-440D266D39CF}" srcOrd="0" destOrd="0" presId="urn:microsoft.com/office/officeart/2005/8/layout/process5"/>
    <dgm:cxn modelId="{CF9F494E-3087-43D0-9D23-FA91268CC97E}" type="presOf" srcId="{9B2CD4DD-8242-44DA-A927-1DD5DBB7DD23}" destId="{1E5ABCCC-AEA9-4A85-839A-CF3386CC5AD9}" srcOrd="0" destOrd="0" presId="urn:microsoft.com/office/officeart/2005/8/layout/process5"/>
    <dgm:cxn modelId="{99212B17-B4FE-42AA-A17F-77A70377F065}" type="presOf" srcId="{138E0D89-200F-44A0-A24F-7442D807AD59}" destId="{780D707C-ED6C-4BFC-87A3-8B02A765B544}" srcOrd="0" destOrd="0" presId="urn:microsoft.com/office/officeart/2005/8/layout/process5"/>
    <dgm:cxn modelId="{299F22E6-748C-4CFC-B8C1-7193B818CD80}" srcId="{1EBAF8DA-D215-41A6-BE4A-AEE958783001}" destId="{64EECECF-FF98-4589-AC07-7CF7853CE5AF}" srcOrd="14" destOrd="0" parTransId="{31FBE400-D96E-4141-B4FA-366B0743023B}" sibTransId="{9B2CD4DD-8242-44DA-A927-1DD5DBB7DD23}"/>
    <dgm:cxn modelId="{2BD98B93-05E4-46DF-A299-F9A82B43C4B1}" type="presOf" srcId="{B1FB2A5F-0568-44EE-AE0F-299A302C7248}" destId="{F53AEC3C-171E-44DF-965F-5227D3900A98}" srcOrd="1" destOrd="0" presId="urn:microsoft.com/office/officeart/2005/8/layout/process5"/>
    <dgm:cxn modelId="{2808DC5A-C4A9-4463-B205-1087D237DE8C}" type="presOf" srcId="{F4501A1A-CAF2-48E6-82A9-88DFF60043FC}" destId="{B018BBA7-C953-42FB-85A9-4CD59CE628B0}" srcOrd="0" destOrd="0" presId="urn:microsoft.com/office/officeart/2005/8/layout/process5"/>
    <dgm:cxn modelId="{3B1C26E0-B3F1-47C5-9645-34DCCB78D5DD}" type="presOf" srcId="{6E1D7085-A61C-480D-9377-9B71D23A3115}" destId="{A793CD94-D6D4-4E02-8601-C2C987332E82}" srcOrd="1" destOrd="0" presId="urn:microsoft.com/office/officeart/2005/8/layout/process5"/>
    <dgm:cxn modelId="{F60A084E-55B9-47F9-8D2B-DA71F9E6B666}" type="presOf" srcId="{3E7C3579-0449-4BB0-8E88-272338D37B5F}" destId="{E9C4E343-1ED2-47C0-9FC0-6F2A8CA1F762}" srcOrd="1" destOrd="0" presId="urn:microsoft.com/office/officeart/2005/8/layout/process5"/>
    <dgm:cxn modelId="{6FA2C0C8-552C-4521-8833-C4C03C2E2049}" type="presOf" srcId="{877E5247-7DA4-4942-9978-4B7734DEF8A9}" destId="{59854BB7-523A-47C9-8C5C-E46E692A9369}" srcOrd="0" destOrd="0" presId="urn:microsoft.com/office/officeart/2005/8/layout/process5"/>
    <dgm:cxn modelId="{14CC67B8-C493-4E50-9347-52012B6FE667}" type="presOf" srcId="{D19FAE7D-0595-4615-A868-30DE7D939D6D}" destId="{AC7164D9-18BE-4DDA-BC14-2FCD10FD0E6A}" srcOrd="0" destOrd="0" presId="urn:microsoft.com/office/officeart/2005/8/layout/process5"/>
    <dgm:cxn modelId="{E9044CD8-566A-42D1-B930-4809C2F8A544}" type="presOf" srcId="{903FB9C4-3F5A-418B-B295-E2CA2EC77E72}" destId="{3C74F1D8-7E70-4BE6-AA9B-68FCABCA13C9}" srcOrd="0" destOrd="0" presId="urn:microsoft.com/office/officeart/2005/8/layout/process5"/>
    <dgm:cxn modelId="{D2F5FC82-80DF-4509-867B-E6F61BFE8914}" type="presOf" srcId="{C1E7EDF6-0245-44D7-8F3E-4EA4B0E37EF0}" destId="{5FA29B1A-C2C3-485A-833D-45E8DF9A9A01}" srcOrd="0" destOrd="0" presId="urn:microsoft.com/office/officeart/2005/8/layout/process5"/>
    <dgm:cxn modelId="{3C10AB84-AAD7-438F-976A-F5ADF2280EE4}" type="presOf" srcId="{73012ECC-7787-4E68-BA36-007A7A7C19BF}" destId="{BCDB9865-581C-40AD-90A6-8D2C8A5D376A}" srcOrd="1" destOrd="0" presId="urn:microsoft.com/office/officeart/2005/8/layout/process5"/>
    <dgm:cxn modelId="{A04B0A97-5C26-41CC-827D-4E2DC5FB27E5}" type="presOf" srcId="{9029312A-5D2C-4293-BB88-77C586735C07}" destId="{4DB4DB8A-9C28-4833-940F-3A9752445739}" srcOrd="1" destOrd="0" presId="urn:microsoft.com/office/officeart/2005/8/layout/process5"/>
    <dgm:cxn modelId="{756CD942-4106-422B-AC88-C655C3405145}" srcId="{1EBAF8DA-D215-41A6-BE4A-AEE958783001}" destId="{877E5247-7DA4-4942-9978-4B7734DEF8A9}" srcOrd="4" destOrd="0" parTransId="{5ADC5D41-0559-453C-AB0E-A0A016672FF5}" sibTransId="{D19FAE7D-0595-4615-A868-30DE7D939D6D}"/>
    <dgm:cxn modelId="{1266F314-DDF8-47AE-A363-BE356602FC8A}" type="presOf" srcId="{848139D1-2F41-4027-AD46-BAC297DB575C}" destId="{ADB1C5D1-3A25-4851-BC6A-CDE7D7DF5530}" srcOrd="0" destOrd="0" presId="urn:microsoft.com/office/officeart/2005/8/layout/process5"/>
    <dgm:cxn modelId="{960DD42E-B99B-41CE-9C5F-534B0F2DFDE7}" type="presOf" srcId="{3E7C3579-0449-4BB0-8E88-272338D37B5F}" destId="{5B53D0B8-ACAE-468B-9368-ADC7251464EF}" srcOrd="0" destOrd="0" presId="urn:microsoft.com/office/officeart/2005/8/layout/process5"/>
    <dgm:cxn modelId="{A7927CA6-32D1-48B9-B16D-0604A3A0E65B}" type="presOf" srcId="{E139D896-3144-49E0-8D40-4524D3417428}" destId="{CA7D768D-292A-4996-A955-37873B265F66}" srcOrd="0" destOrd="0" presId="urn:microsoft.com/office/officeart/2005/8/layout/process5"/>
    <dgm:cxn modelId="{0CA512AA-3F19-4034-8033-3C31915BA708}" srcId="{1EBAF8DA-D215-41A6-BE4A-AEE958783001}" destId="{A878FEA2-1672-4A10-8981-EE719D87A994}" srcOrd="3" destOrd="0" parTransId="{AD04DAE1-FD15-40D3-AF03-B5D9A917AF72}" sibTransId="{138E0D89-200F-44A0-A24F-7442D807AD59}"/>
    <dgm:cxn modelId="{2C18E8FF-0BB7-4263-A350-5BA198AB589F}" srcId="{1EBAF8DA-D215-41A6-BE4A-AEE958783001}" destId="{BD795D0D-537C-4D85-90D6-68EA912C75C6}" srcOrd="15" destOrd="0" parTransId="{2294391C-131F-4346-8064-B8C26873E196}" sibTransId="{BC04D42A-F121-4D0D-9D08-28BFD532B4A8}"/>
    <dgm:cxn modelId="{E0A45BED-3E38-4A46-91CC-1FCCA331DDA3}" type="presOf" srcId="{410EA6C9-34A8-461B-9FF3-C5B8976AA53D}" destId="{C5338442-E3D6-40B1-9796-F22533889882}" srcOrd="0" destOrd="0" presId="urn:microsoft.com/office/officeart/2005/8/layout/process5"/>
    <dgm:cxn modelId="{79549BD1-7DCF-44F6-8AA1-CF39B3E7A35E}" type="presOf" srcId="{C52EBAD4-B041-45C2-A9B8-0F99DF1482A6}" destId="{DABC83B6-7472-41E0-BA76-573ADD70D027}" srcOrd="0" destOrd="0" presId="urn:microsoft.com/office/officeart/2005/8/layout/process5"/>
    <dgm:cxn modelId="{EC06C8BB-03E6-440F-B68D-1C2A0B2F0A62}" srcId="{1EBAF8DA-D215-41A6-BE4A-AEE958783001}" destId="{410EA6C9-34A8-461B-9FF3-C5B8976AA53D}" srcOrd="6" destOrd="0" parTransId="{777DF145-9EBE-45A3-B07F-7D621729BA83}" sibTransId="{B1FB2A5F-0568-44EE-AE0F-299A302C7248}"/>
    <dgm:cxn modelId="{20C8D4A1-3998-4B52-8B95-C170546FAB2B}" srcId="{1EBAF8DA-D215-41A6-BE4A-AEE958783001}" destId="{903FB9C4-3F5A-418B-B295-E2CA2EC77E72}" srcOrd="7" destOrd="0" parTransId="{0D3EA650-C92A-447F-A1F4-E26FF1CC9117}" sibTransId="{6E1D7085-A61C-480D-9377-9B71D23A3115}"/>
    <dgm:cxn modelId="{5A7207A5-0D91-49A0-9CD1-CDA84CE3C6F0}" type="presOf" srcId="{6E1D7085-A61C-480D-9377-9B71D23A3115}" destId="{8431E1D3-5F7C-4717-87F1-353EA67CD9E2}" srcOrd="0" destOrd="0" presId="urn:microsoft.com/office/officeart/2005/8/layout/process5"/>
    <dgm:cxn modelId="{6F01242A-52E2-480D-A85D-147BF7A02699}" type="presOf" srcId="{64EECECF-FF98-4589-AC07-7CF7853CE5AF}" destId="{C53F988B-C0AE-4C9D-9C99-C86C763A3F00}" srcOrd="0" destOrd="0" presId="urn:microsoft.com/office/officeart/2005/8/layout/process5"/>
    <dgm:cxn modelId="{C8AD7E61-8AAE-4117-898E-982D180713D8}" type="presOf" srcId="{A6F531CC-BB8E-4C57-8DAF-C518761E5899}" destId="{ABB2FE05-66D6-4BD4-9AC2-B42261888154}" srcOrd="0" destOrd="0" presId="urn:microsoft.com/office/officeart/2005/8/layout/process5"/>
    <dgm:cxn modelId="{FB0FB8E6-E64E-42D7-B189-D6FFE3E0ACCF}" type="presOf" srcId="{27274C41-73FA-4A73-8031-BC38766ED852}" destId="{49DB42C9-59EE-45C4-985E-96005D07AF7A}" srcOrd="0" destOrd="0" presId="urn:microsoft.com/office/officeart/2005/8/layout/process5"/>
    <dgm:cxn modelId="{C9704BEF-CC1B-482E-9DFD-960190BCE9EB}" type="presOf" srcId="{C1E7EDF6-0245-44D7-8F3E-4EA4B0E37EF0}" destId="{994B249C-32A2-4105-8E40-3F45FF9CE5A3}" srcOrd="1" destOrd="0" presId="urn:microsoft.com/office/officeart/2005/8/layout/process5"/>
    <dgm:cxn modelId="{230A614D-752B-464A-B2A5-533B162390D0}" srcId="{1EBAF8DA-D215-41A6-BE4A-AEE958783001}" destId="{E139D896-3144-49E0-8D40-4524D3417428}" srcOrd="8" destOrd="0" parTransId="{B201E208-BA63-4095-AABF-14E2F6F0CDEB}" sibTransId="{9029312A-5D2C-4293-BB88-77C586735C07}"/>
    <dgm:cxn modelId="{28BBC566-EEEE-4F68-BBA9-D0EA9BE74E37}" srcId="{1EBAF8DA-D215-41A6-BE4A-AEE958783001}" destId="{F164C716-0E68-4C1E-B1EC-B8E6A8FC6127}" srcOrd="10" destOrd="0" parTransId="{91EF74C2-F2E7-4584-A60F-06069F6D82D7}" sibTransId="{3E1D71B9-28AE-4BBD-BB90-C85F014EE4B4}"/>
    <dgm:cxn modelId="{D191C3F2-45AD-4ED6-A07F-C5A3D79D2938}" type="presOf" srcId="{3E1D71B9-28AE-4BBD-BB90-C85F014EE4B4}" destId="{62BE316B-7B3E-48FA-9F80-41B8CA4AC39A}" srcOrd="1" destOrd="0" presId="urn:microsoft.com/office/officeart/2005/8/layout/process5"/>
    <dgm:cxn modelId="{057AFF87-0E12-49C4-92A2-AF741F9698C6}" srcId="{1EBAF8DA-D215-41A6-BE4A-AEE958783001}" destId="{C52EBAD4-B041-45C2-A9B8-0F99DF1482A6}" srcOrd="12" destOrd="0" parTransId="{5DAD9C84-BBF1-4603-9AF8-D677209B5DF1}" sibTransId="{72946690-5D36-4014-8DD9-22DB31C6DD38}"/>
    <dgm:cxn modelId="{C135A3CC-594C-4C33-9738-0219F8918C16}" type="presOf" srcId="{3E1D71B9-28AE-4BBD-BB90-C85F014EE4B4}" destId="{3FCB966D-F822-425F-ADB2-3CA798CE2EC8}" srcOrd="0" destOrd="0" presId="urn:microsoft.com/office/officeart/2005/8/layout/process5"/>
    <dgm:cxn modelId="{02329866-C6D3-4F0B-8C06-F7234A42787E}" type="presOf" srcId="{433F624D-3182-4E93-B9D2-FBE2FA81AAD6}" destId="{B73D8CA3-90CE-4CD7-A812-141A45C05563}" srcOrd="0" destOrd="0" presId="urn:microsoft.com/office/officeart/2005/8/layout/process5"/>
    <dgm:cxn modelId="{0D97B4EE-C28C-4D29-9AFC-0518F8771824}" type="presOf" srcId="{B1FB2A5F-0568-44EE-AE0F-299A302C7248}" destId="{A30B26B3-7D6A-473D-902A-639A46C153E8}" srcOrd="0" destOrd="0" presId="urn:microsoft.com/office/officeart/2005/8/layout/process5"/>
    <dgm:cxn modelId="{FE568D3D-72BA-4B01-B17C-72B7DA659C93}" type="presOf" srcId="{72946690-5D36-4014-8DD9-22DB31C6DD38}" destId="{6A89086A-FB93-4E42-94C1-3FC65CFBE1C6}" srcOrd="1" destOrd="0" presId="urn:microsoft.com/office/officeart/2005/8/layout/process5"/>
    <dgm:cxn modelId="{A84B0861-28CC-42A2-82A8-855A65D4A2FD}" type="presOf" srcId="{F4501A1A-CAF2-48E6-82A9-88DFF60043FC}" destId="{28C00EF5-BB7C-43C9-B218-BBD6D7507FD9}" srcOrd="1" destOrd="0" presId="urn:microsoft.com/office/officeart/2005/8/layout/process5"/>
    <dgm:cxn modelId="{A3A61957-ACBE-4D9D-96E8-DECB7C14D083}" type="presOf" srcId="{A878FEA2-1672-4A10-8981-EE719D87A994}" destId="{D71EB5E7-B29B-4CDA-9D1C-CA18C652DDA7}" srcOrd="0" destOrd="0" presId="urn:microsoft.com/office/officeart/2005/8/layout/process5"/>
    <dgm:cxn modelId="{A72F3DF0-5355-4A93-8425-3BADBF1EE313}" type="presOf" srcId="{360FCD1D-39C9-41A6-95D7-4FD2C09259A4}" destId="{2EC0C561-2526-42CA-84D2-02CA89062230}" srcOrd="1" destOrd="0" presId="urn:microsoft.com/office/officeart/2005/8/layout/process5"/>
    <dgm:cxn modelId="{65633BA5-B9CE-4B24-BDE2-40575995242E}" type="presOf" srcId="{1EBAF8DA-D215-41A6-BE4A-AEE958783001}" destId="{AB5440AF-D890-42FB-9333-54C1F64CC3C1}" srcOrd="0" destOrd="0" presId="urn:microsoft.com/office/officeart/2005/8/layout/process5"/>
    <dgm:cxn modelId="{F50945A3-81DB-459D-BFFC-326BD5C1088F}" type="presOf" srcId="{360FCD1D-39C9-41A6-95D7-4FD2C09259A4}" destId="{19CCEE8D-DAB8-4CC0-9E82-8D99D829BE4F}" srcOrd="0" destOrd="0" presId="urn:microsoft.com/office/officeart/2005/8/layout/process5"/>
    <dgm:cxn modelId="{C2C40FA4-F416-4A32-870E-9405EF2D5868}" srcId="{1EBAF8DA-D215-41A6-BE4A-AEE958783001}" destId="{D7572ABE-FC6A-478B-A31A-7E593562FC13}" srcOrd="11" destOrd="0" parTransId="{19DF415A-612F-4B01-BF1B-F7846E2D7129}" sibTransId="{360FCD1D-39C9-41A6-95D7-4FD2C09259A4}"/>
    <dgm:cxn modelId="{6268A4BB-E88A-4E7E-8B08-8ACEDC25A035}" type="presOf" srcId="{B9FD1F7B-E820-4F5A-B999-1585A832A543}" destId="{DD88A556-9CA9-44F7-817F-0083FE3B7965}" srcOrd="0" destOrd="0" presId="urn:microsoft.com/office/officeart/2005/8/layout/process5"/>
    <dgm:cxn modelId="{487ADA5E-19E6-40B0-B315-27FB76B93202}" srcId="{1EBAF8DA-D215-41A6-BE4A-AEE958783001}" destId="{08C644E6-FF24-49E3-A342-7805AAF5AAB1}" srcOrd="2" destOrd="0" parTransId="{D52EED04-FEC1-4E78-AF5A-A205A3FD7A77}" sibTransId="{3E7C3579-0449-4BB0-8E88-272338D37B5F}"/>
    <dgm:cxn modelId="{EDBE3630-3C2F-4D50-9A08-4950E46E6CC2}" srcId="{1EBAF8DA-D215-41A6-BE4A-AEE958783001}" destId="{B9FD1F7B-E820-4F5A-B999-1585A832A543}" srcOrd="9" destOrd="0" parTransId="{2BAFB782-38FE-49C4-B2E5-AF151DAA3250}" sibTransId="{27274C41-73FA-4A73-8031-BC38766ED852}"/>
    <dgm:cxn modelId="{2F676F25-E4C4-4A6D-83E9-482A66071F4B}" type="presParOf" srcId="{AB5440AF-D890-42FB-9333-54C1F64CC3C1}" destId="{46DEC71D-2278-448A-9276-A685342D8686}" srcOrd="0" destOrd="0" presId="urn:microsoft.com/office/officeart/2005/8/layout/process5"/>
    <dgm:cxn modelId="{1F7836D3-799E-4831-AB9C-ADF2D9674260}" type="presParOf" srcId="{AB5440AF-D890-42FB-9333-54C1F64CC3C1}" destId="{B018BBA7-C953-42FB-85A9-4CD59CE628B0}" srcOrd="1" destOrd="0" presId="urn:microsoft.com/office/officeart/2005/8/layout/process5"/>
    <dgm:cxn modelId="{B47CB940-8AC2-4603-A39F-6D2FDA3C8B3C}" type="presParOf" srcId="{B018BBA7-C953-42FB-85A9-4CD59CE628B0}" destId="{28C00EF5-BB7C-43C9-B218-BBD6D7507FD9}" srcOrd="0" destOrd="0" presId="urn:microsoft.com/office/officeart/2005/8/layout/process5"/>
    <dgm:cxn modelId="{EEEAE155-A810-474D-8368-0B1CEB7C20D5}" type="presParOf" srcId="{AB5440AF-D890-42FB-9333-54C1F64CC3C1}" destId="{ADB1C5D1-3A25-4851-BC6A-CDE7D7DF5530}" srcOrd="2" destOrd="0" presId="urn:microsoft.com/office/officeart/2005/8/layout/process5"/>
    <dgm:cxn modelId="{E03AB3C4-CAFB-42B9-AA52-9EEC0E7E93BE}" type="presParOf" srcId="{AB5440AF-D890-42FB-9333-54C1F64CC3C1}" destId="{B73D8CA3-90CE-4CD7-A812-141A45C05563}" srcOrd="3" destOrd="0" presId="urn:microsoft.com/office/officeart/2005/8/layout/process5"/>
    <dgm:cxn modelId="{033557F4-29ED-4B28-BCAF-FE0C36D964A1}" type="presParOf" srcId="{B73D8CA3-90CE-4CD7-A812-141A45C05563}" destId="{E25D61C6-0A9D-47EE-864C-05597CAF19EB}" srcOrd="0" destOrd="0" presId="urn:microsoft.com/office/officeart/2005/8/layout/process5"/>
    <dgm:cxn modelId="{29AAED1B-8BEB-46BB-980E-B9A48AAD51C7}" type="presParOf" srcId="{AB5440AF-D890-42FB-9333-54C1F64CC3C1}" destId="{11101C73-A238-4EC5-8452-440D266D39CF}" srcOrd="4" destOrd="0" presId="urn:microsoft.com/office/officeart/2005/8/layout/process5"/>
    <dgm:cxn modelId="{7C6A0DE0-7715-46BA-B46C-42290BE9E1EB}" type="presParOf" srcId="{AB5440AF-D890-42FB-9333-54C1F64CC3C1}" destId="{5B53D0B8-ACAE-468B-9368-ADC7251464EF}" srcOrd="5" destOrd="0" presId="urn:microsoft.com/office/officeart/2005/8/layout/process5"/>
    <dgm:cxn modelId="{ED0CC292-B128-4292-BE72-3E38F4BED267}" type="presParOf" srcId="{5B53D0B8-ACAE-468B-9368-ADC7251464EF}" destId="{E9C4E343-1ED2-47C0-9FC0-6F2A8CA1F762}" srcOrd="0" destOrd="0" presId="urn:microsoft.com/office/officeart/2005/8/layout/process5"/>
    <dgm:cxn modelId="{6DAF8314-CCEF-4145-B2BA-3B8A2A9D4AF2}" type="presParOf" srcId="{AB5440AF-D890-42FB-9333-54C1F64CC3C1}" destId="{D71EB5E7-B29B-4CDA-9D1C-CA18C652DDA7}" srcOrd="6" destOrd="0" presId="urn:microsoft.com/office/officeart/2005/8/layout/process5"/>
    <dgm:cxn modelId="{2DC3FF89-E87A-4D2A-92F3-70B838D74B3B}" type="presParOf" srcId="{AB5440AF-D890-42FB-9333-54C1F64CC3C1}" destId="{780D707C-ED6C-4BFC-87A3-8B02A765B544}" srcOrd="7" destOrd="0" presId="urn:microsoft.com/office/officeart/2005/8/layout/process5"/>
    <dgm:cxn modelId="{3DA16150-58C0-44E2-86E9-1EE7D7AE1972}" type="presParOf" srcId="{780D707C-ED6C-4BFC-87A3-8B02A765B544}" destId="{096E93EC-4297-4938-A573-19299F8F3E6A}" srcOrd="0" destOrd="0" presId="urn:microsoft.com/office/officeart/2005/8/layout/process5"/>
    <dgm:cxn modelId="{2B23DB6E-F8C3-4D23-8EDD-B8CDC158CC58}" type="presParOf" srcId="{AB5440AF-D890-42FB-9333-54C1F64CC3C1}" destId="{59854BB7-523A-47C9-8C5C-E46E692A9369}" srcOrd="8" destOrd="0" presId="urn:microsoft.com/office/officeart/2005/8/layout/process5"/>
    <dgm:cxn modelId="{09762FC4-4F32-473F-826A-AEA27B09958D}" type="presParOf" srcId="{AB5440AF-D890-42FB-9333-54C1F64CC3C1}" destId="{AC7164D9-18BE-4DDA-BC14-2FCD10FD0E6A}" srcOrd="9" destOrd="0" presId="urn:microsoft.com/office/officeart/2005/8/layout/process5"/>
    <dgm:cxn modelId="{CEB8122D-72A6-463F-999D-94AE69447C67}" type="presParOf" srcId="{AC7164D9-18BE-4DDA-BC14-2FCD10FD0E6A}" destId="{680D2ED8-9F26-40FB-9E80-1AD6C74A6973}" srcOrd="0" destOrd="0" presId="urn:microsoft.com/office/officeart/2005/8/layout/process5"/>
    <dgm:cxn modelId="{E4ACED52-2C00-40A7-9243-F8FDC219E4FF}" type="presParOf" srcId="{AB5440AF-D890-42FB-9333-54C1F64CC3C1}" destId="{6BE2241F-0480-42FF-BEEF-150B84364124}" srcOrd="10" destOrd="0" presId="urn:microsoft.com/office/officeart/2005/8/layout/process5"/>
    <dgm:cxn modelId="{90C4B4B5-1A82-430C-ABCE-B01B2B84569E}" type="presParOf" srcId="{AB5440AF-D890-42FB-9333-54C1F64CC3C1}" destId="{5FA29B1A-C2C3-485A-833D-45E8DF9A9A01}" srcOrd="11" destOrd="0" presId="urn:microsoft.com/office/officeart/2005/8/layout/process5"/>
    <dgm:cxn modelId="{5F33B772-CE59-4BC1-BA0A-CDB801839CB3}" type="presParOf" srcId="{5FA29B1A-C2C3-485A-833D-45E8DF9A9A01}" destId="{994B249C-32A2-4105-8E40-3F45FF9CE5A3}" srcOrd="0" destOrd="0" presId="urn:microsoft.com/office/officeart/2005/8/layout/process5"/>
    <dgm:cxn modelId="{B82AB736-7323-49CA-A391-5191AE0C1EEA}" type="presParOf" srcId="{AB5440AF-D890-42FB-9333-54C1F64CC3C1}" destId="{C5338442-E3D6-40B1-9796-F22533889882}" srcOrd="12" destOrd="0" presId="urn:microsoft.com/office/officeart/2005/8/layout/process5"/>
    <dgm:cxn modelId="{E9F2D8B3-16CF-4337-AE29-6F8034F21F7A}" type="presParOf" srcId="{AB5440AF-D890-42FB-9333-54C1F64CC3C1}" destId="{A30B26B3-7D6A-473D-902A-639A46C153E8}" srcOrd="13" destOrd="0" presId="urn:microsoft.com/office/officeart/2005/8/layout/process5"/>
    <dgm:cxn modelId="{2BC0F289-9984-4A48-86BF-53178341452E}" type="presParOf" srcId="{A30B26B3-7D6A-473D-902A-639A46C153E8}" destId="{F53AEC3C-171E-44DF-965F-5227D3900A98}" srcOrd="0" destOrd="0" presId="urn:microsoft.com/office/officeart/2005/8/layout/process5"/>
    <dgm:cxn modelId="{8DEADBC8-C9D0-40C2-84B8-176582D40FB2}" type="presParOf" srcId="{AB5440AF-D890-42FB-9333-54C1F64CC3C1}" destId="{3C74F1D8-7E70-4BE6-AA9B-68FCABCA13C9}" srcOrd="14" destOrd="0" presId="urn:microsoft.com/office/officeart/2005/8/layout/process5"/>
    <dgm:cxn modelId="{78047C2A-6C43-4750-9B1A-64605861BE9A}" type="presParOf" srcId="{AB5440AF-D890-42FB-9333-54C1F64CC3C1}" destId="{8431E1D3-5F7C-4717-87F1-353EA67CD9E2}" srcOrd="15" destOrd="0" presId="urn:microsoft.com/office/officeart/2005/8/layout/process5"/>
    <dgm:cxn modelId="{D8154239-9590-4505-A845-325C41EEB0CA}" type="presParOf" srcId="{8431E1D3-5F7C-4717-87F1-353EA67CD9E2}" destId="{A793CD94-D6D4-4E02-8601-C2C987332E82}" srcOrd="0" destOrd="0" presId="urn:microsoft.com/office/officeart/2005/8/layout/process5"/>
    <dgm:cxn modelId="{BFA174D6-23E3-465B-AE99-0C69E9BC05FE}" type="presParOf" srcId="{AB5440AF-D890-42FB-9333-54C1F64CC3C1}" destId="{CA7D768D-292A-4996-A955-37873B265F66}" srcOrd="16" destOrd="0" presId="urn:microsoft.com/office/officeart/2005/8/layout/process5"/>
    <dgm:cxn modelId="{09924DCF-E056-4C51-A574-097EE02FAF72}" type="presParOf" srcId="{AB5440AF-D890-42FB-9333-54C1F64CC3C1}" destId="{EA6E1682-4757-411F-8C1A-95A01A4D7469}" srcOrd="17" destOrd="0" presId="urn:microsoft.com/office/officeart/2005/8/layout/process5"/>
    <dgm:cxn modelId="{B3606611-8113-4243-80C4-7FEF9EF47A19}" type="presParOf" srcId="{EA6E1682-4757-411F-8C1A-95A01A4D7469}" destId="{4DB4DB8A-9C28-4833-940F-3A9752445739}" srcOrd="0" destOrd="0" presId="urn:microsoft.com/office/officeart/2005/8/layout/process5"/>
    <dgm:cxn modelId="{994F3949-D6A9-4D5F-8981-3494CA77481B}" type="presParOf" srcId="{AB5440AF-D890-42FB-9333-54C1F64CC3C1}" destId="{DD88A556-9CA9-44F7-817F-0083FE3B7965}" srcOrd="18" destOrd="0" presId="urn:microsoft.com/office/officeart/2005/8/layout/process5"/>
    <dgm:cxn modelId="{24E7CB71-3AA1-4D1C-BBC8-6CF34805E3CF}" type="presParOf" srcId="{AB5440AF-D890-42FB-9333-54C1F64CC3C1}" destId="{49DB42C9-59EE-45C4-985E-96005D07AF7A}" srcOrd="19" destOrd="0" presId="urn:microsoft.com/office/officeart/2005/8/layout/process5"/>
    <dgm:cxn modelId="{B7EA4319-090C-443D-B89E-E151430F5F91}" type="presParOf" srcId="{49DB42C9-59EE-45C4-985E-96005D07AF7A}" destId="{83D32E02-7DF8-4878-86E5-D843E17694B4}" srcOrd="0" destOrd="0" presId="urn:microsoft.com/office/officeart/2005/8/layout/process5"/>
    <dgm:cxn modelId="{E0AF7768-CB46-4977-A31D-6A5ACC229F29}" type="presParOf" srcId="{AB5440AF-D890-42FB-9333-54C1F64CC3C1}" destId="{72ADB340-CA94-4BA3-9121-70229C4F0C23}" srcOrd="20" destOrd="0" presId="urn:microsoft.com/office/officeart/2005/8/layout/process5"/>
    <dgm:cxn modelId="{06CA0490-326D-40BF-8D51-2D8584FECF4D}" type="presParOf" srcId="{AB5440AF-D890-42FB-9333-54C1F64CC3C1}" destId="{3FCB966D-F822-425F-ADB2-3CA798CE2EC8}" srcOrd="21" destOrd="0" presId="urn:microsoft.com/office/officeart/2005/8/layout/process5"/>
    <dgm:cxn modelId="{CB473BC3-5C40-4593-A143-2528F00D8E06}" type="presParOf" srcId="{3FCB966D-F822-425F-ADB2-3CA798CE2EC8}" destId="{62BE316B-7B3E-48FA-9F80-41B8CA4AC39A}" srcOrd="0" destOrd="0" presId="urn:microsoft.com/office/officeart/2005/8/layout/process5"/>
    <dgm:cxn modelId="{093FD670-E571-4383-B0CC-7E09305717AB}" type="presParOf" srcId="{AB5440AF-D890-42FB-9333-54C1F64CC3C1}" destId="{6D8D966A-3AD5-42DF-AFFE-EDD77EE94BA6}" srcOrd="22" destOrd="0" presId="urn:microsoft.com/office/officeart/2005/8/layout/process5"/>
    <dgm:cxn modelId="{28EB453D-A726-4D23-A3B4-6B11C4E3FCC1}" type="presParOf" srcId="{AB5440AF-D890-42FB-9333-54C1F64CC3C1}" destId="{19CCEE8D-DAB8-4CC0-9E82-8D99D829BE4F}" srcOrd="23" destOrd="0" presId="urn:microsoft.com/office/officeart/2005/8/layout/process5"/>
    <dgm:cxn modelId="{9D1E2FF1-28D6-4300-83F5-8CA04E1EFF42}" type="presParOf" srcId="{19CCEE8D-DAB8-4CC0-9E82-8D99D829BE4F}" destId="{2EC0C561-2526-42CA-84D2-02CA89062230}" srcOrd="0" destOrd="0" presId="urn:microsoft.com/office/officeart/2005/8/layout/process5"/>
    <dgm:cxn modelId="{EB978CCF-1A25-4FBD-82E7-6E3C633D8BB9}" type="presParOf" srcId="{AB5440AF-D890-42FB-9333-54C1F64CC3C1}" destId="{DABC83B6-7472-41E0-BA76-573ADD70D027}" srcOrd="24" destOrd="0" presId="urn:microsoft.com/office/officeart/2005/8/layout/process5"/>
    <dgm:cxn modelId="{6F4C8C14-36CC-4A49-9DC3-F0D9E7CD04DB}" type="presParOf" srcId="{AB5440AF-D890-42FB-9333-54C1F64CC3C1}" destId="{3609B694-8659-45BE-A040-76B04687A82A}" srcOrd="25" destOrd="0" presId="urn:microsoft.com/office/officeart/2005/8/layout/process5"/>
    <dgm:cxn modelId="{BA316367-4024-4DEF-9FE2-A8CEDFD15FDD}" type="presParOf" srcId="{3609B694-8659-45BE-A040-76B04687A82A}" destId="{6A89086A-FB93-4E42-94C1-3FC65CFBE1C6}" srcOrd="0" destOrd="0" presId="urn:microsoft.com/office/officeart/2005/8/layout/process5"/>
    <dgm:cxn modelId="{558E85CF-D06D-4A86-9BD5-B2FB411EE6BA}" type="presParOf" srcId="{AB5440AF-D890-42FB-9333-54C1F64CC3C1}" destId="{ABB2FE05-66D6-4BD4-9AC2-B42261888154}" srcOrd="26" destOrd="0" presId="urn:microsoft.com/office/officeart/2005/8/layout/process5"/>
    <dgm:cxn modelId="{76806DBD-4C53-4BE8-B239-7AFF34D68409}" type="presParOf" srcId="{AB5440AF-D890-42FB-9333-54C1F64CC3C1}" destId="{70426822-38B7-4ABA-85C9-86D612E62ACF}" srcOrd="27" destOrd="0" presId="urn:microsoft.com/office/officeart/2005/8/layout/process5"/>
    <dgm:cxn modelId="{90D1DE51-AEC2-4553-B3B6-8702504FC0A6}" type="presParOf" srcId="{70426822-38B7-4ABA-85C9-86D612E62ACF}" destId="{BCDB9865-581C-40AD-90A6-8D2C8A5D376A}" srcOrd="0" destOrd="0" presId="urn:microsoft.com/office/officeart/2005/8/layout/process5"/>
    <dgm:cxn modelId="{4FC1B837-FFAC-4870-BB53-3B30064335CE}" type="presParOf" srcId="{AB5440AF-D890-42FB-9333-54C1F64CC3C1}" destId="{C53F988B-C0AE-4C9D-9C99-C86C763A3F00}" srcOrd="28" destOrd="0" presId="urn:microsoft.com/office/officeart/2005/8/layout/process5"/>
    <dgm:cxn modelId="{7ADDF485-A744-4C4E-BC5C-7CF355615C1B}" type="presParOf" srcId="{AB5440AF-D890-42FB-9333-54C1F64CC3C1}" destId="{1E5ABCCC-AEA9-4A85-839A-CF3386CC5AD9}" srcOrd="29" destOrd="0" presId="urn:microsoft.com/office/officeart/2005/8/layout/process5"/>
    <dgm:cxn modelId="{2794AD71-BEB2-4F27-9407-9747A68DA8AC}" type="presParOf" srcId="{1E5ABCCC-AEA9-4A85-839A-CF3386CC5AD9}" destId="{636C6268-51B3-4157-92C8-8A31096218D7}" srcOrd="0" destOrd="0" presId="urn:microsoft.com/office/officeart/2005/8/layout/process5"/>
    <dgm:cxn modelId="{649B2BB1-1369-413E-869B-467D5099879A}" type="presParOf" srcId="{AB5440AF-D890-42FB-9333-54C1F64CC3C1}" destId="{27577754-E34B-495B-9DF6-B463E2B1931A}" srcOrd="3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C71D-2278-448A-9276-A685342D8686}">
      <dsp:nvSpPr>
        <dsp:cNvPr id="0" name=""/>
        <dsp:cNvSpPr/>
      </dsp:nvSpPr>
      <dsp:spPr>
        <a:xfrm>
          <a:off x="773807" y="739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/>
            <a:t>Move</a:t>
          </a:r>
          <a:r>
            <a:rPr lang="fi-FI" sz="1100" kern="1200" dirty="0"/>
            <a:t>!-koulutukset opetus- ja terveydenhuollon-henkilöstöille</a:t>
          </a:r>
        </a:p>
      </dsp:txBody>
      <dsp:txXfrm>
        <a:off x="800167" y="27099"/>
        <a:ext cx="1459274" cy="847276"/>
      </dsp:txXfrm>
    </dsp:sp>
    <dsp:sp modelId="{B018BBA7-C953-42FB-85A9-4CD59CE628B0}">
      <dsp:nvSpPr>
        <dsp:cNvPr id="0" name=""/>
        <dsp:cNvSpPr/>
      </dsp:nvSpPr>
      <dsp:spPr>
        <a:xfrm rot="21598755">
          <a:off x="2402295" y="290368"/>
          <a:ext cx="280643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>
        <a:off x="2402295" y="354384"/>
        <a:ext cx="196450" cy="192002"/>
      </dsp:txXfrm>
    </dsp:sp>
    <dsp:sp modelId="{ADB1C5D1-3A25-4851-BC6A-CDE7D7DF5530}">
      <dsp:nvSpPr>
        <dsp:cNvPr id="0" name=""/>
        <dsp:cNvSpPr/>
      </dsp:nvSpPr>
      <dsp:spPr>
        <a:xfrm>
          <a:off x="2815318" y="0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Tulevan vuoden </a:t>
          </a:r>
          <a:r>
            <a:rPr lang="fi-FI" sz="1100" kern="1200" dirty="0" err="1"/>
            <a:t>Move</a:t>
          </a:r>
          <a:r>
            <a:rPr lang="fi-FI" sz="1100" kern="1200" dirty="0"/>
            <a:t>!-toteutuksen suunnittelu keväällä</a:t>
          </a:r>
        </a:p>
      </dsp:txBody>
      <dsp:txXfrm>
        <a:off x="2841678" y="26360"/>
        <a:ext cx="1459274" cy="847276"/>
      </dsp:txXfrm>
    </dsp:sp>
    <dsp:sp modelId="{B73D8CA3-90CE-4CD7-A812-141A45C05563}">
      <dsp:nvSpPr>
        <dsp:cNvPr id="0" name=""/>
        <dsp:cNvSpPr/>
      </dsp:nvSpPr>
      <dsp:spPr>
        <a:xfrm rot="1262">
          <a:off x="4437918" y="290363"/>
          <a:ext cx="266460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>
        <a:off x="4437918" y="354349"/>
        <a:ext cx="186522" cy="192002"/>
      </dsp:txXfrm>
    </dsp:sp>
    <dsp:sp modelId="{11101C73-A238-4EC5-8452-440D266D39CF}">
      <dsp:nvSpPr>
        <dsp:cNvPr id="0" name=""/>
        <dsp:cNvSpPr/>
      </dsp:nvSpPr>
      <dsp:spPr>
        <a:xfrm>
          <a:off x="4830067" y="739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/>
            <a:t>Move</a:t>
          </a:r>
          <a:r>
            <a:rPr lang="fi-FI" sz="1100" kern="1200" dirty="0"/>
            <a:t>! -liikkeiden harjoittelu ja ennakko- tiedottaminen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/>
            <a:t>Perusopetus/HVA</a:t>
          </a:r>
          <a:endParaRPr lang="fi-FI" sz="1100" kern="1200" dirty="0"/>
        </a:p>
      </dsp:txBody>
      <dsp:txXfrm>
        <a:off x="4856427" y="27099"/>
        <a:ext cx="1459274" cy="847276"/>
      </dsp:txXfrm>
    </dsp:sp>
    <dsp:sp modelId="{5B53D0B8-ACAE-468B-9368-ADC7251464EF}">
      <dsp:nvSpPr>
        <dsp:cNvPr id="0" name=""/>
        <dsp:cNvSpPr/>
      </dsp:nvSpPr>
      <dsp:spPr>
        <a:xfrm>
          <a:off x="6455612" y="290735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>
        <a:off x="6455612" y="354736"/>
        <a:ext cx="191486" cy="192002"/>
      </dsp:txXfrm>
    </dsp:sp>
    <dsp:sp modelId="{D71EB5E7-B29B-4CDA-9D1C-CA18C652DDA7}">
      <dsp:nvSpPr>
        <dsp:cNvPr id="0" name=""/>
        <dsp:cNvSpPr/>
      </dsp:nvSpPr>
      <dsp:spPr>
        <a:xfrm>
          <a:off x="6858198" y="739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100" kern="1200" dirty="0" err="1"/>
            <a:t>Move</a:t>
          </a:r>
          <a:r>
            <a:rPr lang="fi-FI" sz="1100" kern="1200" dirty="0"/>
            <a:t>!-tiimit toteuttavat mittaukset elo-syyskuussa</a:t>
          </a:r>
        </a:p>
      </dsp:txBody>
      <dsp:txXfrm>
        <a:off x="6884558" y="27099"/>
        <a:ext cx="1459274" cy="847276"/>
      </dsp:txXfrm>
    </dsp:sp>
    <dsp:sp modelId="{780D707C-ED6C-4BFC-87A3-8B02A765B544}">
      <dsp:nvSpPr>
        <dsp:cNvPr id="0" name=""/>
        <dsp:cNvSpPr/>
      </dsp:nvSpPr>
      <dsp:spPr>
        <a:xfrm rot="5400000">
          <a:off x="7477419" y="991059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 rot="-5400000">
        <a:off x="7518194" y="1014285"/>
        <a:ext cx="192002" cy="191486"/>
      </dsp:txXfrm>
    </dsp:sp>
    <dsp:sp modelId="{59854BB7-523A-47C9-8C5C-E46E692A9369}">
      <dsp:nvSpPr>
        <dsp:cNvPr id="0" name=""/>
        <dsp:cNvSpPr/>
      </dsp:nvSpPr>
      <dsp:spPr>
        <a:xfrm>
          <a:off x="6858198" y="1416871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Opettaja/terveydenhoitaja antaa palautetta toimintakyvyn kehittymisestä</a:t>
          </a:r>
        </a:p>
      </dsp:txBody>
      <dsp:txXfrm>
        <a:off x="6884558" y="1443231"/>
        <a:ext cx="1459274" cy="847276"/>
      </dsp:txXfrm>
    </dsp:sp>
    <dsp:sp modelId="{AC7164D9-18BE-4DDA-BC14-2FCD10FD0E6A}">
      <dsp:nvSpPr>
        <dsp:cNvPr id="0" name=""/>
        <dsp:cNvSpPr/>
      </dsp:nvSpPr>
      <dsp:spPr>
        <a:xfrm rot="10800000">
          <a:off x="6471096" y="1706868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 rot="10800000">
        <a:off x="6553162" y="1770869"/>
        <a:ext cx="191486" cy="192002"/>
      </dsp:txXfrm>
    </dsp:sp>
    <dsp:sp modelId="{6BE2241F-0480-42FF-BEEF-150B84364124}">
      <dsp:nvSpPr>
        <dsp:cNvPr id="0" name=""/>
        <dsp:cNvSpPr/>
      </dsp:nvSpPr>
      <dsp:spPr>
        <a:xfrm>
          <a:off x="4830067" y="1416871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Tulokset kirjataan valtakunnalliseen tietojärjestelmään syyskuun loppuun mennessä</a:t>
          </a:r>
        </a:p>
      </dsp:txBody>
      <dsp:txXfrm>
        <a:off x="4856427" y="1443231"/>
        <a:ext cx="1459274" cy="847276"/>
      </dsp:txXfrm>
    </dsp:sp>
    <dsp:sp modelId="{5FA29B1A-C2C3-485A-833D-45E8DF9A9A01}">
      <dsp:nvSpPr>
        <dsp:cNvPr id="0" name=""/>
        <dsp:cNvSpPr/>
      </dsp:nvSpPr>
      <dsp:spPr>
        <a:xfrm rot="10800000">
          <a:off x="4442966" y="1706868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 rot="10800000">
        <a:off x="4525032" y="1770869"/>
        <a:ext cx="191486" cy="192002"/>
      </dsp:txXfrm>
    </dsp:sp>
    <dsp:sp modelId="{C5338442-E3D6-40B1-9796-F22533889882}">
      <dsp:nvSpPr>
        <dsp:cNvPr id="0" name=""/>
        <dsp:cNvSpPr/>
      </dsp:nvSpPr>
      <dsp:spPr>
        <a:xfrm>
          <a:off x="2801937" y="1416871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Tieto siirtyy terveydenhoitajalle huoltajan luvalla</a:t>
          </a:r>
        </a:p>
      </dsp:txBody>
      <dsp:txXfrm>
        <a:off x="2828297" y="1443231"/>
        <a:ext cx="1459274" cy="847276"/>
      </dsp:txXfrm>
    </dsp:sp>
    <dsp:sp modelId="{A30B26B3-7D6A-473D-902A-639A46C153E8}">
      <dsp:nvSpPr>
        <dsp:cNvPr id="0" name=""/>
        <dsp:cNvSpPr/>
      </dsp:nvSpPr>
      <dsp:spPr>
        <a:xfrm rot="10800000">
          <a:off x="2414835" y="1706868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 rot="10800000">
        <a:off x="2496901" y="1770869"/>
        <a:ext cx="191486" cy="192002"/>
      </dsp:txXfrm>
    </dsp:sp>
    <dsp:sp modelId="{3C74F1D8-7E70-4BE6-AA9B-68FCABCA13C9}">
      <dsp:nvSpPr>
        <dsp:cNvPr id="0" name=""/>
        <dsp:cNvSpPr/>
      </dsp:nvSpPr>
      <dsp:spPr>
        <a:xfrm>
          <a:off x="773807" y="1416871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/>
            <a:t>Terveydenhoitaja  ja lääkäri keskustelevat tuloksista lapsen ja huoltajien kanssa osana 5. ja 8. luokkien laajoja terveystarkastuksia</a:t>
          </a:r>
        </a:p>
      </dsp:txBody>
      <dsp:txXfrm>
        <a:off x="800167" y="1443231"/>
        <a:ext cx="1459274" cy="847276"/>
      </dsp:txXfrm>
    </dsp:sp>
    <dsp:sp modelId="{8431E1D3-5F7C-4717-87F1-353EA67CD9E2}">
      <dsp:nvSpPr>
        <dsp:cNvPr id="0" name=""/>
        <dsp:cNvSpPr/>
      </dsp:nvSpPr>
      <dsp:spPr>
        <a:xfrm rot="5400000">
          <a:off x="1393028" y="2407192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 rot="-5400000">
        <a:off x="1433803" y="2430418"/>
        <a:ext cx="192002" cy="191486"/>
      </dsp:txXfrm>
    </dsp:sp>
    <dsp:sp modelId="{CA7D768D-292A-4996-A955-37873B265F66}">
      <dsp:nvSpPr>
        <dsp:cNvPr id="0" name=""/>
        <dsp:cNvSpPr/>
      </dsp:nvSpPr>
      <dsp:spPr>
        <a:xfrm>
          <a:off x="773807" y="2833004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Liikuntalähete vähän liikkuville lapsille</a:t>
          </a:r>
        </a:p>
      </dsp:txBody>
      <dsp:txXfrm>
        <a:off x="800167" y="2859364"/>
        <a:ext cx="1459274" cy="847276"/>
      </dsp:txXfrm>
    </dsp:sp>
    <dsp:sp modelId="{EA6E1682-4757-411F-8C1A-95A01A4D7469}">
      <dsp:nvSpPr>
        <dsp:cNvPr id="0" name=""/>
        <dsp:cNvSpPr/>
      </dsp:nvSpPr>
      <dsp:spPr>
        <a:xfrm rot="18760">
          <a:off x="2416026" y="3128692"/>
          <a:ext cx="313734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>
        <a:off x="2416027" y="3192436"/>
        <a:ext cx="219614" cy="192002"/>
      </dsp:txXfrm>
    </dsp:sp>
    <dsp:sp modelId="{DD88A556-9CA9-44F7-817F-0083FE3B7965}">
      <dsp:nvSpPr>
        <dsp:cNvPr id="0" name=""/>
        <dsp:cNvSpPr/>
      </dsp:nvSpPr>
      <dsp:spPr>
        <a:xfrm>
          <a:off x="2877745" y="2844485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Huoltajien tiedon lisääminen kohtaamistilanteissa</a:t>
          </a:r>
        </a:p>
      </dsp:txBody>
      <dsp:txXfrm>
        <a:off x="2904105" y="2870845"/>
        <a:ext cx="1459274" cy="847276"/>
      </dsp:txXfrm>
    </dsp:sp>
    <dsp:sp modelId="{49DB42C9-59EE-45C4-985E-96005D07AF7A}">
      <dsp:nvSpPr>
        <dsp:cNvPr id="0" name=""/>
        <dsp:cNvSpPr/>
      </dsp:nvSpPr>
      <dsp:spPr>
        <a:xfrm rot="21579783">
          <a:off x="4486609" y="3128780"/>
          <a:ext cx="233378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>
        <a:off x="4486610" y="3192987"/>
        <a:ext cx="163365" cy="192002"/>
      </dsp:txXfrm>
    </dsp:sp>
    <dsp:sp modelId="{72ADB340-CA94-4BA3-9121-70229C4F0C23}">
      <dsp:nvSpPr>
        <dsp:cNvPr id="0" name=""/>
        <dsp:cNvSpPr/>
      </dsp:nvSpPr>
      <dsp:spPr>
        <a:xfrm>
          <a:off x="4830067" y="2833004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Oppilas saa eväitä oman toimintakyvyn arviointiin ja kehittämiseen</a:t>
          </a:r>
        </a:p>
      </dsp:txBody>
      <dsp:txXfrm>
        <a:off x="4856427" y="2859364"/>
        <a:ext cx="1459274" cy="847276"/>
      </dsp:txXfrm>
    </dsp:sp>
    <dsp:sp modelId="{3FCB966D-F822-425F-ADB2-3CA798CE2EC8}">
      <dsp:nvSpPr>
        <dsp:cNvPr id="0" name=""/>
        <dsp:cNvSpPr/>
      </dsp:nvSpPr>
      <dsp:spPr>
        <a:xfrm>
          <a:off x="6455612" y="3123000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>
        <a:off x="6455612" y="3187001"/>
        <a:ext cx="191486" cy="192002"/>
      </dsp:txXfrm>
    </dsp:sp>
    <dsp:sp modelId="{6D8D966A-3AD5-42DF-AFFE-EDD77EE94BA6}">
      <dsp:nvSpPr>
        <dsp:cNvPr id="0" name=""/>
        <dsp:cNvSpPr/>
      </dsp:nvSpPr>
      <dsp:spPr>
        <a:xfrm>
          <a:off x="6858198" y="2833004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Opettaja hyödyntää ryhmän tuloksia opetuksen suunnittelussa</a:t>
          </a:r>
        </a:p>
      </dsp:txBody>
      <dsp:txXfrm>
        <a:off x="6884558" y="2859364"/>
        <a:ext cx="1459274" cy="847276"/>
      </dsp:txXfrm>
    </dsp:sp>
    <dsp:sp modelId="{19CCEE8D-DAB8-4CC0-9E82-8D99D829BE4F}">
      <dsp:nvSpPr>
        <dsp:cNvPr id="0" name=""/>
        <dsp:cNvSpPr/>
      </dsp:nvSpPr>
      <dsp:spPr>
        <a:xfrm rot="5400000">
          <a:off x="7477419" y="3823324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 rot="-5400000">
        <a:off x="7518194" y="3846550"/>
        <a:ext cx="192002" cy="191486"/>
      </dsp:txXfrm>
    </dsp:sp>
    <dsp:sp modelId="{DABC83B6-7472-41E0-BA76-573ADD70D027}">
      <dsp:nvSpPr>
        <dsp:cNvPr id="0" name=""/>
        <dsp:cNvSpPr/>
      </dsp:nvSpPr>
      <dsp:spPr>
        <a:xfrm>
          <a:off x="6858198" y="4249136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err="1"/>
            <a:t>Move</a:t>
          </a:r>
          <a:r>
            <a:rPr lang="fi-FI" sz="1100" kern="1200" dirty="0"/>
            <a:t>!-tulokset koulun seuraavan vuoden suunnitelmiin</a:t>
          </a:r>
        </a:p>
      </dsp:txBody>
      <dsp:txXfrm>
        <a:off x="6884558" y="4275496"/>
        <a:ext cx="1459274" cy="847276"/>
      </dsp:txXfrm>
    </dsp:sp>
    <dsp:sp modelId="{3609B694-8659-45BE-A040-76B04687A82A}">
      <dsp:nvSpPr>
        <dsp:cNvPr id="0" name=""/>
        <dsp:cNvSpPr/>
      </dsp:nvSpPr>
      <dsp:spPr>
        <a:xfrm rot="10800000">
          <a:off x="6471096" y="4539133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 rot="10800000">
        <a:off x="6553162" y="4603134"/>
        <a:ext cx="191486" cy="192002"/>
      </dsp:txXfrm>
    </dsp:sp>
    <dsp:sp modelId="{ABB2FE05-66D6-4BD4-9AC2-B42261888154}">
      <dsp:nvSpPr>
        <dsp:cNvPr id="0" name=""/>
        <dsp:cNvSpPr/>
      </dsp:nvSpPr>
      <dsp:spPr>
        <a:xfrm>
          <a:off x="4830067" y="4249136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/>
            <a:t>Kuntakohtaisten tulosten tarkastelu </a:t>
          </a:r>
          <a:r>
            <a:rPr lang="fi-FI" sz="1000" kern="1200" dirty="0" err="1"/>
            <a:t>Move</a:t>
          </a:r>
          <a:r>
            <a:rPr lang="fi-FI" sz="1000" kern="1200" dirty="0"/>
            <a:t>!-ohjausryhmässä ja toimenpiteiden suunnittelu kuntasektorilla</a:t>
          </a:r>
        </a:p>
      </dsp:txBody>
      <dsp:txXfrm>
        <a:off x="4856427" y="4275496"/>
        <a:ext cx="1459274" cy="847276"/>
      </dsp:txXfrm>
    </dsp:sp>
    <dsp:sp modelId="{70426822-38B7-4ABA-85C9-86D612E62ACF}">
      <dsp:nvSpPr>
        <dsp:cNvPr id="0" name=""/>
        <dsp:cNvSpPr/>
      </dsp:nvSpPr>
      <dsp:spPr>
        <a:xfrm rot="10800000">
          <a:off x="4442966" y="4539133"/>
          <a:ext cx="273552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 rot="10800000">
        <a:off x="4525032" y="4603134"/>
        <a:ext cx="191486" cy="192002"/>
      </dsp:txXfrm>
    </dsp:sp>
    <dsp:sp modelId="{C53F988B-C0AE-4C9D-9C99-C86C763A3F00}">
      <dsp:nvSpPr>
        <dsp:cNvPr id="0" name=""/>
        <dsp:cNvSpPr/>
      </dsp:nvSpPr>
      <dsp:spPr>
        <a:xfrm>
          <a:off x="2801937" y="4249136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Yhteistyö kunnan toimijoiden ja kolmannen sektorin kanssa</a:t>
          </a:r>
        </a:p>
      </dsp:txBody>
      <dsp:txXfrm>
        <a:off x="2828297" y="4275496"/>
        <a:ext cx="1459274" cy="847276"/>
      </dsp:txXfrm>
    </dsp:sp>
    <dsp:sp modelId="{1E5ABCCC-AEA9-4A85-839A-CF3386CC5AD9}">
      <dsp:nvSpPr>
        <dsp:cNvPr id="0" name=""/>
        <dsp:cNvSpPr/>
      </dsp:nvSpPr>
      <dsp:spPr>
        <a:xfrm rot="10798745">
          <a:off x="2417051" y="4539500"/>
          <a:ext cx="271985" cy="320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/>
        </a:p>
      </dsp:txBody>
      <dsp:txXfrm rot="10800000">
        <a:off x="2498646" y="4603486"/>
        <a:ext cx="190390" cy="192002"/>
      </dsp:txXfrm>
    </dsp:sp>
    <dsp:sp modelId="{27577754-E34B-495B-9DF6-B463E2B1931A}">
      <dsp:nvSpPr>
        <dsp:cNvPr id="0" name=""/>
        <dsp:cNvSpPr/>
      </dsp:nvSpPr>
      <dsp:spPr>
        <a:xfrm>
          <a:off x="776762" y="4249876"/>
          <a:ext cx="1511994" cy="89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Toiminnan arviointi ja kehittäminen</a:t>
          </a:r>
        </a:p>
      </dsp:txBody>
      <dsp:txXfrm>
        <a:off x="803122" y="4276236"/>
        <a:ext cx="1459274" cy="84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ECDDCAB-DEA3-613C-E716-30D5BF88F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90" cy="496729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9DF6FD6-3C57-EA1B-1145-4ED229901D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540" y="0"/>
            <a:ext cx="2889990" cy="496729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r">
              <a:defRPr sz="1200"/>
            </a:lvl1pPr>
          </a:lstStyle>
          <a:p>
            <a:pPr>
              <a:defRPr/>
            </a:pPr>
            <a:fld id="{4CF16E07-9579-424B-8D7D-933EF97545C4}" type="datetimeFigureOut">
              <a:rPr lang="fi-FI"/>
              <a:pPr>
                <a:defRPr/>
              </a:pPr>
              <a:t>20.2.2024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0EC60A-0157-44FB-89E4-3C0EDAC91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909"/>
            <a:ext cx="2889990" cy="496729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7D95EC-737E-78EE-3D0E-56A561EC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540" y="9429909"/>
            <a:ext cx="2889990" cy="496729"/>
          </a:xfrm>
          <a:prstGeom prst="rect">
            <a:avLst/>
          </a:prstGeom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7DE960-9D07-CD4C-A11A-6F3905D9E94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31F9ED-6C66-CFFD-546E-C69A8FB165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90" cy="496729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EC6A4-13A2-958F-A962-7952DEB21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7540" y="0"/>
            <a:ext cx="2889990" cy="496729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CD0CF-249C-6B4F-BC8C-47607FBF4356}" type="datetimeFigureOut">
              <a:rPr lang="fi-FI"/>
              <a:pPr>
                <a:defRPr/>
              </a:pPr>
              <a:t>20.2.2024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3D62994-009E-F1C2-37CA-69C01EF9C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6" tIns="45363" rIns="90726" bIns="45363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174B794-DFE9-9A37-F0EF-603FF6FBF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442" y="4714955"/>
            <a:ext cx="5336205" cy="4467383"/>
          </a:xfrm>
          <a:prstGeom prst="rect">
            <a:avLst/>
          </a:prstGeom>
        </p:spPr>
        <p:txBody>
          <a:bodyPr vert="horz" lIns="90726" tIns="45363" rIns="90726" bIns="4536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28319-211D-275B-31AA-CFF4C7DA9E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889990" cy="496728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754EC-7D90-2EEE-4803-15E72C311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7540" y="9428323"/>
            <a:ext cx="2889990" cy="496728"/>
          </a:xfrm>
          <a:prstGeom prst="rect">
            <a:avLst/>
          </a:prstGeom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CBD397-4010-E749-AD1C-9A11DCCDEBD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CBD397-4010-E749-AD1C-9A11DCCDEBD4}" type="slidenum">
              <a:rPr lang="fi-FI" altLang="fi-FI" smtClean="0"/>
              <a:pPr>
                <a:defRPr/>
              </a:pPr>
              <a:t>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6498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n kuvan paikkamerkki 1">
            <a:extLst>
              <a:ext uri="{FF2B5EF4-FFF2-40B4-BE49-F238E27FC236}">
                <a16:creationId xmlns:a16="http://schemas.microsoft.com/office/drawing/2014/main" id="{4B4EDB17-348D-8A74-B24F-F2EC0E9ED3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Huomautusten paikkamerkki 2">
            <a:extLst>
              <a:ext uri="{FF2B5EF4-FFF2-40B4-BE49-F238E27FC236}">
                <a16:creationId xmlns:a16="http://schemas.microsoft.com/office/drawing/2014/main" id="{AFC47241-0F92-9E56-844D-FBFB6E0311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36868" name="Dian numeron paikkamerkki 3">
            <a:extLst>
              <a:ext uri="{FF2B5EF4-FFF2-40B4-BE49-F238E27FC236}">
                <a16:creationId xmlns:a16="http://schemas.microsoft.com/office/drawing/2014/main" id="{C44EC65D-6DAB-10B2-38A1-1211462EF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7006" indent="-2834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3856" indent="-2267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7398" indent="-2267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0941" indent="-22677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4483" indent="-226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8026" indent="-226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1568" indent="-226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5110" indent="-2267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12D0F9-0C41-3444-A41A-643F8E9AB7E9}" type="slidenum">
              <a:rPr lang="fi-FI" altLang="fi-FI" smtClean="0">
                <a:latin typeface="Calibri" panose="020F0502020204030204" pitchFamily="34" charset="0"/>
              </a:rPr>
              <a:pPr/>
              <a:t>5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42271DA-00E9-2401-9958-08108B397F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3FDF1C41-2609-35DC-5B1A-2397B73EF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6" name="Ryhmä 5" descr="&quot;&quot;">
            <a:extLst>
              <a:ext uri="{FF2B5EF4-FFF2-40B4-BE49-F238E27FC236}">
                <a16:creationId xmlns:a16="http://schemas.microsoft.com/office/drawing/2014/main" id="{1DF06F75-A7EE-5F4F-E5CA-CE08C8749D82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262433"/>
            <a:ext cx="9144145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EAEC2D3-210C-0A90-43BC-95EC609D4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66EA09F-80CF-C427-A6A2-7813271D8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155D162-9EA1-504B-F542-7D13A15BC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57B5C06-6FCC-0330-6ED5-0977B5EE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F400F72-0BDF-70E3-834F-2232C4201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02A919B8-A417-FEF7-6EDA-A5F4DEA5B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31942106-A74C-ADFF-EFFA-AA073147DD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4922" y="4914900"/>
            <a:ext cx="7673533" cy="821627"/>
          </a:xfrm>
        </p:spPr>
        <p:txBody>
          <a:bodyPr anchor="b"/>
          <a:lstStyle>
            <a:lvl1pPr algn="l">
              <a:defRPr sz="27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34922" y="5805742"/>
            <a:ext cx="7673533" cy="499046"/>
          </a:xfrm>
        </p:spPr>
        <p:txBody>
          <a:bodyPr/>
          <a:lstStyle>
            <a:lvl1pPr marL="0" indent="0" algn="l">
              <a:buNone/>
              <a:defRPr sz="135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139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half" idx="13"/>
          </p:nvPr>
        </p:nvSpPr>
        <p:spPr>
          <a:xfrm>
            <a:off x="629841" y="1825625"/>
            <a:ext cx="3538631" cy="4351338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C6B8A4CF-E300-CEB9-502B-012C40E0B4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0C4E-1BCE-480D-BCAF-0C13520D411D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12266E-1B2C-4501-2715-4957F193F5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54FEB2-D6C9-3C97-2380-304583724E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016E-2CC1-8248-8ADA-4B3D419AF33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0089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6">
            <a:extLst>
              <a:ext uri="{FF2B5EF4-FFF2-40B4-BE49-F238E27FC236}">
                <a16:creationId xmlns:a16="http://schemas.microsoft.com/office/drawing/2014/main" id="{AA081973-B765-8F85-1C1A-BD6C05D0383A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9144000" cy="6867525"/>
            <a:chOff x="0" y="-18854"/>
            <a:chExt cx="24382800" cy="13734854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88EDED4-84CB-EDF1-9BFA-59484938B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616923673 h 4767"/>
                <a:gd name="T4" fmla="*/ 2147483646 w 67725"/>
                <a:gd name="T5" fmla="*/ 3106027 h 4767"/>
                <a:gd name="T6" fmla="*/ 2147483646 w 67725"/>
                <a:gd name="T7" fmla="*/ 2329340 h 4767"/>
                <a:gd name="T8" fmla="*/ 0 w 67725"/>
                <a:gd name="T9" fmla="*/ 0 h 4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D04F5FB-2B0D-4F31-B247-F125D94E9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616923673 h 4767"/>
                <a:gd name="T2" fmla="*/ 2147483646 w 67711"/>
                <a:gd name="T3" fmla="*/ 616923673 h 4767"/>
                <a:gd name="T4" fmla="*/ 2147483646 w 67711"/>
                <a:gd name="T5" fmla="*/ 0 h 4767"/>
                <a:gd name="T6" fmla="*/ 0 w 67711"/>
                <a:gd name="T7" fmla="*/ 616923673 h 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958" y="2634791"/>
            <a:ext cx="7886700" cy="1536957"/>
          </a:xfrm>
        </p:spPr>
        <p:txBody>
          <a:bodyPr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958" y="4308050"/>
            <a:ext cx="7886700" cy="94739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17145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BE675CB-863A-074D-581B-1D15717B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1E11-F5A1-4BB9-ACD7-1874F92CB54E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396D2CA-FEA8-EA85-BF45-2358584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97EB792-74CF-D8A8-9A0B-DD3B3A05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9582-A33E-2740-8D51-11B429EDF38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2049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6">
            <a:extLst>
              <a:ext uri="{FF2B5EF4-FFF2-40B4-BE49-F238E27FC236}">
                <a16:creationId xmlns:a16="http://schemas.microsoft.com/office/drawing/2014/main" id="{54396486-4834-6FB9-0439-48B881A33A58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9144000" cy="6867525"/>
            <a:chOff x="0" y="-18854"/>
            <a:chExt cx="24382800" cy="13734854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4D4FED92-433A-051A-B865-4D41E85024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616923673 h 4767"/>
                <a:gd name="T4" fmla="*/ 2147483646 w 67725"/>
                <a:gd name="T5" fmla="*/ 3106027 h 4767"/>
                <a:gd name="T6" fmla="*/ 2147483646 w 67725"/>
                <a:gd name="T7" fmla="*/ 2329340 h 4767"/>
                <a:gd name="T8" fmla="*/ 0 w 67725"/>
                <a:gd name="T9" fmla="*/ 0 h 4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0055C890-7768-DE72-5210-733005E3B7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616923673 h 4767"/>
                <a:gd name="T2" fmla="*/ 2147483646 w 67711"/>
                <a:gd name="T3" fmla="*/ 616923673 h 4767"/>
                <a:gd name="T4" fmla="*/ 2147483646 w 67711"/>
                <a:gd name="T5" fmla="*/ 0 h 4767"/>
                <a:gd name="T6" fmla="*/ 0 w 67711"/>
                <a:gd name="T7" fmla="*/ 616923673 h 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3" name="Kuvan paikkamerkki 2"/>
          <p:cNvSpPr>
            <a:spLocks noGrp="1"/>
          </p:cNvSpPr>
          <p:nvPr>
            <p:ph type="pic" idx="13"/>
          </p:nvPr>
        </p:nvSpPr>
        <p:spPr>
          <a:xfrm>
            <a:off x="-559" y="-10221"/>
            <a:ext cx="9146042" cy="686822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750" b="1" i="1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7341778" y="433800"/>
            <a:ext cx="1421643" cy="1944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1768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6">
            <a:extLst>
              <a:ext uri="{FF2B5EF4-FFF2-40B4-BE49-F238E27FC236}">
                <a16:creationId xmlns:a16="http://schemas.microsoft.com/office/drawing/2014/main" id="{32EAF98B-B729-FDB0-EDC9-B2725AC43925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9144000" cy="6867525"/>
            <a:chOff x="0" y="-18854"/>
            <a:chExt cx="24382800" cy="13734854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33B9CC0A-8EE7-D996-DC98-F5CA58E546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616923673 h 4767"/>
                <a:gd name="T4" fmla="*/ 2147483646 w 67725"/>
                <a:gd name="T5" fmla="*/ 3106027 h 4767"/>
                <a:gd name="T6" fmla="*/ 2147483646 w 67725"/>
                <a:gd name="T7" fmla="*/ 2329340 h 4767"/>
                <a:gd name="T8" fmla="*/ 0 w 67725"/>
                <a:gd name="T9" fmla="*/ 0 h 4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F18BB63C-651D-88EB-934A-6557B53588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616923673 h 4767"/>
                <a:gd name="T2" fmla="*/ 2147483646 w 67711"/>
                <a:gd name="T3" fmla="*/ 616923673 h 4767"/>
                <a:gd name="T4" fmla="*/ 2147483646 w 67711"/>
                <a:gd name="T5" fmla="*/ 0 h 4767"/>
                <a:gd name="T6" fmla="*/ 0 w 67711"/>
                <a:gd name="T7" fmla="*/ 616923673 h 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3" name="Kuvan paikkamerkki 2"/>
          <p:cNvSpPr>
            <a:spLocks noGrp="1"/>
          </p:cNvSpPr>
          <p:nvPr>
            <p:ph type="pic" idx="13"/>
          </p:nvPr>
        </p:nvSpPr>
        <p:spPr>
          <a:xfrm>
            <a:off x="-559" y="-10221"/>
            <a:ext cx="9146042" cy="686822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750" b="1" i="1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7341778" y="433800"/>
            <a:ext cx="1421643" cy="1944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3544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6">
            <a:extLst>
              <a:ext uri="{FF2B5EF4-FFF2-40B4-BE49-F238E27FC236}">
                <a16:creationId xmlns:a16="http://schemas.microsoft.com/office/drawing/2014/main" id="{F6FC6073-0A97-8D5A-0713-60F5A8D74B00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9144000" cy="6867525"/>
            <a:chOff x="0" y="-18854"/>
            <a:chExt cx="24382800" cy="13734854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E5AF78D-8E50-52C5-9F2D-1D559F481B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616923673 h 4767"/>
                <a:gd name="T4" fmla="*/ 2147483646 w 67725"/>
                <a:gd name="T5" fmla="*/ 3106027 h 4767"/>
                <a:gd name="T6" fmla="*/ 2147483646 w 67725"/>
                <a:gd name="T7" fmla="*/ 2329340 h 4767"/>
                <a:gd name="T8" fmla="*/ 0 w 67725"/>
                <a:gd name="T9" fmla="*/ 0 h 4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4C4E192-63FC-D90D-2DB7-6789A6C2B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616923673 h 4767"/>
                <a:gd name="T2" fmla="*/ 2147483646 w 67711"/>
                <a:gd name="T3" fmla="*/ 616923673 h 4767"/>
                <a:gd name="T4" fmla="*/ 2147483646 w 67711"/>
                <a:gd name="T5" fmla="*/ 0 h 4767"/>
                <a:gd name="T6" fmla="*/ 0 w 67711"/>
                <a:gd name="T7" fmla="*/ 616923673 h 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Päivämäärän paikkamerkki 2">
            <a:extLst>
              <a:ext uri="{FF2B5EF4-FFF2-40B4-BE49-F238E27FC236}">
                <a16:creationId xmlns:a16="http://schemas.microsoft.com/office/drawing/2014/main" id="{EAE8A1B2-8CBB-B7D7-8139-C03AFCBB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7F7E-3CB3-4AA1-8C53-4F39611FBD73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4C25BAA0-504D-A86C-2EC8-03213F30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3CB8CC5C-96D5-37FB-0411-F015B1FE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5E3-6C22-B641-9997-A634BF2A239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5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neg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6">
            <a:extLst>
              <a:ext uri="{FF2B5EF4-FFF2-40B4-BE49-F238E27FC236}">
                <a16:creationId xmlns:a16="http://schemas.microsoft.com/office/drawing/2014/main" id="{0C75DCC6-9D05-B370-0EEB-C3B1F95D35F6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9144000" cy="6867525"/>
            <a:chOff x="0" y="-18854"/>
            <a:chExt cx="24382800" cy="13734854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C5020BC-5800-6817-D5E0-4706A6B7EB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616923673 h 4767"/>
                <a:gd name="T4" fmla="*/ 2147483646 w 67725"/>
                <a:gd name="T5" fmla="*/ 3106027 h 4767"/>
                <a:gd name="T6" fmla="*/ 2147483646 w 67725"/>
                <a:gd name="T7" fmla="*/ 2329340 h 4767"/>
                <a:gd name="T8" fmla="*/ 0 w 67725"/>
                <a:gd name="T9" fmla="*/ 0 h 4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7A6E14F-A804-AA1D-2ADD-3916E2822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616923673 h 4767"/>
                <a:gd name="T2" fmla="*/ 2147483646 w 67711"/>
                <a:gd name="T3" fmla="*/ 616923673 h 4767"/>
                <a:gd name="T4" fmla="*/ 2147483646 w 67711"/>
                <a:gd name="T5" fmla="*/ 0 h 4767"/>
                <a:gd name="T6" fmla="*/ 0 w 67711"/>
                <a:gd name="T7" fmla="*/ 616923673 h 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6" name="Kuva 10">
            <a:extLst>
              <a:ext uri="{FF2B5EF4-FFF2-40B4-BE49-F238E27FC236}">
                <a16:creationId xmlns:a16="http://schemas.microsoft.com/office/drawing/2014/main" id="{7FAE9223-04B7-8DC4-2A71-EDE640F8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433388"/>
            <a:ext cx="14208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2">
            <a:extLst>
              <a:ext uri="{FF2B5EF4-FFF2-40B4-BE49-F238E27FC236}">
                <a16:creationId xmlns:a16="http://schemas.microsoft.com/office/drawing/2014/main" id="{3ECA7B98-EBDA-8D38-4EC1-79EA681C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9323-E082-44E3-A6C8-84D9BC7AA935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F69A482E-801B-7C1A-FB86-EB3AD4E4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9E5262C9-B429-34D9-4457-42565900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3AE6-F17B-FF4D-94C1-2BE2822484A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8944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B0F9BA1-101D-E72C-39C6-E582EFAE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7C7C-FA0F-4F73-ACA2-155396580755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58E036E-8413-1975-F779-41F74C8E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AE9313CF-30D4-4CEB-9AFE-6FE91663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7962-CDB3-804E-8A34-681E5A68F3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8070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Nainen kävelee laiturilla">
            <a:extLst>
              <a:ext uri="{FF2B5EF4-FFF2-40B4-BE49-F238E27FC236}">
                <a16:creationId xmlns:a16="http://schemas.microsoft.com/office/drawing/2014/main" id="{26E02E1D-182D-43A7-0402-684D00E1573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BB82D056-3508-D0B9-21EA-1F2947F48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5038B7C-D756-93B3-B3C5-19BAE775B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7" name="Ryhmä 6" descr="&quot;&quot;">
            <a:extLst>
              <a:ext uri="{FF2B5EF4-FFF2-40B4-BE49-F238E27FC236}">
                <a16:creationId xmlns:a16="http://schemas.microsoft.com/office/drawing/2014/main" id="{94272B26-529C-3E36-0897-4882369E34FB}"/>
              </a:ext>
            </a:extLst>
          </p:cNvPr>
          <p:cNvGrpSpPr>
            <a:grpSpLocks noChangeAspect="1"/>
          </p:cNvGrpSpPr>
          <p:nvPr/>
        </p:nvGrpSpPr>
        <p:grpSpPr>
          <a:xfrm>
            <a:off x="-145" y="2262433"/>
            <a:ext cx="9144145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72A98EF-B739-BCC4-70A9-B000E2BAE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43634A0-91DC-DAED-5BC6-E1F9A1AFE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7ECD3EC-5022-053E-3BB4-27E2A401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4901D8-CDEB-C502-6BC5-79DFB5C2A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D3E71A2-3CD0-D2E7-E33A-D5263419A8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2700197-CF9D-7F8D-6E5E-52542E5FE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F9718A9-5AA6-25F0-6A56-0FEBBDA0E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66117" y="4670137"/>
            <a:ext cx="6780440" cy="821627"/>
          </a:xfrm>
        </p:spPr>
        <p:txBody>
          <a:bodyPr anchor="b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66117" y="5524035"/>
            <a:ext cx="6780440" cy="499046"/>
          </a:xfrm>
        </p:spPr>
        <p:txBody>
          <a:bodyPr/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54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92C5854-5184-60B7-E135-F1636F7CF0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9D44559-15FB-5B8E-13AC-0409E77FA6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6" name="Ryhmä 5" descr="&quot;&quot;">
            <a:extLst>
              <a:ext uri="{FF2B5EF4-FFF2-40B4-BE49-F238E27FC236}">
                <a16:creationId xmlns:a16="http://schemas.microsoft.com/office/drawing/2014/main" id="{3045B187-728F-2A4C-AA57-9B0ADCD94663}"/>
              </a:ext>
            </a:extLst>
          </p:cNvPr>
          <p:cNvGrpSpPr>
            <a:grpSpLocks noChangeAspect="1"/>
          </p:cNvGrpSpPr>
          <p:nvPr/>
        </p:nvGrpSpPr>
        <p:grpSpPr>
          <a:xfrm>
            <a:off x="1" y="2262435"/>
            <a:ext cx="9144145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CF2DC0E-CA88-EAB1-0C3F-123D00C5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C3A2213-F675-B8C7-A040-D1442C8CD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CDE5EF6-D7CE-639C-2942-97CF1E96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741846E-F0B0-18B9-170E-AB6427426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2DC2137-286B-65EB-1A5C-9FBEEF50D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F2736B90-3FAC-7184-E133-8EF9156C1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87B920D7-C62B-3064-20B6-B6F82F5ED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66117" y="4670137"/>
            <a:ext cx="6780440" cy="821627"/>
          </a:xfrm>
        </p:spPr>
        <p:txBody>
          <a:bodyPr anchor="b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66117" y="5524035"/>
            <a:ext cx="6780440" cy="499046"/>
          </a:xfrm>
        </p:spPr>
        <p:txBody>
          <a:bodyPr/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9189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A102EC5E-9DFA-20AF-2D1D-965D69EE4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CFDFC4F-4B16-4F6C-2892-2620EB142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6" name="Ryhmä 9">
            <a:extLst>
              <a:ext uri="{FF2B5EF4-FFF2-40B4-BE49-F238E27FC236}">
                <a16:creationId xmlns:a16="http://schemas.microsoft.com/office/drawing/2014/main" id="{318EE833-8EB1-02AD-5502-354E312DA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262188"/>
            <a:ext cx="9144000" cy="1250950"/>
            <a:chOff x="14288" y="1179513"/>
            <a:chExt cx="24353837" cy="2497138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F137A95-E674-7EAA-2DDD-E328E7DB2B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869160002 w 10366"/>
                <a:gd name="T1" fmla="*/ 0 h 6678"/>
                <a:gd name="T2" fmla="*/ 430442445 w 10366"/>
                <a:gd name="T3" fmla="*/ 321705821 h 6678"/>
                <a:gd name="T4" fmla="*/ 481516349 w 10366"/>
                <a:gd name="T5" fmla="*/ 0 h 6678"/>
                <a:gd name="T6" fmla="*/ 99690769 w 10366"/>
                <a:gd name="T7" fmla="*/ 0 h 6678"/>
                <a:gd name="T8" fmla="*/ 0 w 10366"/>
                <a:gd name="T9" fmla="*/ 630943769 h 6678"/>
                <a:gd name="T10" fmla="*/ 0 w 10366"/>
                <a:gd name="T11" fmla="*/ 867320189 h 6678"/>
                <a:gd name="T12" fmla="*/ 344586679 w 10366"/>
                <a:gd name="T13" fmla="*/ 867320189 h 6678"/>
                <a:gd name="T14" fmla="*/ 402513539 w 10366"/>
                <a:gd name="T15" fmla="*/ 502365303 h 6678"/>
                <a:gd name="T16" fmla="*/ 727575514 w 10366"/>
                <a:gd name="T17" fmla="*/ 867320189 h 6678"/>
                <a:gd name="T18" fmla="*/ 1216203361 w 10366"/>
                <a:gd name="T19" fmla="*/ 867320189 h 6678"/>
                <a:gd name="T20" fmla="*/ 791320806 w 10366"/>
                <a:gd name="T21" fmla="*/ 403268840 h 6678"/>
                <a:gd name="T22" fmla="*/ 1340332192 w 10366"/>
                <a:gd name="T23" fmla="*/ 0 h 6678"/>
                <a:gd name="T24" fmla="*/ 869160002 w 10366"/>
                <a:gd name="T25" fmla="*/ 0 h 66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A746EDF-BA33-FF3D-774D-E6FF94F56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508205418 h 6930"/>
                <a:gd name="T2" fmla="*/ 5816971 w 10332"/>
                <a:gd name="T3" fmla="*/ 418354213 h 6930"/>
                <a:gd name="T4" fmla="*/ 677621886 w 10332"/>
                <a:gd name="T5" fmla="*/ 0 h 6930"/>
                <a:gd name="T6" fmla="*/ 732172839 w 10332"/>
                <a:gd name="T7" fmla="*/ 0 h 6930"/>
                <a:gd name="T8" fmla="*/ 1335595002 w 10332"/>
                <a:gd name="T9" fmla="*/ 384594925 h 6930"/>
                <a:gd name="T10" fmla="*/ 1327451100 w 10332"/>
                <a:gd name="T11" fmla="*/ 478991066 h 6930"/>
                <a:gd name="T12" fmla="*/ 656809650 w 10332"/>
                <a:gd name="T13" fmla="*/ 899812149 h 6930"/>
                <a:gd name="T14" fmla="*/ 601095231 w 10332"/>
                <a:gd name="T15" fmla="*/ 899812149 h 6930"/>
                <a:gd name="T16" fmla="*/ 0 w 10332"/>
                <a:gd name="T17" fmla="*/ 508205418 h 6930"/>
                <a:gd name="T18" fmla="*/ 684602323 w 10332"/>
                <a:gd name="T19" fmla="*/ 256439857 h 6930"/>
                <a:gd name="T20" fmla="*/ 399178866 w 10332"/>
                <a:gd name="T21" fmla="*/ 434714611 h 6930"/>
                <a:gd name="T22" fmla="*/ 396852294 w 10332"/>
                <a:gd name="T23" fmla="*/ 473147835 h 6930"/>
                <a:gd name="T24" fmla="*/ 648665748 w 10332"/>
                <a:gd name="T25" fmla="*/ 641035143 h 6930"/>
                <a:gd name="T26" fmla="*/ 935252670 w 10332"/>
                <a:gd name="T27" fmla="*/ 460423241 h 6930"/>
                <a:gd name="T28" fmla="*/ 938742708 w 10332"/>
                <a:gd name="T29" fmla="*/ 417315361 h 6930"/>
                <a:gd name="T30" fmla="*/ 684602323 w 10332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3D08AFA-85C2-6D58-D611-D9BD01A42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90525839 w 10268"/>
                <a:gd name="T1" fmla="*/ 0 h 6786"/>
                <a:gd name="T2" fmla="*/ 473579997 w 10268"/>
                <a:gd name="T3" fmla="*/ 0 h 6786"/>
                <a:gd name="T4" fmla="*/ 415514070 w 10268"/>
                <a:gd name="T5" fmla="*/ 366223576 h 6786"/>
                <a:gd name="T6" fmla="*/ 626827696 w 10268"/>
                <a:gd name="T7" fmla="*/ 585593691 h 6786"/>
                <a:gd name="T8" fmla="*/ 629155482 w 10268"/>
                <a:gd name="T9" fmla="*/ 585593691 h 6786"/>
                <a:gd name="T10" fmla="*/ 886766640 w 10268"/>
                <a:gd name="T11" fmla="*/ 368562846 h 6786"/>
                <a:gd name="T12" fmla="*/ 944832566 w 10268"/>
                <a:gd name="T13" fmla="*/ 0 h 6786"/>
                <a:gd name="T14" fmla="*/ 1327886723 w 10268"/>
                <a:gd name="T15" fmla="*/ 0 h 6786"/>
                <a:gd name="T16" fmla="*/ 1267622112 w 10268"/>
                <a:gd name="T17" fmla="*/ 388446462 h 6786"/>
                <a:gd name="T18" fmla="*/ 648812748 w 10268"/>
                <a:gd name="T19" fmla="*/ 881899442 h 6786"/>
                <a:gd name="T20" fmla="*/ 597730181 w 10268"/>
                <a:gd name="T21" fmla="*/ 881899442 h 6786"/>
                <a:gd name="T22" fmla="*/ 28968412 w 10268"/>
                <a:gd name="T23" fmla="*/ 386107192 h 6786"/>
                <a:gd name="T24" fmla="*/ 90525839 w 10268"/>
                <a:gd name="T25" fmla="*/ 0 h 6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7465356-55EB-5A31-8211-98F2E3BE1B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819468223 w 10233"/>
                <a:gd name="T1" fmla="*/ 867320189 h 6678"/>
                <a:gd name="T2" fmla="*/ 286690840 w 10233"/>
                <a:gd name="T3" fmla="*/ 867320189 h 6678"/>
                <a:gd name="T4" fmla="*/ 0 w 10233"/>
                <a:gd name="T5" fmla="*/ 0 h 6678"/>
                <a:gd name="T6" fmla="*/ 422471456 w 10233"/>
                <a:gd name="T7" fmla="*/ 0 h 6678"/>
                <a:gd name="T8" fmla="*/ 596529372 w 10233"/>
                <a:gd name="T9" fmla="*/ 568862434 h 6678"/>
                <a:gd name="T10" fmla="*/ 919299254 w 10233"/>
                <a:gd name="T11" fmla="*/ 0 h 6678"/>
                <a:gd name="T12" fmla="*/ 1323278807 w 10233"/>
                <a:gd name="T13" fmla="*/ 0 h 6678"/>
                <a:gd name="T14" fmla="*/ 819468223 w 10233"/>
                <a:gd name="T15" fmla="*/ 867320189 h 6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838F4553-B229-D3A3-2D9C-F78B48163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508205418 h 6930"/>
                <a:gd name="T2" fmla="*/ 5818253 w 10331"/>
                <a:gd name="T3" fmla="*/ 418354213 h 6930"/>
                <a:gd name="T4" fmla="*/ 677752919 w 10331"/>
                <a:gd name="T5" fmla="*/ 0 h 6930"/>
                <a:gd name="T6" fmla="*/ 732314546 w 10331"/>
                <a:gd name="T7" fmla="*/ 0 h 6930"/>
                <a:gd name="T8" fmla="*/ 1335724282 w 10331"/>
                <a:gd name="T9" fmla="*/ 384594925 h 6930"/>
                <a:gd name="T10" fmla="*/ 1327707959 w 10331"/>
                <a:gd name="T11" fmla="*/ 478991066 h 6930"/>
                <a:gd name="T12" fmla="*/ 656807425 w 10331"/>
                <a:gd name="T13" fmla="*/ 899812149 h 6930"/>
                <a:gd name="T14" fmla="*/ 601211666 w 10331"/>
                <a:gd name="T15" fmla="*/ 899812149 h 6930"/>
                <a:gd name="T16" fmla="*/ 0 w 10331"/>
                <a:gd name="T17" fmla="*/ 508205418 h 6930"/>
                <a:gd name="T18" fmla="*/ 684734751 w 10331"/>
                <a:gd name="T19" fmla="*/ 256439857 h 6930"/>
                <a:gd name="T20" fmla="*/ 399256339 w 10331"/>
                <a:gd name="T21" fmla="*/ 434714611 h 6930"/>
                <a:gd name="T22" fmla="*/ 396929182 w 10331"/>
                <a:gd name="T23" fmla="*/ 473147835 h 6930"/>
                <a:gd name="T24" fmla="*/ 648662015 w 10331"/>
                <a:gd name="T25" fmla="*/ 641035143 h 6930"/>
                <a:gd name="T26" fmla="*/ 935433811 w 10331"/>
                <a:gd name="T27" fmla="*/ 460423241 h 6930"/>
                <a:gd name="T28" fmla="*/ 938924547 w 10331"/>
                <a:gd name="T29" fmla="*/ 417315361 h 6930"/>
                <a:gd name="T30" fmla="*/ 684734751 w 10331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8439D27B-B1CB-2D5A-80F1-430BE4081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518905469 w 7792"/>
                <a:gd name="T1" fmla="*/ 0 h 6678"/>
                <a:gd name="T2" fmla="*/ 426063584 w 7792"/>
                <a:gd name="T3" fmla="*/ 585226789 h 6678"/>
                <a:gd name="T4" fmla="*/ 1007553459 w 7792"/>
                <a:gd name="T5" fmla="*/ 585226789 h 6678"/>
                <a:gd name="T6" fmla="*/ 963459974 w 7792"/>
                <a:gd name="T7" fmla="*/ 867320189 h 6678"/>
                <a:gd name="T8" fmla="*/ 0 w 7792"/>
                <a:gd name="T9" fmla="*/ 867320189 h 6678"/>
                <a:gd name="T10" fmla="*/ 137064464 w 7792"/>
                <a:gd name="T11" fmla="*/ 0 h 6678"/>
                <a:gd name="T12" fmla="*/ 518905469 w 7792"/>
                <a:gd name="T13" fmla="*/ 0 h 6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FAAE4CEC-B20A-220E-B6D5-BA76FD42D6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531181270 w 10140"/>
                <a:gd name="T1" fmla="*/ 0 h 6678"/>
                <a:gd name="T2" fmla="*/ 0 w 10140"/>
                <a:gd name="T3" fmla="*/ 867320189 h 6678"/>
                <a:gd name="T4" fmla="*/ 386208068 w 10140"/>
                <a:gd name="T5" fmla="*/ 867320189 h 6678"/>
                <a:gd name="T6" fmla="*/ 455851899 w 10140"/>
                <a:gd name="T7" fmla="*/ 747183738 h 6678"/>
                <a:gd name="T8" fmla="*/ 904597680 w 10140"/>
                <a:gd name="T9" fmla="*/ 747183738 h 6678"/>
                <a:gd name="T10" fmla="*/ 941809809 w 10140"/>
                <a:gd name="T11" fmla="*/ 867320189 h 6678"/>
                <a:gd name="T12" fmla="*/ 1310186983 w 10140"/>
                <a:gd name="T13" fmla="*/ 867320189 h 6678"/>
                <a:gd name="T14" fmla="*/ 1310186983 w 10140"/>
                <a:gd name="T15" fmla="*/ 723416358 h 6678"/>
                <a:gd name="T16" fmla="*/ 1057711159 w 10140"/>
                <a:gd name="T17" fmla="*/ 0 h 6678"/>
                <a:gd name="T18" fmla="*/ 531181270 w 10140"/>
                <a:gd name="T19" fmla="*/ 0 h 6678"/>
                <a:gd name="T20" fmla="*/ 750450402 w 10140"/>
                <a:gd name="T21" fmla="*/ 240143163 h 6678"/>
                <a:gd name="T22" fmla="*/ 832756845 w 10140"/>
                <a:gd name="T23" fmla="*/ 508209664 h 6678"/>
                <a:gd name="T24" fmla="*/ 593848028 w 10140"/>
                <a:gd name="T25" fmla="*/ 508209664 h 6678"/>
                <a:gd name="T26" fmla="*/ 750450402 w 10140"/>
                <a:gd name="T27" fmla="*/ 240143163 h 66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66117" y="4670137"/>
            <a:ext cx="6780440" cy="821627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66117" y="5524035"/>
            <a:ext cx="6780440" cy="499046"/>
          </a:xfrm>
        </p:spPr>
        <p:txBody>
          <a:bodyPr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88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AA185F8-F325-50BE-AA68-E8BB91FE6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2C72379-621A-28F0-D6AF-5FE0A177E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7" name="Ryhmä 6" descr="&quot;&quot;">
            <a:extLst>
              <a:ext uri="{FF2B5EF4-FFF2-40B4-BE49-F238E27FC236}">
                <a16:creationId xmlns:a16="http://schemas.microsoft.com/office/drawing/2014/main" id="{34D75ABD-1E7B-7FB3-619F-4213B9DD7650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262433"/>
            <a:ext cx="9144145" cy="1250054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95EC95F-EDB1-AA05-B281-8D75D29B1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9A03075-E2C4-3AE1-9B3A-291E88FF3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D1C01B6-6D0C-8129-CF01-9C1C59016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30C4175-EDA6-8886-2487-801B0D8E7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E94999B-4CBF-E55D-520A-48ECA9DE7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D3C057B-187B-ED77-5749-E7E143E0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C5A28F6-8A82-96CB-BAA9-B6AC544886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4922" y="4914900"/>
            <a:ext cx="7673533" cy="821627"/>
          </a:xfrm>
        </p:spPr>
        <p:txBody>
          <a:bodyPr anchor="b"/>
          <a:lstStyle>
            <a:lvl1pPr algn="l">
              <a:defRPr sz="27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34922" y="5805742"/>
            <a:ext cx="7673533" cy="499046"/>
          </a:xfrm>
        </p:spPr>
        <p:txBody>
          <a:bodyPr/>
          <a:lstStyle>
            <a:lvl1pPr marL="0" indent="0" algn="l">
              <a:buNone/>
              <a:defRPr sz="135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734663" y="4932363"/>
            <a:ext cx="7674078" cy="873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551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27C588D-C954-8CB8-08AB-18106E366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0EFF5CF3-2048-EF77-7984-0089AD10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6" name="Ryhmä 9">
            <a:extLst>
              <a:ext uri="{FF2B5EF4-FFF2-40B4-BE49-F238E27FC236}">
                <a16:creationId xmlns:a16="http://schemas.microsoft.com/office/drawing/2014/main" id="{917F9420-4BF4-6E64-FDBC-63848B423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262188"/>
            <a:ext cx="9144000" cy="1250950"/>
            <a:chOff x="14288" y="1179513"/>
            <a:chExt cx="24353837" cy="2497138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B92A121-4A18-0AAC-48B5-702C46CB1A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869160002 w 10366"/>
                <a:gd name="T1" fmla="*/ 0 h 6678"/>
                <a:gd name="T2" fmla="*/ 430442445 w 10366"/>
                <a:gd name="T3" fmla="*/ 321705821 h 6678"/>
                <a:gd name="T4" fmla="*/ 481516349 w 10366"/>
                <a:gd name="T5" fmla="*/ 0 h 6678"/>
                <a:gd name="T6" fmla="*/ 99690769 w 10366"/>
                <a:gd name="T7" fmla="*/ 0 h 6678"/>
                <a:gd name="T8" fmla="*/ 0 w 10366"/>
                <a:gd name="T9" fmla="*/ 630943769 h 6678"/>
                <a:gd name="T10" fmla="*/ 0 w 10366"/>
                <a:gd name="T11" fmla="*/ 867320189 h 6678"/>
                <a:gd name="T12" fmla="*/ 344586679 w 10366"/>
                <a:gd name="T13" fmla="*/ 867320189 h 6678"/>
                <a:gd name="T14" fmla="*/ 402513539 w 10366"/>
                <a:gd name="T15" fmla="*/ 502365303 h 6678"/>
                <a:gd name="T16" fmla="*/ 727575514 w 10366"/>
                <a:gd name="T17" fmla="*/ 867320189 h 6678"/>
                <a:gd name="T18" fmla="*/ 1216203361 w 10366"/>
                <a:gd name="T19" fmla="*/ 867320189 h 6678"/>
                <a:gd name="T20" fmla="*/ 791320806 w 10366"/>
                <a:gd name="T21" fmla="*/ 403268840 h 6678"/>
                <a:gd name="T22" fmla="*/ 1340332192 w 10366"/>
                <a:gd name="T23" fmla="*/ 0 h 6678"/>
                <a:gd name="T24" fmla="*/ 869160002 w 10366"/>
                <a:gd name="T25" fmla="*/ 0 h 66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EDA037C-71D6-3181-0FF2-5047CAFB1C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508205418 h 6930"/>
                <a:gd name="T2" fmla="*/ 5816971 w 10332"/>
                <a:gd name="T3" fmla="*/ 418354213 h 6930"/>
                <a:gd name="T4" fmla="*/ 677621886 w 10332"/>
                <a:gd name="T5" fmla="*/ 0 h 6930"/>
                <a:gd name="T6" fmla="*/ 732172839 w 10332"/>
                <a:gd name="T7" fmla="*/ 0 h 6930"/>
                <a:gd name="T8" fmla="*/ 1335595002 w 10332"/>
                <a:gd name="T9" fmla="*/ 384594925 h 6930"/>
                <a:gd name="T10" fmla="*/ 1327451100 w 10332"/>
                <a:gd name="T11" fmla="*/ 478991066 h 6930"/>
                <a:gd name="T12" fmla="*/ 656809650 w 10332"/>
                <a:gd name="T13" fmla="*/ 899812149 h 6930"/>
                <a:gd name="T14" fmla="*/ 601095231 w 10332"/>
                <a:gd name="T15" fmla="*/ 899812149 h 6930"/>
                <a:gd name="T16" fmla="*/ 0 w 10332"/>
                <a:gd name="T17" fmla="*/ 508205418 h 6930"/>
                <a:gd name="T18" fmla="*/ 684602323 w 10332"/>
                <a:gd name="T19" fmla="*/ 256439857 h 6930"/>
                <a:gd name="T20" fmla="*/ 399178866 w 10332"/>
                <a:gd name="T21" fmla="*/ 434714611 h 6930"/>
                <a:gd name="T22" fmla="*/ 396852294 w 10332"/>
                <a:gd name="T23" fmla="*/ 473147835 h 6930"/>
                <a:gd name="T24" fmla="*/ 648665748 w 10332"/>
                <a:gd name="T25" fmla="*/ 641035143 h 6930"/>
                <a:gd name="T26" fmla="*/ 935252670 w 10332"/>
                <a:gd name="T27" fmla="*/ 460423241 h 6930"/>
                <a:gd name="T28" fmla="*/ 938742708 w 10332"/>
                <a:gd name="T29" fmla="*/ 417315361 h 6930"/>
                <a:gd name="T30" fmla="*/ 684602323 w 10332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EFED490-ED28-2CAE-75CB-82ADB480A8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90525839 w 10268"/>
                <a:gd name="T1" fmla="*/ 0 h 6786"/>
                <a:gd name="T2" fmla="*/ 473579997 w 10268"/>
                <a:gd name="T3" fmla="*/ 0 h 6786"/>
                <a:gd name="T4" fmla="*/ 415514070 w 10268"/>
                <a:gd name="T5" fmla="*/ 366223576 h 6786"/>
                <a:gd name="T6" fmla="*/ 626827696 w 10268"/>
                <a:gd name="T7" fmla="*/ 585593691 h 6786"/>
                <a:gd name="T8" fmla="*/ 629155482 w 10268"/>
                <a:gd name="T9" fmla="*/ 585593691 h 6786"/>
                <a:gd name="T10" fmla="*/ 886766640 w 10268"/>
                <a:gd name="T11" fmla="*/ 368562846 h 6786"/>
                <a:gd name="T12" fmla="*/ 944832566 w 10268"/>
                <a:gd name="T13" fmla="*/ 0 h 6786"/>
                <a:gd name="T14" fmla="*/ 1327886723 w 10268"/>
                <a:gd name="T15" fmla="*/ 0 h 6786"/>
                <a:gd name="T16" fmla="*/ 1267622112 w 10268"/>
                <a:gd name="T17" fmla="*/ 388446462 h 6786"/>
                <a:gd name="T18" fmla="*/ 648812748 w 10268"/>
                <a:gd name="T19" fmla="*/ 881899442 h 6786"/>
                <a:gd name="T20" fmla="*/ 597730181 w 10268"/>
                <a:gd name="T21" fmla="*/ 881899442 h 6786"/>
                <a:gd name="T22" fmla="*/ 28968412 w 10268"/>
                <a:gd name="T23" fmla="*/ 386107192 h 6786"/>
                <a:gd name="T24" fmla="*/ 90525839 w 10268"/>
                <a:gd name="T25" fmla="*/ 0 h 6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28857DF-FD60-7A90-7917-87E2C9D813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819468223 w 10233"/>
                <a:gd name="T1" fmla="*/ 867320189 h 6678"/>
                <a:gd name="T2" fmla="*/ 286690840 w 10233"/>
                <a:gd name="T3" fmla="*/ 867320189 h 6678"/>
                <a:gd name="T4" fmla="*/ 0 w 10233"/>
                <a:gd name="T5" fmla="*/ 0 h 6678"/>
                <a:gd name="T6" fmla="*/ 422471456 w 10233"/>
                <a:gd name="T7" fmla="*/ 0 h 6678"/>
                <a:gd name="T8" fmla="*/ 596529372 w 10233"/>
                <a:gd name="T9" fmla="*/ 568862434 h 6678"/>
                <a:gd name="T10" fmla="*/ 919299254 w 10233"/>
                <a:gd name="T11" fmla="*/ 0 h 6678"/>
                <a:gd name="T12" fmla="*/ 1323278807 w 10233"/>
                <a:gd name="T13" fmla="*/ 0 h 6678"/>
                <a:gd name="T14" fmla="*/ 819468223 w 10233"/>
                <a:gd name="T15" fmla="*/ 867320189 h 6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1B43D14D-CF4F-2D9A-AE0F-7899109F8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508205418 h 6930"/>
                <a:gd name="T2" fmla="*/ 5818253 w 10331"/>
                <a:gd name="T3" fmla="*/ 418354213 h 6930"/>
                <a:gd name="T4" fmla="*/ 677752919 w 10331"/>
                <a:gd name="T5" fmla="*/ 0 h 6930"/>
                <a:gd name="T6" fmla="*/ 732314546 w 10331"/>
                <a:gd name="T7" fmla="*/ 0 h 6930"/>
                <a:gd name="T8" fmla="*/ 1335724282 w 10331"/>
                <a:gd name="T9" fmla="*/ 384594925 h 6930"/>
                <a:gd name="T10" fmla="*/ 1327707959 w 10331"/>
                <a:gd name="T11" fmla="*/ 478991066 h 6930"/>
                <a:gd name="T12" fmla="*/ 656807425 w 10331"/>
                <a:gd name="T13" fmla="*/ 899812149 h 6930"/>
                <a:gd name="T14" fmla="*/ 601211666 w 10331"/>
                <a:gd name="T15" fmla="*/ 899812149 h 6930"/>
                <a:gd name="T16" fmla="*/ 0 w 10331"/>
                <a:gd name="T17" fmla="*/ 508205418 h 6930"/>
                <a:gd name="T18" fmla="*/ 684734751 w 10331"/>
                <a:gd name="T19" fmla="*/ 256439857 h 6930"/>
                <a:gd name="T20" fmla="*/ 399256339 w 10331"/>
                <a:gd name="T21" fmla="*/ 434714611 h 6930"/>
                <a:gd name="T22" fmla="*/ 396929182 w 10331"/>
                <a:gd name="T23" fmla="*/ 473147835 h 6930"/>
                <a:gd name="T24" fmla="*/ 648662015 w 10331"/>
                <a:gd name="T25" fmla="*/ 641035143 h 6930"/>
                <a:gd name="T26" fmla="*/ 935433811 w 10331"/>
                <a:gd name="T27" fmla="*/ 460423241 h 6930"/>
                <a:gd name="T28" fmla="*/ 938924547 w 10331"/>
                <a:gd name="T29" fmla="*/ 417315361 h 6930"/>
                <a:gd name="T30" fmla="*/ 684734751 w 10331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BB79CA35-66D9-1A06-9245-CA18BD2D8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518905469 w 7792"/>
                <a:gd name="T1" fmla="*/ 0 h 6678"/>
                <a:gd name="T2" fmla="*/ 426063584 w 7792"/>
                <a:gd name="T3" fmla="*/ 585226789 h 6678"/>
                <a:gd name="T4" fmla="*/ 1007553459 w 7792"/>
                <a:gd name="T5" fmla="*/ 585226789 h 6678"/>
                <a:gd name="T6" fmla="*/ 963459974 w 7792"/>
                <a:gd name="T7" fmla="*/ 867320189 h 6678"/>
                <a:gd name="T8" fmla="*/ 0 w 7792"/>
                <a:gd name="T9" fmla="*/ 867320189 h 6678"/>
                <a:gd name="T10" fmla="*/ 137064464 w 7792"/>
                <a:gd name="T11" fmla="*/ 0 h 6678"/>
                <a:gd name="T12" fmla="*/ 518905469 w 7792"/>
                <a:gd name="T13" fmla="*/ 0 h 6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8801FD6-C0B3-BEF0-F0AD-941967DAEA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531181270 w 10140"/>
                <a:gd name="T1" fmla="*/ 0 h 6678"/>
                <a:gd name="T2" fmla="*/ 0 w 10140"/>
                <a:gd name="T3" fmla="*/ 867320189 h 6678"/>
                <a:gd name="T4" fmla="*/ 386208068 w 10140"/>
                <a:gd name="T5" fmla="*/ 867320189 h 6678"/>
                <a:gd name="T6" fmla="*/ 455851899 w 10140"/>
                <a:gd name="T7" fmla="*/ 747183738 h 6678"/>
                <a:gd name="T8" fmla="*/ 904597680 w 10140"/>
                <a:gd name="T9" fmla="*/ 747183738 h 6678"/>
                <a:gd name="T10" fmla="*/ 941809809 w 10140"/>
                <a:gd name="T11" fmla="*/ 867320189 h 6678"/>
                <a:gd name="T12" fmla="*/ 1310186983 w 10140"/>
                <a:gd name="T13" fmla="*/ 867320189 h 6678"/>
                <a:gd name="T14" fmla="*/ 1310186983 w 10140"/>
                <a:gd name="T15" fmla="*/ 723416358 h 6678"/>
                <a:gd name="T16" fmla="*/ 1057711159 w 10140"/>
                <a:gd name="T17" fmla="*/ 0 h 6678"/>
                <a:gd name="T18" fmla="*/ 531181270 w 10140"/>
                <a:gd name="T19" fmla="*/ 0 h 6678"/>
                <a:gd name="T20" fmla="*/ 750450402 w 10140"/>
                <a:gd name="T21" fmla="*/ 240143163 h 6678"/>
                <a:gd name="T22" fmla="*/ 832756845 w 10140"/>
                <a:gd name="T23" fmla="*/ 508209664 h 6678"/>
                <a:gd name="T24" fmla="*/ 593848028 w 10140"/>
                <a:gd name="T25" fmla="*/ 508209664 h 6678"/>
                <a:gd name="T26" fmla="*/ 750450402 w 10140"/>
                <a:gd name="T27" fmla="*/ 240143163 h 66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66117" y="4670137"/>
            <a:ext cx="6780440" cy="821627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66117" y="5524035"/>
            <a:ext cx="6780440" cy="499046"/>
          </a:xfrm>
        </p:spPr>
        <p:txBody>
          <a:bodyPr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210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4636DA7-AF47-05AB-38B8-63A94C26BA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3137D05B-2C87-37CC-6D0A-1752719DF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6" name="Ryhmä 9">
            <a:extLst>
              <a:ext uri="{FF2B5EF4-FFF2-40B4-BE49-F238E27FC236}">
                <a16:creationId xmlns:a16="http://schemas.microsoft.com/office/drawing/2014/main" id="{6B4C814B-2E4A-9129-116E-F3A2E7FA7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262188"/>
            <a:ext cx="9144000" cy="1250950"/>
            <a:chOff x="14288" y="1179513"/>
            <a:chExt cx="24353837" cy="2497138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5E2CFD9-D727-28AB-2A60-7DD0551D3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869160002 w 10366"/>
                <a:gd name="T1" fmla="*/ 0 h 6678"/>
                <a:gd name="T2" fmla="*/ 430442445 w 10366"/>
                <a:gd name="T3" fmla="*/ 321705821 h 6678"/>
                <a:gd name="T4" fmla="*/ 481516349 w 10366"/>
                <a:gd name="T5" fmla="*/ 0 h 6678"/>
                <a:gd name="T6" fmla="*/ 99690769 w 10366"/>
                <a:gd name="T7" fmla="*/ 0 h 6678"/>
                <a:gd name="T8" fmla="*/ 0 w 10366"/>
                <a:gd name="T9" fmla="*/ 630943769 h 6678"/>
                <a:gd name="T10" fmla="*/ 0 w 10366"/>
                <a:gd name="T11" fmla="*/ 867320189 h 6678"/>
                <a:gd name="T12" fmla="*/ 344586679 w 10366"/>
                <a:gd name="T13" fmla="*/ 867320189 h 6678"/>
                <a:gd name="T14" fmla="*/ 402513539 w 10366"/>
                <a:gd name="T15" fmla="*/ 502365303 h 6678"/>
                <a:gd name="T16" fmla="*/ 727575514 w 10366"/>
                <a:gd name="T17" fmla="*/ 867320189 h 6678"/>
                <a:gd name="T18" fmla="*/ 1216203361 w 10366"/>
                <a:gd name="T19" fmla="*/ 867320189 h 6678"/>
                <a:gd name="T20" fmla="*/ 791320806 w 10366"/>
                <a:gd name="T21" fmla="*/ 403268840 h 6678"/>
                <a:gd name="T22" fmla="*/ 1340332192 w 10366"/>
                <a:gd name="T23" fmla="*/ 0 h 6678"/>
                <a:gd name="T24" fmla="*/ 869160002 w 10366"/>
                <a:gd name="T25" fmla="*/ 0 h 66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161D4F8-5669-392D-F4AB-6CB41B6842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508205418 h 6930"/>
                <a:gd name="T2" fmla="*/ 5816971 w 10332"/>
                <a:gd name="T3" fmla="*/ 418354213 h 6930"/>
                <a:gd name="T4" fmla="*/ 677621886 w 10332"/>
                <a:gd name="T5" fmla="*/ 0 h 6930"/>
                <a:gd name="T6" fmla="*/ 732172839 w 10332"/>
                <a:gd name="T7" fmla="*/ 0 h 6930"/>
                <a:gd name="T8" fmla="*/ 1335595002 w 10332"/>
                <a:gd name="T9" fmla="*/ 384594925 h 6930"/>
                <a:gd name="T10" fmla="*/ 1327451100 w 10332"/>
                <a:gd name="T11" fmla="*/ 478991066 h 6930"/>
                <a:gd name="T12" fmla="*/ 656809650 w 10332"/>
                <a:gd name="T13" fmla="*/ 899812149 h 6930"/>
                <a:gd name="T14" fmla="*/ 601095231 w 10332"/>
                <a:gd name="T15" fmla="*/ 899812149 h 6930"/>
                <a:gd name="T16" fmla="*/ 0 w 10332"/>
                <a:gd name="T17" fmla="*/ 508205418 h 6930"/>
                <a:gd name="T18" fmla="*/ 684602323 w 10332"/>
                <a:gd name="T19" fmla="*/ 256439857 h 6930"/>
                <a:gd name="T20" fmla="*/ 399178866 w 10332"/>
                <a:gd name="T21" fmla="*/ 434714611 h 6930"/>
                <a:gd name="T22" fmla="*/ 396852294 w 10332"/>
                <a:gd name="T23" fmla="*/ 473147835 h 6930"/>
                <a:gd name="T24" fmla="*/ 648665748 w 10332"/>
                <a:gd name="T25" fmla="*/ 641035143 h 6930"/>
                <a:gd name="T26" fmla="*/ 935252670 w 10332"/>
                <a:gd name="T27" fmla="*/ 460423241 h 6930"/>
                <a:gd name="T28" fmla="*/ 938742708 w 10332"/>
                <a:gd name="T29" fmla="*/ 417315361 h 6930"/>
                <a:gd name="T30" fmla="*/ 684602323 w 10332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723405F-769B-8364-687D-0DEF5BDD2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90525839 w 10268"/>
                <a:gd name="T1" fmla="*/ 0 h 6786"/>
                <a:gd name="T2" fmla="*/ 473579997 w 10268"/>
                <a:gd name="T3" fmla="*/ 0 h 6786"/>
                <a:gd name="T4" fmla="*/ 415514070 w 10268"/>
                <a:gd name="T5" fmla="*/ 366223576 h 6786"/>
                <a:gd name="T6" fmla="*/ 626827696 w 10268"/>
                <a:gd name="T7" fmla="*/ 585593691 h 6786"/>
                <a:gd name="T8" fmla="*/ 629155482 w 10268"/>
                <a:gd name="T9" fmla="*/ 585593691 h 6786"/>
                <a:gd name="T10" fmla="*/ 886766640 w 10268"/>
                <a:gd name="T11" fmla="*/ 368562846 h 6786"/>
                <a:gd name="T12" fmla="*/ 944832566 w 10268"/>
                <a:gd name="T13" fmla="*/ 0 h 6786"/>
                <a:gd name="T14" fmla="*/ 1327886723 w 10268"/>
                <a:gd name="T15" fmla="*/ 0 h 6786"/>
                <a:gd name="T16" fmla="*/ 1267622112 w 10268"/>
                <a:gd name="T17" fmla="*/ 388446462 h 6786"/>
                <a:gd name="T18" fmla="*/ 648812748 w 10268"/>
                <a:gd name="T19" fmla="*/ 881899442 h 6786"/>
                <a:gd name="T20" fmla="*/ 597730181 w 10268"/>
                <a:gd name="T21" fmla="*/ 881899442 h 6786"/>
                <a:gd name="T22" fmla="*/ 28968412 w 10268"/>
                <a:gd name="T23" fmla="*/ 386107192 h 6786"/>
                <a:gd name="T24" fmla="*/ 90525839 w 10268"/>
                <a:gd name="T25" fmla="*/ 0 h 6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C535E984-C3F5-26AF-F236-B0A2E3BF1A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819468223 w 10233"/>
                <a:gd name="T1" fmla="*/ 867320189 h 6678"/>
                <a:gd name="T2" fmla="*/ 286690840 w 10233"/>
                <a:gd name="T3" fmla="*/ 867320189 h 6678"/>
                <a:gd name="T4" fmla="*/ 0 w 10233"/>
                <a:gd name="T5" fmla="*/ 0 h 6678"/>
                <a:gd name="T6" fmla="*/ 422471456 w 10233"/>
                <a:gd name="T7" fmla="*/ 0 h 6678"/>
                <a:gd name="T8" fmla="*/ 596529372 w 10233"/>
                <a:gd name="T9" fmla="*/ 568862434 h 6678"/>
                <a:gd name="T10" fmla="*/ 919299254 w 10233"/>
                <a:gd name="T11" fmla="*/ 0 h 6678"/>
                <a:gd name="T12" fmla="*/ 1323278807 w 10233"/>
                <a:gd name="T13" fmla="*/ 0 h 6678"/>
                <a:gd name="T14" fmla="*/ 819468223 w 10233"/>
                <a:gd name="T15" fmla="*/ 867320189 h 6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3040E022-6265-EB23-EEBC-8DDC0B413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508205418 h 6930"/>
                <a:gd name="T2" fmla="*/ 5818253 w 10331"/>
                <a:gd name="T3" fmla="*/ 418354213 h 6930"/>
                <a:gd name="T4" fmla="*/ 677752919 w 10331"/>
                <a:gd name="T5" fmla="*/ 0 h 6930"/>
                <a:gd name="T6" fmla="*/ 732314546 w 10331"/>
                <a:gd name="T7" fmla="*/ 0 h 6930"/>
                <a:gd name="T8" fmla="*/ 1335724282 w 10331"/>
                <a:gd name="T9" fmla="*/ 384594925 h 6930"/>
                <a:gd name="T10" fmla="*/ 1327707959 w 10331"/>
                <a:gd name="T11" fmla="*/ 478991066 h 6930"/>
                <a:gd name="T12" fmla="*/ 656807425 w 10331"/>
                <a:gd name="T13" fmla="*/ 899812149 h 6930"/>
                <a:gd name="T14" fmla="*/ 601211666 w 10331"/>
                <a:gd name="T15" fmla="*/ 899812149 h 6930"/>
                <a:gd name="T16" fmla="*/ 0 w 10331"/>
                <a:gd name="T17" fmla="*/ 508205418 h 6930"/>
                <a:gd name="T18" fmla="*/ 684734751 w 10331"/>
                <a:gd name="T19" fmla="*/ 256439857 h 6930"/>
                <a:gd name="T20" fmla="*/ 399256339 w 10331"/>
                <a:gd name="T21" fmla="*/ 434714611 h 6930"/>
                <a:gd name="T22" fmla="*/ 396929182 w 10331"/>
                <a:gd name="T23" fmla="*/ 473147835 h 6930"/>
                <a:gd name="T24" fmla="*/ 648662015 w 10331"/>
                <a:gd name="T25" fmla="*/ 641035143 h 6930"/>
                <a:gd name="T26" fmla="*/ 935433811 w 10331"/>
                <a:gd name="T27" fmla="*/ 460423241 h 6930"/>
                <a:gd name="T28" fmla="*/ 938924547 w 10331"/>
                <a:gd name="T29" fmla="*/ 417315361 h 6930"/>
                <a:gd name="T30" fmla="*/ 684734751 w 10331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B13A3A11-B9DB-B30E-E94C-2C52243C2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518905469 w 7792"/>
                <a:gd name="T1" fmla="*/ 0 h 6678"/>
                <a:gd name="T2" fmla="*/ 426063584 w 7792"/>
                <a:gd name="T3" fmla="*/ 585226789 h 6678"/>
                <a:gd name="T4" fmla="*/ 1007553459 w 7792"/>
                <a:gd name="T5" fmla="*/ 585226789 h 6678"/>
                <a:gd name="T6" fmla="*/ 963459974 w 7792"/>
                <a:gd name="T7" fmla="*/ 867320189 h 6678"/>
                <a:gd name="T8" fmla="*/ 0 w 7792"/>
                <a:gd name="T9" fmla="*/ 867320189 h 6678"/>
                <a:gd name="T10" fmla="*/ 137064464 w 7792"/>
                <a:gd name="T11" fmla="*/ 0 h 6678"/>
                <a:gd name="T12" fmla="*/ 518905469 w 7792"/>
                <a:gd name="T13" fmla="*/ 0 h 6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9791CCA-7C06-682D-9D02-48C8B625C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531181270 w 10140"/>
                <a:gd name="T1" fmla="*/ 0 h 6678"/>
                <a:gd name="T2" fmla="*/ 0 w 10140"/>
                <a:gd name="T3" fmla="*/ 867320189 h 6678"/>
                <a:gd name="T4" fmla="*/ 386208068 w 10140"/>
                <a:gd name="T5" fmla="*/ 867320189 h 6678"/>
                <a:gd name="T6" fmla="*/ 455851899 w 10140"/>
                <a:gd name="T7" fmla="*/ 747183738 h 6678"/>
                <a:gd name="T8" fmla="*/ 904597680 w 10140"/>
                <a:gd name="T9" fmla="*/ 747183738 h 6678"/>
                <a:gd name="T10" fmla="*/ 941809809 w 10140"/>
                <a:gd name="T11" fmla="*/ 867320189 h 6678"/>
                <a:gd name="T12" fmla="*/ 1310186983 w 10140"/>
                <a:gd name="T13" fmla="*/ 867320189 h 6678"/>
                <a:gd name="T14" fmla="*/ 1310186983 w 10140"/>
                <a:gd name="T15" fmla="*/ 723416358 h 6678"/>
                <a:gd name="T16" fmla="*/ 1057711159 w 10140"/>
                <a:gd name="T17" fmla="*/ 0 h 6678"/>
                <a:gd name="T18" fmla="*/ 531181270 w 10140"/>
                <a:gd name="T19" fmla="*/ 0 h 6678"/>
                <a:gd name="T20" fmla="*/ 750450402 w 10140"/>
                <a:gd name="T21" fmla="*/ 240143163 h 6678"/>
                <a:gd name="T22" fmla="*/ 832756845 w 10140"/>
                <a:gd name="T23" fmla="*/ 508209664 h 6678"/>
                <a:gd name="T24" fmla="*/ 593848028 w 10140"/>
                <a:gd name="T25" fmla="*/ 508209664 h 6678"/>
                <a:gd name="T26" fmla="*/ 750450402 w 10140"/>
                <a:gd name="T27" fmla="*/ 240143163 h 66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66117" y="4670137"/>
            <a:ext cx="6780440" cy="821627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66117" y="5524035"/>
            <a:ext cx="6780440" cy="499046"/>
          </a:xfrm>
        </p:spPr>
        <p:txBody>
          <a:bodyPr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4178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A8022853-1F1B-D00E-39EA-0E1D0C7EAB85}"/>
              </a:ext>
            </a:extLst>
          </p:cNvPr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7AA1D60A-BC64-D556-07ED-896719304D09}"/>
              </a:ext>
            </a:extLst>
          </p:cNvPr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8">
            <a:extLst>
              <a:ext uri="{FF2B5EF4-FFF2-40B4-BE49-F238E27FC236}">
                <a16:creationId xmlns:a16="http://schemas.microsoft.com/office/drawing/2014/main" id="{AA68C91F-FB42-2476-2E15-8573376BE8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4025" y="6442075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B40EB51-7432-BD40-897C-F2BFB08B7E24}" type="slidenum">
              <a:rPr lang="en-US" altLang="fi-FI" sz="1000" smtClean="0"/>
              <a:pPr algn="r" eaLnBrk="1" hangingPunct="1">
                <a:defRPr/>
              </a:pPr>
              <a:t>‹#›</a:t>
            </a:fld>
            <a:endParaRPr lang="en-US" altLang="fi-FI" sz="100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7FF728A-909C-54AF-E8FA-CB292A87DBE8}"/>
              </a:ext>
            </a:extLst>
          </p:cNvPr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/>
              <a:t> </a:t>
            </a:r>
          </a:p>
        </p:txBody>
      </p:sp>
      <p:pic>
        <p:nvPicPr>
          <p:cNvPr id="6" name="Kuva 10">
            <a:extLst>
              <a:ext uri="{FF2B5EF4-FFF2-40B4-BE49-F238E27FC236}">
                <a16:creationId xmlns:a16="http://schemas.microsoft.com/office/drawing/2014/main" id="{74E6253A-DBAF-DB28-B28D-8ACF1E6BD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EFFF1-1BD4-C7E5-3B59-6BD3BCCC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80A31E-4847-48C7-B976-3BABCB30F6D3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EB0161-3866-C50F-6D88-ECBA15E4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</p:spTree>
    <p:extLst>
      <p:ext uri="{BB962C8B-B14F-4D97-AF65-F5344CB8AC3E}">
        <p14:creationId xmlns:p14="http://schemas.microsoft.com/office/powerpoint/2010/main" val="216144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ouvola_panoraama_4000px.jpg">
            <a:extLst>
              <a:ext uri="{FF2B5EF4-FFF2-40B4-BE49-F238E27FC236}">
                <a16:creationId xmlns:a16="http://schemas.microsoft.com/office/drawing/2014/main" id="{C7CFF6F8-EBC5-68B0-C4DF-809F281FB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/>
          <a:stretch>
            <a:fillRect/>
          </a:stretch>
        </p:blipFill>
        <p:spPr bwMode="auto">
          <a:xfrm>
            <a:off x="0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>
            <a:extLst>
              <a:ext uri="{FF2B5EF4-FFF2-40B4-BE49-F238E27FC236}">
                <a16:creationId xmlns:a16="http://schemas.microsoft.com/office/drawing/2014/main" id="{3C31AB4D-3343-E2C3-CC9C-A44B70F6BD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51938" cy="6858000"/>
            <a:chOff x="-1" y="0"/>
            <a:chExt cx="9151201" cy="6858002"/>
          </a:xfrm>
        </p:grpSpPr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8B3964FC-B85F-6793-B88E-37C20CC6C1FD}"/>
                </a:ext>
              </a:extLst>
            </p:cNvPr>
            <p:cNvSpPr/>
            <p:nvPr userDrawn="1"/>
          </p:nvSpPr>
          <p:spPr>
            <a:xfrm>
              <a:off x="-1" y="0"/>
              <a:ext cx="9143264" cy="10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D29BB0C5-3936-5EED-B6E5-9CCB4BB15BA0}"/>
                </a:ext>
              </a:extLst>
            </p:cNvPr>
            <p:cNvSpPr/>
            <p:nvPr userDrawn="1"/>
          </p:nvSpPr>
          <p:spPr>
            <a:xfrm>
              <a:off x="7936" y="6757990"/>
              <a:ext cx="9143264" cy="10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99D3F921-05C3-D3A7-589E-60962BBF6CA0}"/>
                </a:ext>
              </a:extLst>
            </p:cNvPr>
            <p:cNvSpPr/>
            <p:nvPr userDrawn="1"/>
          </p:nvSpPr>
          <p:spPr>
            <a:xfrm rot="16200000">
              <a:off x="-3378206" y="3378205"/>
              <a:ext cx="6858002" cy="101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10E74895-F6EF-BC21-1B5A-638B3067B9EC}"/>
                </a:ext>
              </a:extLst>
            </p:cNvPr>
            <p:cNvSpPr/>
            <p:nvPr userDrawn="1"/>
          </p:nvSpPr>
          <p:spPr>
            <a:xfrm rot="16200000">
              <a:off x="5671403" y="3378205"/>
              <a:ext cx="6858002" cy="101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8" name="Kuva 12">
            <a:extLst>
              <a:ext uri="{FF2B5EF4-FFF2-40B4-BE49-F238E27FC236}">
                <a16:creationId xmlns:a16="http://schemas.microsoft.com/office/drawing/2014/main" id="{F21FB0B2-4198-1786-6507-B1914DCF1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22263"/>
            <a:ext cx="5207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9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442D702F-DC86-65E5-91E7-2E54320CBE6D}"/>
              </a:ext>
            </a:extLst>
          </p:cNvPr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93C4CFEE-AFD8-E883-25DB-016AE3CE6428}"/>
              </a:ext>
            </a:extLst>
          </p:cNvPr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8">
            <a:extLst>
              <a:ext uri="{FF2B5EF4-FFF2-40B4-BE49-F238E27FC236}">
                <a16:creationId xmlns:a16="http://schemas.microsoft.com/office/drawing/2014/main" id="{FF3F7437-47F4-2941-45A9-14931A7EB7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4025" y="6442075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E4E1B58-56B5-D548-9173-0BF834A1EC0B}" type="slidenum">
              <a:rPr lang="en-US" altLang="fi-FI" sz="1000" smtClean="0"/>
              <a:pPr algn="r" eaLnBrk="1" hangingPunct="1">
                <a:defRPr/>
              </a:pPr>
              <a:t>‹#›</a:t>
            </a:fld>
            <a:endParaRPr lang="en-US" altLang="fi-FI" sz="100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6E3BBC9-8C60-8E5C-4595-4799D77CF51C}"/>
              </a:ext>
            </a:extLst>
          </p:cNvPr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/>
              <a:t> </a:t>
            </a:r>
          </a:p>
        </p:txBody>
      </p:sp>
      <p:pic>
        <p:nvPicPr>
          <p:cNvPr id="6" name="Kuva 10">
            <a:extLst>
              <a:ext uri="{FF2B5EF4-FFF2-40B4-BE49-F238E27FC236}">
                <a16:creationId xmlns:a16="http://schemas.microsoft.com/office/drawing/2014/main" id="{86842A71-0CB7-F532-D03C-9FAF0594A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228F73-CE59-7900-DAB7-93C6BFB7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4DBB36-1070-407B-AF42-607D83CD07F2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B86422-C237-49A0-798F-E77892B3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</p:spTree>
    <p:extLst>
      <p:ext uri="{BB962C8B-B14F-4D97-AF65-F5344CB8AC3E}">
        <p14:creationId xmlns:p14="http://schemas.microsoft.com/office/powerpoint/2010/main" val="2198336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ihmeen hieno kouvola.jpg">
            <a:extLst>
              <a:ext uri="{FF2B5EF4-FFF2-40B4-BE49-F238E27FC236}">
                <a16:creationId xmlns:a16="http://schemas.microsoft.com/office/drawing/2014/main" id="{CF6522B9-2E02-70BE-E593-82C7F9053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06600"/>
            <a:ext cx="4435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F1DAC31-2B5D-1D8E-572D-4711ED0024D3}"/>
              </a:ext>
            </a:extLst>
          </p:cNvPr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A2C614D5-B811-CA29-AF4A-FA0877D744A5}"/>
              </a:ext>
            </a:extLst>
          </p:cNvPr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9">
            <a:extLst>
              <a:ext uri="{FF2B5EF4-FFF2-40B4-BE49-F238E27FC236}">
                <a16:creationId xmlns:a16="http://schemas.microsoft.com/office/drawing/2014/main" id="{7027F5A5-E2E7-DAB9-CDF5-C318AC612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4025" y="6416675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A2386D6-5F50-EF41-BB76-D345FA5A69A2}" type="slidenum">
              <a:rPr lang="en-US" altLang="fi-FI" sz="1000" smtClean="0"/>
              <a:pPr algn="r" eaLnBrk="1" hangingPunct="1">
                <a:defRPr/>
              </a:pPr>
              <a:t>‹#›</a:t>
            </a:fld>
            <a:endParaRPr lang="en-US" altLang="fi-FI" sz="100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8745CCC-A1AF-07ED-7BD9-408B36A87228}"/>
              </a:ext>
            </a:extLst>
          </p:cNvPr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/>
              <a:t> </a:t>
            </a:r>
          </a:p>
        </p:txBody>
      </p:sp>
      <p:pic>
        <p:nvPicPr>
          <p:cNvPr id="7" name="Kuva 11">
            <a:extLst>
              <a:ext uri="{FF2B5EF4-FFF2-40B4-BE49-F238E27FC236}">
                <a16:creationId xmlns:a16="http://schemas.microsoft.com/office/drawing/2014/main" id="{35E31D00-218F-0B38-F404-BA0741FA6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45251D81-3E79-2199-C974-DD1EE211A1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875"/>
            <a:ext cx="8320088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034207-0BAC-30E4-F361-A8C734CD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0C98E7-4A67-4C2F-BC3F-01BDAE8A6CFB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346ACF1-4883-5A3E-46CA-0F204C5E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</p:spTree>
    <p:extLst>
      <p:ext uri="{BB962C8B-B14F-4D97-AF65-F5344CB8AC3E}">
        <p14:creationId xmlns:p14="http://schemas.microsoft.com/office/powerpoint/2010/main" val="964601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F7AA9865-0E54-48DF-228A-17112F12EF73}"/>
              </a:ext>
            </a:extLst>
          </p:cNvPr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F493CC8B-46AA-0AE6-21A8-CD689594EB0C}"/>
              </a:ext>
            </a:extLst>
          </p:cNvPr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8">
            <a:extLst>
              <a:ext uri="{FF2B5EF4-FFF2-40B4-BE49-F238E27FC236}">
                <a16:creationId xmlns:a16="http://schemas.microsoft.com/office/drawing/2014/main" id="{D49F653B-DB4D-CAB0-DA76-593283814D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4025" y="644207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125148F-BF03-0946-993F-B8C6047C0F79}" type="slidenum">
              <a:rPr lang="en-US" altLang="fi-FI" sz="1000" smtClean="0"/>
              <a:pPr algn="r" eaLnBrk="1" hangingPunct="1">
                <a:defRPr/>
              </a:pPr>
              <a:t>‹#›</a:t>
            </a:fld>
            <a:endParaRPr lang="en-US" altLang="fi-FI" sz="100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A2DF5D6-B0BB-87F4-D83F-16A6B2930663}"/>
              </a:ext>
            </a:extLst>
          </p:cNvPr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/>
              <a:t> </a:t>
            </a:r>
          </a:p>
        </p:txBody>
      </p:sp>
      <p:pic>
        <p:nvPicPr>
          <p:cNvPr id="6" name="Kuva 10">
            <a:extLst>
              <a:ext uri="{FF2B5EF4-FFF2-40B4-BE49-F238E27FC236}">
                <a16:creationId xmlns:a16="http://schemas.microsoft.com/office/drawing/2014/main" id="{537E6728-C52B-01A6-AD6C-B5206A8A8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D6CBDF-A695-2FB1-4476-2515DC0F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FEF3EA-BF57-48DF-9290-E69F9C52B862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7CE267-E840-CD92-873D-804AFB09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</p:spTree>
    <p:extLst>
      <p:ext uri="{BB962C8B-B14F-4D97-AF65-F5344CB8AC3E}">
        <p14:creationId xmlns:p14="http://schemas.microsoft.com/office/powerpoint/2010/main" val="3838933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ihmeen hieno kouvola.jpg">
            <a:extLst>
              <a:ext uri="{FF2B5EF4-FFF2-40B4-BE49-F238E27FC236}">
                <a16:creationId xmlns:a16="http://schemas.microsoft.com/office/drawing/2014/main" id="{5AABEE31-EF80-857F-EB3C-D5DFEFE0B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06600"/>
            <a:ext cx="4435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79BB1C8A-BBFA-4A2A-B0B8-832316AF92EE}"/>
              </a:ext>
            </a:extLst>
          </p:cNvPr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2C357677-428C-56B3-0A51-4043C08F6EBC}"/>
              </a:ext>
            </a:extLst>
          </p:cNvPr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9">
            <a:extLst>
              <a:ext uri="{FF2B5EF4-FFF2-40B4-BE49-F238E27FC236}">
                <a16:creationId xmlns:a16="http://schemas.microsoft.com/office/drawing/2014/main" id="{89F9C260-BFCB-3CBB-AFCF-5505002621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4025" y="641667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56583DF-7431-BB46-8032-750FB18A6BF3}" type="slidenum">
              <a:rPr lang="en-US" altLang="fi-FI" sz="1000" smtClean="0"/>
              <a:pPr algn="r" eaLnBrk="1" hangingPunct="1">
                <a:defRPr/>
              </a:pPr>
              <a:t>‹#›</a:t>
            </a:fld>
            <a:endParaRPr lang="en-US" altLang="fi-FI" sz="100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9F3F2B9-E68C-E550-9B6D-83CC3C87A15E}"/>
              </a:ext>
            </a:extLst>
          </p:cNvPr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/>
              <a:t> </a:t>
            </a:r>
          </a:p>
        </p:txBody>
      </p:sp>
      <p:pic>
        <p:nvPicPr>
          <p:cNvPr id="7" name="Kuva 11">
            <a:extLst>
              <a:ext uri="{FF2B5EF4-FFF2-40B4-BE49-F238E27FC236}">
                <a16:creationId xmlns:a16="http://schemas.microsoft.com/office/drawing/2014/main" id="{E081BA99-BF68-D525-B7FE-0DCCE1AD6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416EA89C-0618-3102-3A36-36D8800C25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875"/>
            <a:ext cx="8320088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3932179-541C-2A44-1876-F6F3B59A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6B7F8A-7A83-446A-AFD1-3EA6981B5DCC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D6020F-19B2-4116-E4DC-289A3320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</p:spTree>
    <p:extLst>
      <p:ext uri="{BB962C8B-B14F-4D97-AF65-F5344CB8AC3E}">
        <p14:creationId xmlns:p14="http://schemas.microsoft.com/office/powerpoint/2010/main" val="101247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Perhokalasta joella">
            <a:extLst>
              <a:ext uri="{FF2B5EF4-FFF2-40B4-BE49-F238E27FC236}">
                <a16:creationId xmlns:a16="http://schemas.microsoft.com/office/drawing/2014/main" id="{A535F42F-09FB-FC99-E83F-C3C5287F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EC0EF805-25A6-6618-3FE0-73666DCEF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E3D7D76-A961-7480-7D17-FC5ABA08F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7" name="Ryhmä 10">
            <a:extLst>
              <a:ext uri="{FF2B5EF4-FFF2-40B4-BE49-F238E27FC236}">
                <a16:creationId xmlns:a16="http://schemas.microsoft.com/office/drawing/2014/main" id="{C4DB25EE-2FCD-D878-107D-F91E5D314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262188"/>
            <a:ext cx="9144000" cy="1250950"/>
            <a:chOff x="14288" y="1179513"/>
            <a:chExt cx="24353837" cy="2497138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3D7A25D-54B2-7004-3A28-D22C05902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869160002 w 10366"/>
                <a:gd name="T1" fmla="*/ 0 h 6678"/>
                <a:gd name="T2" fmla="*/ 430442445 w 10366"/>
                <a:gd name="T3" fmla="*/ 321705821 h 6678"/>
                <a:gd name="T4" fmla="*/ 481516349 w 10366"/>
                <a:gd name="T5" fmla="*/ 0 h 6678"/>
                <a:gd name="T6" fmla="*/ 99690769 w 10366"/>
                <a:gd name="T7" fmla="*/ 0 h 6678"/>
                <a:gd name="T8" fmla="*/ 0 w 10366"/>
                <a:gd name="T9" fmla="*/ 630943769 h 6678"/>
                <a:gd name="T10" fmla="*/ 0 w 10366"/>
                <a:gd name="T11" fmla="*/ 867320189 h 6678"/>
                <a:gd name="T12" fmla="*/ 344586679 w 10366"/>
                <a:gd name="T13" fmla="*/ 867320189 h 6678"/>
                <a:gd name="T14" fmla="*/ 402513539 w 10366"/>
                <a:gd name="T15" fmla="*/ 502365303 h 6678"/>
                <a:gd name="T16" fmla="*/ 727575514 w 10366"/>
                <a:gd name="T17" fmla="*/ 867320189 h 6678"/>
                <a:gd name="T18" fmla="*/ 1216203361 w 10366"/>
                <a:gd name="T19" fmla="*/ 867320189 h 6678"/>
                <a:gd name="T20" fmla="*/ 791320806 w 10366"/>
                <a:gd name="T21" fmla="*/ 403268840 h 6678"/>
                <a:gd name="T22" fmla="*/ 1340332192 w 10366"/>
                <a:gd name="T23" fmla="*/ 0 h 6678"/>
                <a:gd name="T24" fmla="*/ 869160002 w 10366"/>
                <a:gd name="T25" fmla="*/ 0 h 66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4C1FA06-2D8B-3A4B-4BC1-67FB8934F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508205418 h 6930"/>
                <a:gd name="T2" fmla="*/ 5816971 w 10332"/>
                <a:gd name="T3" fmla="*/ 418354213 h 6930"/>
                <a:gd name="T4" fmla="*/ 677621886 w 10332"/>
                <a:gd name="T5" fmla="*/ 0 h 6930"/>
                <a:gd name="T6" fmla="*/ 732172839 w 10332"/>
                <a:gd name="T7" fmla="*/ 0 h 6930"/>
                <a:gd name="T8" fmla="*/ 1335595002 w 10332"/>
                <a:gd name="T9" fmla="*/ 384594925 h 6930"/>
                <a:gd name="T10" fmla="*/ 1327451100 w 10332"/>
                <a:gd name="T11" fmla="*/ 478991066 h 6930"/>
                <a:gd name="T12" fmla="*/ 656809650 w 10332"/>
                <a:gd name="T13" fmla="*/ 899812149 h 6930"/>
                <a:gd name="T14" fmla="*/ 601095231 w 10332"/>
                <a:gd name="T15" fmla="*/ 899812149 h 6930"/>
                <a:gd name="T16" fmla="*/ 0 w 10332"/>
                <a:gd name="T17" fmla="*/ 508205418 h 6930"/>
                <a:gd name="T18" fmla="*/ 684602323 w 10332"/>
                <a:gd name="T19" fmla="*/ 256439857 h 6930"/>
                <a:gd name="T20" fmla="*/ 399178866 w 10332"/>
                <a:gd name="T21" fmla="*/ 434714611 h 6930"/>
                <a:gd name="T22" fmla="*/ 396852294 w 10332"/>
                <a:gd name="T23" fmla="*/ 473147835 h 6930"/>
                <a:gd name="T24" fmla="*/ 648665748 w 10332"/>
                <a:gd name="T25" fmla="*/ 641035143 h 6930"/>
                <a:gd name="T26" fmla="*/ 935252670 w 10332"/>
                <a:gd name="T27" fmla="*/ 460423241 h 6930"/>
                <a:gd name="T28" fmla="*/ 938742708 w 10332"/>
                <a:gd name="T29" fmla="*/ 417315361 h 6930"/>
                <a:gd name="T30" fmla="*/ 684602323 w 10332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DAF395D-CECA-347D-3C0A-B6BCA4EBB5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90525839 w 10268"/>
                <a:gd name="T1" fmla="*/ 0 h 6786"/>
                <a:gd name="T2" fmla="*/ 473579997 w 10268"/>
                <a:gd name="T3" fmla="*/ 0 h 6786"/>
                <a:gd name="T4" fmla="*/ 415514070 w 10268"/>
                <a:gd name="T5" fmla="*/ 366223576 h 6786"/>
                <a:gd name="T6" fmla="*/ 626827696 w 10268"/>
                <a:gd name="T7" fmla="*/ 585593691 h 6786"/>
                <a:gd name="T8" fmla="*/ 629155482 w 10268"/>
                <a:gd name="T9" fmla="*/ 585593691 h 6786"/>
                <a:gd name="T10" fmla="*/ 886766640 w 10268"/>
                <a:gd name="T11" fmla="*/ 368562846 h 6786"/>
                <a:gd name="T12" fmla="*/ 944832566 w 10268"/>
                <a:gd name="T13" fmla="*/ 0 h 6786"/>
                <a:gd name="T14" fmla="*/ 1327886723 w 10268"/>
                <a:gd name="T15" fmla="*/ 0 h 6786"/>
                <a:gd name="T16" fmla="*/ 1267622112 w 10268"/>
                <a:gd name="T17" fmla="*/ 388446462 h 6786"/>
                <a:gd name="T18" fmla="*/ 648812748 w 10268"/>
                <a:gd name="T19" fmla="*/ 881899442 h 6786"/>
                <a:gd name="T20" fmla="*/ 597730181 w 10268"/>
                <a:gd name="T21" fmla="*/ 881899442 h 6786"/>
                <a:gd name="T22" fmla="*/ 28968412 w 10268"/>
                <a:gd name="T23" fmla="*/ 386107192 h 6786"/>
                <a:gd name="T24" fmla="*/ 90525839 w 10268"/>
                <a:gd name="T25" fmla="*/ 0 h 6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F5A8294-761A-E0CA-B7F2-73B6E43C8A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819468223 w 10233"/>
                <a:gd name="T1" fmla="*/ 867320189 h 6678"/>
                <a:gd name="T2" fmla="*/ 286690840 w 10233"/>
                <a:gd name="T3" fmla="*/ 867320189 h 6678"/>
                <a:gd name="T4" fmla="*/ 0 w 10233"/>
                <a:gd name="T5" fmla="*/ 0 h 6678"/>
                <a:gd name="T6" fmla="*/ 422471456 w 10233"/>
                <a:gd name="T7" fmla="*/ 0 h 6678"/>
                <a:gd name="T8" fmla="*/ 596529372 w 10233"/>
                <a:gd name="T9" fmla="*/ 568862434 h 6678"/>
                <a:gd name="T10" fmla="*/ 919299254 w 10233"/>
                <a:gd name="T11" fmla="*/ 0 h 6678"/>
                <a:gd name="T12" fmla="*/ 1323278807 w 10233"/>
                <a:gd name="T13" fmla="*/ 0 h 6678"/>
                <a:gd name="T14" fmla="*/ 819468223 w 10233"/>
                <a:gd name="T15" fmla="*/ 867320189 h 6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F812A6A-FC28-B237-5A8D-0A73E097E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508205418 h 6930"/>
                <a:gd name="T2" fmla="*/ 5818253 w 10331"/>
                <a:gd name="T3" fmla="*/ 418354213 h 6930"/>
                <a:gd name="T4" fmla="*/ 677752919 w 10331"/>
                <a:gd name="T5" fmla="*/ 0 h 6930"/>
                <a:gd name="T6" fmla="*/ 732314546 w 10331"/>
                <a:gd name="T7" fmla="*/ 0 h 6930"/>
                <a:gd name="T8" fmla="*/ 1335724282 w 10331"/>
                <a:gd name="T9" fmla="*/ 384594925 h 6930"/>
                <a:gd name="T10" fmla="*/ 1327707959 w 10331"/>
                <a:gd name="T11" fmla="*/ 478991066 h 6930"/>
                <a:gd name="T12" fmla="*/ 656807425 w 10331"/>
                <a:gd name="T13" fmla="*/ 899812149 h 6930"/>
                <a:gd name="T14" fmla="*/ 601211666 w 10331"/>
                <a:gd name="T15" fmla="*/ 899812149 h 6930"/>
                <a:gd name="T16" fmla="*/ 0 w 10331"/>
                <a:gd name="T17" fmla="*/ 508205418 h 6930"/>
                <a:gd name="T18" fmla="*/ 684734751 w 10331"/>
                <a:gd name="T19" fmla="*/ 256439857 h 6930"/>
                <a:gd name="T20" fmla="*/ 399256339 w 10331"/>
                <a:gd name="T21" fmla="*/ 434714611 h 6930"/>
                <a:gd name="T22" fmla="*/ 396929182 w 10331"/>
                <a:gd name="T23" fmla="*/ 473147835 h 6930"/>
                <a:gd name="T24" fmla="*/ 648662015 w 10331"/>
                <a:gd name="T25" fmla="*/ 641035143 h 6930"/>
                <a:gd name="T26" fmla="*/ 935433811 w 10331"/>
                <a:gd name="T27" fmla="*/ 460423241 h 6930"/>
                <a:gd name="T28" fmla="*/ 938924547 w 10331"/>
                <a:gd name="T29" fmla="*/ 417315361 h 6930"/>
                <a:gd name="T30" fmla="*/ 684734751 w 10331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553D7AC-D5C2-11A1-8D87-A33D34869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518905469 w 7792"/>
                <a:gd name="T1" fmla="*/ 0 h 6678"/>
                <a:gd name="T2" fmla="*/ 426063584 w 7792"/>
                <a:gd name="T3" fmla="*/ 585226789 h 6678"/>
                <a:gd name="T4" fmla="*/ 1007553459 w 7792"/>
                <a:gd name="T5" fmla="*/ 585226789 h 6678"/>
                <a:gd name="T6" fmla="*/ 963459974 w 7792"/>
                <a:gd name="T7" fmla="*/ 867320189 h 6678"/>
                <a:gd name="T8" fmla="*/ 0 w 7792"/>
                <a:gd name="T9" fmla="*/ 867320189 h 6678"/>
                <a:gd name="T10" fmla="*/ 137064464 w 7792"/>
                <a:gd name="T11" fmla="*/ 0 h 6678"/>
                <a:gd name="T12" fmla="*/ 518905469 w 7792"/>
                <a:gd name="T13" fmla="*/ 0 h 6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167A0EE-0723-159A-7384-F1A4007273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531181270 w 10140"/>
                <a:gd name="T1" fmla="*/ 0 h 6678"/>
                <a:gd name="T2" fmla="*/ 0 w 10140"/>
                <a:gd name="T3" fmla="*/ 867320189 h 6678"/>
                <a:gd name="T4" fmla="*/ 386208068 w 10140"/>
                <a:gd name="T5" fmla="*/ 867320189 h 6678"/>
                <a:gd name="T6" fmla="*/ 455851899 w 10140"/>
                <a:gd name="T7" fmla="*/ 747183738 h 6678"/>
                <a:gd name="T8" fmla="*/ 904597680 w 10140"/>
                <a:gd name="T9" fmla="*/ 747183738 h 6678"/>
                <a:gd name="T10" fmla="*/ 941809809 w 10140"/>
                <a:gd name="T11" fmla="*/ 867320189 h 6678"/>
                <a:gd name="T12" fmla="*/ 1310186983 w 10140"/>
                <a:gd name="T13" fmla="*/ 867320189 h 6678"/>
                <a:gd name="T14" fmla="*/ 1310186983 w 10140"/>
                <a:gd name="T15" fmla="*/ 723416358 h 6678"/>
                <a:gd name="T16" fmla="*/ 1057711159 w 10140"/>
                <a:gd name="T17" fmla="*/ 0 h 6678"/>
                <a:gd name="T18" fmla="*/ 531181270 w 10140"/>
                <a:gd name="T19" fmla="*/ 0 h 6678"/>
                <a:gd name="T20" fmla="*/ 750450402 w 10140"/>
                <a:gd name="T21" fmla="*/ 240143163 h 6678"/>
                <a:gd name="T22" fmla="*/ 832756845 w 10140"/>
                <a:gd name="T23" fmla="*/ 508209664 h 6678"/>
                <a:gd name="T24" fmla="*/ 593848028 w 10140"/>
                <a:gd name="T25" fmla="*/ 508209664 h 6678"/>
                <a:gd name="T26" fmla="*/ 750450402 w 10140"/>
                <a:gd name="T27" fmla="*/ 240143163 h 66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4922" y="4914900"/>
            <a:ext cx="7673533" cy="821627"/>
          </a:xfrm>
        </p:spPr>
        <p:txBody>
          <a:bodyPr anchor="b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34922" y="5805742"/>
            <a:ext cx="7673533" cy="499046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676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9A8B552-27D1-090A-F9A0-3E954FEFB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380D13C-1BDB-67B0-8551-318C3C54E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6" name="Ryhmä 9">
            <a:extLst>
              <a:ext uri="{FF2B5EF4-FFF2-40B4-BE49-F238E27FC236}">
                <a16:creationId xmlns:a16="http://schemas.microsoft.com/office/drawing/2014/main" id="{0FC788F7-D50E-22ED-105A-490E1D8A4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262188"/>
            <a:ext cx="9144000" cy="1250950"/>
            <a:chOff x="14288" y="1179513"/>
            <a:chExt cx="24353837" cy="2497138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5725B3D-0DBA-62FD-3821-E56338848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869160002 w 10366"/>
                <a:gd name="T1" fmla="*/ 0 h 6678"/>
                <a:gd name="T2" fmla="*/ 430442445 w 10366"/>
                <a:gd name="T3" fmla="*/ 321705821 h 6678"/>
                <a:gd name="T4" fmla="*/ 481516349 w 10366"/>
                <a:gd name="T5" fmla="*/ 0 h 6678"/>
                <a:gd name="T6" fmla="*/ 99690769 w 10366"/>
                <a:gd name="T7" fmla="*/ 0 h 6678"/>
                <a:gd name="T8" fmla="*/ 0 w 10366"/>
                <a:gd name="T9" fmla="*/ 630943769 h 6678"/>
                <a:gd name="T10" fmla="*/ 0 w 10366"/>
                <a:gd name="T11" fmla="*/ 867320189 h 6678"/>
                <a:gd name="T12" fmla="*/ 344586679 w 10366"/>
                <a:gd name="T13" fmla="*/ 867320189 h 6678"/>
                <a:gd name="T14" fmla="*/ 402513539 w 10366"/>
                <a:gd name="T15" fmla="*/ 502365303 h 6678"/>
                <a:gd name="T16" fmla="*/ 727575514 w 10366"/>
                <a:gd name="T17" fmla="*/ 867320189 h 6678"/>
                <a:gd name="T18" fmla="*/ 1216203361 w 10366"/>
                <a:gd name="T19" fmla="*/ 867320189 h 6678"/>
                <a:gd name="T20" fmla="*/ 791320806 w 10366"/>
                <a:gd name="T21" fmla="*/ 403268840 h 6678"/>
                <a:gd name="T22" fmla="*/ 1340332192 w 10366"/>
                <a:gd name="T23" fmla="*/ 0 h 6678"/>
                <a:gd name="T24" fmla="*/ 869160002 w 10366"/>
                <a:gd name="T25" fmla="*/ 0 h 66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5B76C29-CD9F-D7F3-A4F0-015D4B386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508205418 h 6930"/>
                <a:gd name="T2" fmla="*/ 5816971 w 10332"/>
                <a:gd name="T3" fmla="*/ 418354213 h 6930"/>
                <a:gd name="T4" fmla="*/ 677621886 w 10332"/>
                <a:gd name="T5" fmla="*/ 0 h 6930"/>
                <a:gd name="T6" fmla="*/ 732172839 w 10332"/>
                <a:gd name="T7" fmla="*/ 0 h 6930"/>
                <a:gd name="T8" fmla="*/ 1335595002 w 10332"/>
                <a:gd name="T9" fmla="*/ 384594925 h 6930"/>
                <a:gd name="T10" fmla="*/ 1327451100 w 10332"/>
                <a:gd name="T11" fmla="*/ 478991066 h 6930"/>
                <a:gd name="T12" fmla="*/ 656809650 w 10332"/>
                <a:gd name="T13" fmla="*/ 899812149 h 6930"/>
                <a:gd name="T14" fmla="*/ 601095231 w 10332"/>
                <a:gd name="T15" fmla="*/ 899812149 h 6930"/>
                <a:gd name="T16" fmla="*/ 0 w 10332"/>
                <a:gd name="T17" fmla="*/ 508205418 h 6930"/>
                <a:gd name="T18" fmla="*/ 684602323 w 10332"/>
                <a:gd name="T19" fmla="*/ 256439857 h 6930"/>
                <a:gd name="T20" fmla="*/ 399178866 w 10332"/>
                <a:gd name="T21" fmla="*/ 434714611 h 6930"/>
                <a:gd name="T22" fmla="*/ 396852294 w 10332"/>
                <a:gd name="T23" fmla="*/ 473147835 h 6930"/>
                <a:gd name="T24" fmla="*/ 648665748 w 10332"/>
                <a:gd name="T25" fmla="*/ 641035143 h 6930"/>
                <a:gd name="T26" fmla="*/ 935252670 w 10332"/>
                <a:gd name="T27" fmla="*/ 460423241 h 6930"/>
                <a:gd name="T28" fmla="*/ 938742708 w 10332"/>
                <a:gd name="T29" fmla="*/ 417315361 h 6930"/>
                <a:gd name="T30" fmla="*/ 684602323 w 10332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AF27D8F-5690-6AEC-DD74-E56E0C4093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90525839 w 10268"/>
                <a:gd name="T1" fmla="*/ 0 h 6786"/>
                <a:gd name="T2" fmla="*/ 473579997 w 10268"/>
                <a:gd name="T3" fmla="*/ 0 h 6786"/>
                <a:gd name="T4" fmla="*/ 415514070 w 10268"/>
                <a:gd name="T5" fmla="*/ 366223576 h 6786"/>
                <a:gd name="T6" fmla="*/ 626827696 w 10268"/>
                <a:gd name="T7" fmla="*/ 585593691 h 6786"/>
                <a:gd name="T8" fmla="*/ 629155482 w 10268"/>
                <a:gd name="T9" fmla="*/ 585593691 h 6786"/>
                <a:gd name="T10" fmla="*/ 886766640 w 10268"/>
                <a:gd name="T11" fmla="*/ 368562846 h 6786"/>
                <a:gd name="T12" fmla="*/ 944832566 w 10268"/>
                <a:gd name="T13" fmla="*/ 0 h 6786"/>
                <a:gd name="T14" fmla="*/ 1327886723 w 10268"/>
                <a:gd name="T15" fmla="*/ 0 h 6786"/>
                <a:gd name="T16" fmla="*/ 1267622112 w 10268"/>
                <a:gd name="T17" fmla="*/ 388446462 h 6786"/>
                <a:gd name="T18" fmla="*/ 648812748 w 10268"/>
                <a:gd name="T19" fmla="*/ 881899442 h 6786"/>
                <a:gd name="T20" fmla="*/ 597730181 w 10268"/>
                <a:gd name="T21" fmla="*/ 881899442 h 6786"/>
                <a:gd name="T22" fmla="*/ 28968412 w 10268"/>
                <a:gd name="T23" fmla="*/ 386107192 h 6786"/>
                <a:gd name="T24" fmla="*/ 90525839 w 10268"/>
                <a:gd name="T25" fmla="*/ 0 h 6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0100AD9-1724-92B4-1335-A27D1103F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819468223 w 10233"/>
                <a:gd name="T1" fmla="*/ 867320189 h 6678"/>
                <a:gd name="T2" fmla="*/ 286690840 w 10233"/>
                <a:gd name="T3" fmla="*/ 867320189 h 6678"/>
                <a:gd name="T4" fmla="*/ 0 w 10233"/>
                <a:gd name="T5" fmla="*/ 0 h 6678"/>
                <a:gd name="T6" fmla="*/ 422471456 w 10233"/>
                <a:gd name="T7" fmla="*/ 0 h 6678"/>
                <a:gd name="T8" fmla="*/ 596529372 w 10233"/>
                <a:gd name="T9" fmla="*/ 568862434 h 6678"/>
                <a:gd name="T10" fmla="*/ 919299254 w 10233"/>
                <a:gd name="T11" fmla="*/ 0 h 6678"/>
                <a:gd name="T12" fmla="*/ 1323278807 w 10233"/>
                <a:gd name="T13" fmla="*/ 0 h 6678"/>
                <a:gd name="T14" fmla="*/ 819468223 w 10233"/>
                <a:gd name="T15" fmla="*/ 867320189 h 6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43BD678-8AEB-AC22-68B0-B4723844F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508205418 h 6930"/>
                <a:gd name="T2" fmla="*/ 5818253 w 10331"/>
                <a:gd name="T3" fmla="*/ 418354213 h 6930"/>
                <a:gd name="T4" fmla="*/ 677752919 w 10331"/>
                <a:gd name="T5" fmla="*/ 0 h 6930"/>
                <a:gd name="T6" fmla="*/ 732314546 w 10331"/>
                <a:gd name="T7" fmla="*/ 0 h 6930"/>
                <a:gd name="T8" fmla="*/ 1335724282 w 10331"/>
                <a:gd name="T9" fmla="*/ 384594925 h 6930"/>
                <a:gd name="T10" fmla="*/ 1327707959 w 10331"/>
                <a:gd name="T11" fmla="*/ 478991066 h 6930"/>
                <a:gd name="T12" fmla="*/ 656807425 w 10331"/>
                <a:gd name="T13" fmla="*/ 899812149 h 6930"/>
                <a:gd name="T14" fmla="*/ 601211666 w 10331"/>
                <a:gd name="T15" fmla="*/ 899812149 h 6930"/>
                <a:gd name="T16" fmla="*/ 0 w 10331"/>
                <a:gd name="T17" fmla="*/ 508205418 h 6930"/>
                <a:gd name="T18" fmla="*/ 684734751 w 10331"/>
                <a:gd name="T19" fmla="*/ 256439857 h 6930"/>
                <a:gd name="T20" fmla="*/ 399256339 w 10331"/>
                <a:gd name="T21" fmla="*/ 434714611 h 6930"/>
                <a:gd name="T22" fmla="*/ 396929182 w 10331"/>
                <a:gd name="T23" fmla="*/ 473147835 h 6930"/>
                <a:gd name="T24" fmla="*/ 648662015 w 10331"/>
                <a:gd name="T25" fmla="*/ 641035143 h 6930"/>
                <a:gd name="T26" fmla="*/ 935433811 w 10331"/>
                <a:gd name="T27" fmla="*/ 460423241 h 6930"/>
                <a:gd name="T28" fmla="*/ 938924547 w 10331"/>
                <a:gd name="T29" fmla="*/ 417315361 h 6930"/>
                <a:gd name="T30" fmla="*/ 684734751 w 10331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974B6DC-7AC8-8CCA-C763-617DD52E8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518905469 w 7792"/>
                <a:gd name="T1" fmla="*/ 0 h 6678"/>
                <a:gd name="T2" fmla="*/ 426063584 w 7792"/>
                <a:gd name="T3" fmla="*/ 585226789 h 6678"/>
                <a:gd name="T4" fmla="*/ 1007553459 w 7792"/>
                <a:gd name="T5" fmla="*/ 585226789 h 6678"/>
                <a:gd name="T6" fmla="*/ 963459974 w 7792"/>
                <a:gd name="T7" fmla="*/ 867320189 h 6678"/>
                <a:gd name="T8" fmla="*/ 0 w 7792"/>
                <a:gd name="T9" fmla="*/ 867320189 h 6678"/>
                <a:gd name="T10" fmla="*/ 137064464 w 7792"/>
                <a:gd name="T11" fmla="*/ 0 h 6678"/>
                <a:gd name="T12" fmla="*/ 518905469 w 7792"/>
                <a:gd name="T13" fmla="*/ 0 h 6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4E4B8A8E-0CF3-5C06-98AE-D755F683F5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531181270 w 10140"/>
                <a:gd name="T1" fmla="*/ 0 h 6678"/>
                <a:gd name="T2" fmla="*/ 0 w 10140"/>
                <a:gd name="T3" fmla="*/ 867320189 h 6678"/>
                <a:gd name="T4" fmla="*/ 386208068 w 10140"/>
                <a:gd name="T5" fmla="*/ 867320189 h 6678"/>
                <a:gd name="T6" fmla="*/ 455851899 w 10140"/>
                <a:gd name="T7" fmla="*/ 747183738 h 6678"/>
                <a:gd name="T8" fmla="*/ 904597680 w 10140"/>
                <a:gd name="T9" fmla="*/ 747183738 h 6678"/>
                <a:gd name="T10" fmla="*/ 941809809 w 10140"/>
                <a:gd name="T11" fmla="*/ 867320189 h 6678"/>
                <a:gd name="T12" fmla="*/ 1310186983 w 10140"/>
                <a:gd name="T13" fmla="*/ 867320189 h 6678"/>
                <a:gd name="T14" fmla="*/ 1310186983 w 10140"/>
                <a:gd name="T15" fmla="*/ 723416358 h 6678"/>
                <a:gd name="T16" fmla="*/ 1057711159 w 10140"/>
                <a:gd name="T17" fmla="*/ 0 h 6678"/>
                <a:gd name="T18" fmla="*/ 531181270 w 10140"/>
                <a:gd name="T19" fmla="*/ 0 h 6678"/>
                <a:gd name="T20" fmla="*/ 750450402 w 10140"/>
                <a:gd name="T21" fmla="*/ 240143163 h 6678"/>
                <a:gd name="T22" fmla="*/ 832756845 w 10140"/>
                <a:gd name="T23" fmla="*/ 508209664 h 6678"/>
                <a:gd name="T24" fmla="*/ 593848028 w 10140"/>
                <a:gd name="T25" fmla="*/ 508209664 h 6678"/>
                <a:gd name="T26" fmla="*/ 750450402 w 10140"/>
                <a:gd name="T27" fmla="*/ 240143163 h 66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4922" y="4914900"/>
            <a:ext cx="7673533" cy="821627"/>
          </a:xfrm>
        </p:spPr>
        <p:txBody>
          <a:bodyPr anchor="b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34922" y="5805742"/>
            <a:ext cx="7673533" cy="499046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76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>
            <a:extLst>
              <a:ext uri="{FF2B5EF4-FFF2-40B4-BE49-F238E27FC236}">
                <a16:creationId xmlns:a16="http://schemas.microsoft.com/office/drawing/2014/main" id="{33B1C4E5-A35D-4C83-F9E6-B2007A47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1113"/>
            <a:ext cx="9128125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CDD1F8F1-75AA-F883-E8E6-E492A481F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052888"/>
            <a:ext cx="9144000" cy="2809875"/>
          </a:xfrm>
          <a:custGeom>
            <a:avLst/>
            <a:gdLst>
              <a:gd name="T0" fmla="*/ 0 w 67733"/>
              <a:gd name="T1" fmla="*/ 154908760 h 15585"/>
              <a:gd name="T2" fmla="*/ 0 w 67733"/>
              <a:gd name="T3" fmla="*/ 155103838 h 15585"/>
              <a:gd name="T4" fmla="*/ 0 w 67733"/>
              <a:gd name="T5" fmla="*/ 155103838 h 15585"/>
              <a:gd name="T6" fmla="*/ 0 w 67733"/>
              <a:gd name="T7" fmla="*/ 506345244 h 15585"/>
              <a:gd name="T8" fmla="*/ 1234465650 w 67733"/>
              <a:gd name="T9" fmla="*/ 506345244 h 15585"/>
              <a:gd name="T10" fmla="*/ 1234465650 w 67733"/>
              <a:gd name="T11" fmla="*/ 0 h 15585"/>
              <a:gd name="T12" fmla="*/ 0 w 67733"/>
              <a:gd name="T13" fmla="*/ 154908760 h 15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50C37AB-341A-6A13-25E1-78BDE3BC90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0" y="-9525"/>
            <a:ext cx="9144000" cy="857250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154195124 h 4767"/>
              <a:gd name="T4" fmla="*/ 1234611471 w 67725"/>
              <a:gd name="T5" fmla="*/ 776326 h 4767"/>
              <a:gd name="T6" fmla="*/ 1234611471 w 67725"/>
              <a:gd name="T7" fmla="*/ 582290 h 4767"/>
              <a:gd name="T8" fmla="*/ 0 w 67725"/>
              <a:gd name="T9" fmla="*/ 0 h 4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2" tIns="17146" rIns="34292" bIns="17146"/>
          <a:lstStyle/>
          <a:p>
            <a:endParaRPr lang="fi-FI"/>
          </a:p>
        </p:txBody>
      </p:sp>
      <p:grpSp>
        <p:nvGrpSpPr>
          <p:cNvPr id="7" name="Ryhmä 10">
            <a:extLst>
              <a:ext uri="{FF2B5EF4-FFF2-40B4-BE49-F238E27FC236}">
                <a16:creationId xmlns:a16="http://schemas.microsoft.com/office/drawing/2014/main" id="{C9AB9293-BE85-1BE9-002E-61965AD4A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262188"/>
            <a:ext cx="9144000" cy="1250950"/>
            <a:chOff x="14288" y="1179513"/>
            <a:chExt cx="24353837" cy="2497138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B5A01FC-B728-4B17-20CC-5887DBA8E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869160002 w 10366"/>
                <a:gd name="T1" fmla="*/ 0 h 6678"/>
                <a:gd name="T2" fmla="*/ 430442445 w 10366"/>
                <a:gd name="T3" fmla="*/ 321705821 h 6678"/>
                <a:gd name="T4" fmla="*/ 481516349 w 10366"/>
                <a:gd name="T5" fmla="*/ 0 h 6678"/>
                <a:gd name="T6" fmla="*/ 99690769 w 10366"/>
                <a:gd name="T7" fmla="*/ 0 h 6678"/>
                <a:gd name="T8" fmla="*/ 0 w 10366"/>
                <a:gd name="T9" fmla="*/ 630943769 h 6678"/>
                <a:gd name="T10" fmla="*/ 0 w 10366"/>
                <a:gd name="T11" fmla="*/ 867320189 h 6678"/>
                <a:gd name="T12" fmla="*/ 344586679 w 10366"/>
                <a:gd name="T13" fmla="*/ 867320189 h 6678"/>
                <a:gd name="T14" fmla="*/ 402513539 w 10366"/>
                <a:gd name="T15" fmla="*/ 502365303 h 6678"/>
                <a:gd name="T16" fmla="*/ 727575514 w 10366"/>
                <a:gd name="T17" fmla="*/ 867320189 h 6678"/>
                <a:gd name="T18" fmla="*/ 1216203361 w 10366"/>
                <a:gd name="T19" fmla="*/ 867320189 h 6678"/>
                <a:gd name="T20" fmla="*/ 791320806 w 10366"/>
                <a:gd name="T21" fmla="*/ 403268840 h 6678"/>
                <a:gd name="T22" fmla="*/ 1340332192 w 10366"/>
                <a:gd name="T23" fmla="*/ 0 h 6678"/>
                <a:gd name="T24" fmla="*/ 869160002 w 10366"/>
                <a:gd name="T25" fmla="*/ 0 h 66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584AEDF-7721-B046-6E52-B874DAC6B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508205418 h 6930"/>
                <a:gd name="T2" fmla="*/ 5816971 w 10332"/>
                <a:gd name="T3" fmla="*/ 418354213 h 6930"/>
                <a:gd name="T4" fmla="*/ 677621886 w 10332"/>
                <a:gd name="T5" fmla="*/ 0 h 6930"/>
                <a:gd name="T6" fmla="*/ 732172839 w 10332"/>
                <a:gd name="T7" fmla="*/ 0 h 6930"/>
                <a:gd name="T8" fmla="*/ 1335595002 w 10332"/>
                <a:gd name="T9" fmla="*/ 384594925 h 6930"/>
                <a:gd name="T10" fmla="*/ 1327451100 w 10332"/>
                <a:gd name="T11" fmla="*/ 478991066 h 6930"/>
                <a:gd name="T12" fmla="*/ 656809650 w 10332"/>
                <a:gd name="T13" fmla="*/ 899812149 h 6930"/>
                <a:gd name="T14" fmla="*/ 601095231 w 10332"/>
                <a:gd name="T15" fmla="*/ 899812149 h 6930"/>
                <a:gd name="T16" fmla="*/ 0 w 10332"/>
                <a:gd name="T17" fmla="*/ 508205418 h 6930"/>
                <a:gd name="T18" fmla="*/ 684602323 w 10332"/>
                <a:gd name="T19" fmla="*/ 256439857 h 6930"/>
                <a:gd name="T20" fmla="*/ 399178866 w 10332"/>
                <a:gd name="T21" fmla="*/ 434714611 h 6930"/>
                <a:gd name="T22" fmla="*/ 396852294 w 10332"/>
                <a:gd name="T23" fmla="*/ 473147835 h 6930"/>
                <a:gd name="T24" fmla="*/ 648665748 w 10332"/>
                <a:gd name="T25" fmla="*/ 641035143 h 6930"/>
                <a:gd name="T26" fmla="*/ 935252670 w 10332"/>
                <a:gd name="T27" fmla="*/ 460423241 h 6930"/>
                <a:gd name="T28" fmla="*/ 938742708 w 10332"/>
                <a:gd name="T29" fmla="*/ 417315361 h 6930"/>
                <a:gd name="T30" fmla="*/ 684602323 w 10332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5E0FD6E-108C-761F-2FE0-BD59C1E842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90525839 w 10268"/>
                <a:gd name="T1" fmla="*/ 0 h 6786"/>
                <a:gd name="T2" fmla="*/ 473579997 w 10268"/>
                <a:gd name="T3" fmla="*/ 0 h 6786"/>
                <a:gd name="T4" fmla="*/ 415514070 w 10268"/>
                <a:gd name="T5" fmla="*/ 366223576 h 6786"/>
                <a:gd name="T6" fmla="*/ 626827696 w 10268"/>
                <a:gd name="T7" fmla="*/ 585593691 h 6786"/>
                <a:gd name="T8" fmla="*/ 629155482 w 10268"/>
                <a:gd name="T9" fmla="*/ 585593691 h 6786"/>
                <a:gd name="T10" fmla="*/ 886766640 w 10268"/>
                <a:gd name="T11" fmla="*/ 368562846 h 6786"/>
                <a:gd name="T12" fmla="*/ 944832566 w 10268"/>
                <a:gd name="T13" fmla="*/ 0 h 6786"/>
                <a:gd name="T14" fmla="*/ 1327886723 w 10268"/>
                <a:gd name="T15" fmla="*/ 0 h 6786"/>
                <a:gd name="T16" fmla="*/ 1267622112 w 10268"/>
                <a:gd name="T17" fmla="*/ 388446462 h 6786"/>
                <a:gd name="T18" fmla="*/ 648812748 w 10268"/>
                <a:gd name="T19" fmla="*/ 881899442 h 6786"/>
                <a:gd name="T20" fmla="*/ 597730181 w 10268"/>
                <a:gd name="T21" fmla="*/ 881899442 h 6786"/>
                <a:gd name="T22" fmla="*/ 28968412 w 10268"/>
                <a:gd name="T23" fmla="*/ 386107192 h 6786"/>
                <a:gd name="T24" fmla="*/ 90525839 w 10268"/>
                <a:gd name="T25" fmla="*/ 0 h 6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3DB20B4-3ECF-05FD-B321-7A2EC7111E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819468223 w 10233"/>
                <a:gd name="T1" fmla="*/ 867320189 h 6678"/>
                <a:gd name="T2" fmla="*/ 286690840 w 10233"/>
                <a:gd name="T3" fmla="*/ 867320189 h 6678"/>
                <a:gd name="T4" fmla="*/ 0 w 10233"/>
                <a:gd name="T5" fmla="*/ 0 h 6678"/>
                <a:gd name="T6" fmla="*/ 422471456 w 10233"/>
                <a:gd name="T7" fmla="*/ 0 h 6678"/>
                <a:gd name="T8" fmla="*/ 596529372 w 10233"/>
                <a:gd name="T9" fmla="*/ 568862434 h 6678"/>
                <a:gd name="T10" fmla="*/ 919299254 w 10233"/>
                <a:gd name="T11" fmla="*/ 0 h 6678"/>
                <a:gd name="T12" fmla="*/ 1323278807 w 10233"/>
                <a:gd name="T13" fmla="*/ 0 h 6678"/>
                <a:gd name="T14" fmla="*/ 819468223 w 10233"/>
                <a:gd name="T15" fmla="*/ 867320189 h 6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EEBBE7C-1F92-57E8-7150-3B48860938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508205418 h 6930"/>
                <a:gd name="T2" fmla="*/ 5818253 w 10331"/>
                <a:gd name="T3" fmla="*/ 418354213 h 6930"/>
                <a:gd name="T4" fmla="*/ 677752919 w 10331"/>
                <a:gd name="T5" fmla="*/ 0 h 6930"/>
                <a:gd name="T6" fmla="*/ 732314546 w 10331"/>
                <a:gd name="T7" fmla="*/ 0 h 6930"/>
                <a:gd name="T8" fmla="*/ 1335724282 w 10331"/>
                <a:gd name="T9" fmla="*/ 384594925 h 6930"/>
                <a:gd name="T10" fmla="*/ 1327707959 w 10331"/>
                <a:gd name="T11" fmla="*/ 478991066 h 6930"/>
                <a:gd name="T12" fmla="*/ 656807425 w 10331"/>
                <a:gd name="T13" fmla="*/ 899812149 h 6930"/>
                <a:gd name="T14" fmla="*/ 601211666 w 10331"/>
                <a:gd name="T15" fmla="*/ 899812149 h 6930"/>
                <a:gd name="T16" fmla="*/ 0 w 10331"/>
                <a:gd name="T17" fmla="*/ 508205418 h 6930"/>
                <a:gd name="T18" fmla="*/ 684734751 w 10331"/>
                <a:gd name="T19" fmla="*/ 256439857 h 6930"/>
                <a:gd name="T20" fmla="*/ 399256339 w 10331"/>
                <a:gd name="T21" fmla="*/ 434714611 h 6930"/>
                <a:gd name="T22" fmla="*/ 396929182 w 10331"/>
                <a:gd name="T23" fmla="*/ 473147835 h 6930"/>
                <a:gd name="T24" fmla="*/ 648662015 w 10331"/>
                <a:gd name="T25" fmla="*/ 641035143 h 6930"/>
                <a:gd name="T26" fmla="*/ 935433811 w 10331"/>
                <a:gd name="T27" fmla="*/ 460423241 h 6930"/>
                <a:gd name="T28" fmla="*/ 938924547 w 10331"/>
                <a:gd name="T29" fmla="*/ 417315361 h 6930"/>
                <a:gd name="T30" fmla="*/ 684734751 w 10331"/>
                <a:gd name="T31" fmla="*/ 256439857 h 6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3EDC869-0EBB-53E9-5414-0E39735323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518905469 w 7792"/>
                <a:gd name="T1" fmla="*/ 0 h 6678"/>
                <a:gd name="T2" fmla="*/ 426063584 w 7792"/>
                <a:gd name="T3" fmla="*/ 585226789 h 6678"/>
                <a:gd name="T4" fmla="*/ 1007553459 w 7792"/>
                <a:gd name="T5" fmla="*/ 585226789 h 6678"/>
                <a:gd name="T6" fmla="*/ 963459974 w 7792"/>
                <a:gd name="T7" fmla="*/ 867320189 h 6678"/>
                <a:gd name="T8" fmla="*/ 0 w 7792"/>
                <a:gd name="T9" fmla="*/ 867320189 h 6678"/>
                <a:gd name="T10" fmla="*/ 137064464 w 7792"/>
                <a:gd name="T11" fmla="*/ 0 h 6678"/>
                <a:gd name="T12" fmla="*/ 518905469 w 7792"/>
                <a:gd name="T13" fmla="*/ 0 h 6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62E0D0B-AEA6-80D5-71A1-433221868B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531181270 w 10140"/>
                <a:gd name="T1" fmla="*/ 0 h 6678"/>
                <a:gd name="T2" fmla="*/ 0 w 10140"/>
                <a:gd name="T3" fmla="*/ 867320189 h 6678"/>
                <a:gd name="T4" fmla="*/ 386208068 w 10140"/>
                <a:gd name="T5" fmla="*/ 867320189 h 6678"/>
                <a:gd name="T6" fmla="*/ 455851899 w 10140"/>
                <a:gd name="T7" fmla="*/ 747183738 h 6678"/>
                <a:gd name="T8" fmla="*/ 904597680 w 10140"/>
                <a:gd name="T9" fmla="*/ 747183738 h 6678"/>
                <a:gd name="T10" fmla="*/ 941809809 w 10140"/>
                <a:gd name="T11" fmla="*/ 867320189 h 6678"/>
                <a:gd name="T12" fmla="*/ 1310186983 w 10140"/>
                <a:gd name="T13" fmla="*/ 867320189 h 6678"/>
                <a:gd name="T14" fmla="*/ 1310186983 w 10140"/>
                <a:gd name="T15" fmla="*/ 723416358 h 6678"/>
                <a:gd name="T16" fmla="*/ 1057711159 w 10140"/>
                <a:gd name="T17" fmla="*/ 0 h 6678"/>
                <a:gd name="T18" fmla="*/ 531181270 w 10140"/>
                <a:gd name="T19" fmla="*/ 0 h 6678"/>
                <a:gd name="T20" fmla="*/ 750450402 w 10140"/>
                <a:gd name="T21" fmla="*/ 240143163 h 6678"/>
                <a:gd name="T22" fmla="*/ 832756845 w 10140"/>
                <a:gd name="T23" fmla="*/ 508209664 h 6678"/>
                <a:gd name="T24" fmla="*/ 593848028 w 10140"/>
                <a:gd name="T25" fmla="*/ 508209664 h 6678"/>
                <a:gd name="T26" fmla="*/ 750450402 w 10140"/>
                <a:gd name="T27" fmla="*/ 240143163 h 66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4922" y="4914900"/>
            <a:ext cx="7673533" cy="821627"/>
          </a:xfrm>
        </p:spPr>
        <p:txBody>
          <a:bodyPr anchor="b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34922" y="5805742"/>
            <a:ext cx="7673533" cy="499046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0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6">
            <a:extLst>
              <a:ext uri="{FF2B5EF4-FFF2-40B4-BE49-F238E27FC236}">
                <a16:creationId xmlns:a16="http://schemas.microsoft.com/office/drawing/2014/main" id="{A846F062-061B-31FD-D6D0-B2A21B488E1A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9144000" cy="6867525"/>
            <a:chOff x="0" y="-18854"/>
            <a:chExt cx="24382800" cy="13734854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81435FC-55B5-856C-459C-26441422C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616923673 h 4767"/>
                <a:gd name="T4" fmla="*/ 2147483646 w 67725"/>
                <a:gd name="T5" fmla="*/ 3106027 h 4767"/>
                <a:gd name="T6" fmla="*/ 2147483646 w 67725"/>
                <a:gd name="T7" fmla="*/ 2329340 h 4767"/>
                <a:gd name="T8" fmla="*/ 0 w 67725"/>
                <a:gd name="T9" fmla="*/ 0 h 4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0F8F335-FADB-5119-2A3F-BEC0D1DF3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616923673 h 4767"/>
                <a:gd name="T2" fmla="*/ 2147483646 w 67711"/>
                <a:gd name="T3" fmla="*/ 616923673 h 4767"/>
                <a:gd name="T4" fmla="*/ 2147483646 w 67711"/>
                <a:gd name="T5" fmla="*/ 0 h 4767"/>
                <a:gd name="T6" fmla="*/ 0 w 67711"/>
                <a:gd name="T7" fmla="*/ 616923673 h 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7E981BE-3A2B-A19D-7CE9-CC6BACB6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49BA-2298-4C4A-BF74-66A2B17B6CD1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4EDE107-2844-3DA0-3952-888A36C7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55025A2-7452-3123-44A2-5FA0D5EF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6661-F399-9848-9F30-7B9012FBF76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9436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6">
            <a:extLst>
              <a:ext uri="{FF2B5EF4-FFF2-40B4-BE49-F238E27FC236}">
                <a16:creationId xmlns:a16="http://schemas.microsoft.com/office/drawing/2014/main" id="{F9A45965-D8E6-5320-BC33-24B297BE08E6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9144000" cy="6867525"/>
            <a:chOff x="0" y="-18854"/>
            <a:chExt cx="24382800" cy="13734854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CC1A9B2-7387-C299-60AF-5F2FB5BC6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616923673 h 4767"/>
                <a:gd name="T4" fmla="*/ 2147483646 w 67725"/>
                <a:gd name="T5" fmla="*/ 3106027 h 4767"/>
                <a:gd name="T6" fmla="*/ 2147483646 w 67725"/>
                <a:gd name="T7" fmla="*/ 2329340 h 4767"/>
                <a:gd name="T8" fmla="*/ 0 w 67725"/>
                <a:gd name="T9" fmla="*/ 0 h 4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E48F099-22CA-CB30-227D-C3BE3232F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616923673 h 4767"/>
                <a:gd name="T2" fmla="*/ 2147483646 w 67711"/>
                <a:gd name="T3" fmla="*/ 616923673 h 4767"/>
                <a:gd name="T4" fmla="*/ 2147483646 w 67711"/>
                <a:gd name="T5" fmla="*/ 0 h 4767"/>
                <a:gd name="T6" fmla="*/ 0 w 67711"/>
                <a:gd name="T7" fmla="*/ 616923673 h 47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137" y="2318004"/>
            <a:ext cx="3658185" cy="36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3"/>
          </p:nvPr>
        </p:nvSpPr>
        <p:spPr>
          <a:xfrm>
            <a:off x="4828277" y="2318004"/>
            <a:ext cx="3658185" cy="36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4852963-1DE6-3504-44D9-F04D34880B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CE11-B85C-4CE8-8318-A344E89676D8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C7FD5E4-1FCC-D6B4-BF4C-8083706C3A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A9430B6-29F6-ADF5-871C-C69CC113D7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853B-0F34-A74F-9B1A-DB58CEFAD85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3055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6" descr="&quot;&quot;">
            <a:extLst>
              <a:ext uri="{FF2B5EF4-FFF2-40B4-BE49-F238E27FC236}">
                <a16:creationId xmlns:a16="http://schemas.microsoft.com/office/drawing/2014/main" id="{AAEA3C1D-0AA5-5E27-B6DA-7244DC13886C}"/>
              </a:ext>
            </a:extLst>
          </p:cNvPr>
          <p:cNvSpPr/>
          <p:nvPr/>
        </p:nvSpPr>
        <p:spPr>
          <a:xfrm>
            <a:off x="8809038" y="847725"/>
            <a:ext cx="334962" cy="6010275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137" y="2318004"/>
            <a:ext cx="3658185" cy="36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Kuvan paikkamerkki 2"/>
          <p:cNvSpPr>
            <a:spLocks noGrp="1"/>
          </p:cNvSpPr>
          <p:nvPr>
            <p:ph type="pic" idx="13"/>
          </p:nvPr>
        </p:nvSpPr>
        <p:spPr>
          <a:xfrm>
            <a:off x="4572298" y="848413"/>
            <a:ext cx="4571702" cy="6009587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750" b="1" i="1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720137" y="1258479"/>
            <a:ext cx="3658185" cy="105952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6">
            <a:extLst>
              <a:ext uri="{FF2B5EF4-FFF2-40B4-BE49-F238E27FC236}">
                <a16:creationId xmlns:a16="http://schemas.microsoft.com/office/drawing/2014/main" id="{A322A813-B7A3-B324-A949-3F395500E3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8898-591A-4DCB-B3A6-F8EF7C4E418D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5" name="Dian numeron paikkamerkki 8">
            <a:extLst>
              <a:ext uri="{FF2B5EF4-FFF2-40B4-BE49-F238E27FC236}">
                <a16:creationId xmlns:a16="http://schemas.microsoft.com/office/drawing/2014/main" id="{1744AB5D-0960-D28C-9922-48A1CF5D2D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F764-41F2-7248-AE6D-43AC94AACB9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979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tekstillinen kuv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6" descr="&quot;&quot;">
            <a:extLst>
              <a:ext uri="{FF2B5EF4-FFF2-40B4-BE49-F238E27FC236}">
                <a16:creationId xmlns:a16="http://schemas.microsoft.com/office/drawing/2014/main" id="{A415B11A-2138-BD03-72A2-4A6A0B4925C0}"/>
              </a:ext>
            </a:extLst>
          </p:cNvPr>
          <p:cNvSpPr/>
          <p:nvPr/>
        </p:nvSpPr>
        <p:spPr>
          <a:xfrm>
            <a:off x="8809038" y="847725"/>
            <a:ext cx="334962" cy="6010275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4" name="Kuva 7">
            <a:extLst>
              <a:ext uri="{FF2B5EF4-FFF2-40B4-BE49-F238E27FC236}">
                <a16:creationId xmlns:a16="http://schemas.microsoft.com/office/drawing/2014/main" id="{692B911C-4944-3EFA-8B21-6291FAB61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433388"/>
            <a:ext cx="14208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137" y="2318004"/>
            <a:ext cx="3658185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Kuvan paikkamerkki 2"/>
          <p:cNvSpPr>
            <a:spLocks noGrp="1"/>
          </p:cNvSpPr>
          <p:nvPr>
            <p:ph type="pic" idx="13"/>
          </p:nvPr>
        </p:nvSpPr>
        <p:spPr>
          <a:xfrm>
            <a:off x="4572298" y="848413"/>
            <a:ext cx="4571702" cy="6009587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750" b="1" i="1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720137" y="1258479"/>
            <a:ext cx="3658185" cy="10595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6">
            <a:extLst>
              <a:ext uri="{FF2B5EF4-FFF2-40B4-BE49-F238E27FC236}">
                <a16:creationId xmlns:a16="http://schemas.microsoft.com/office/drawing/2014/main" id="{84C7623B-F0B4-084E-6291-82D0BE0E6C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5DDF12-CAD1-4590-AA9F-C48341B07E85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18470359-BA03-9181-2405-E0D38A5D55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6D2489-9FFC-F148-9830-903F219933A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7758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A2D07ABC-9055-91C7-5D59-68452D75E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258888"/>
            <a:ext cx="77041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D895E02D-7B9D-6D53-7E2F-470BFC556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317750"/>
            <a:ext cx="77041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A3A312-55D8-BBE6-2D22-52AEFC0D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2550"/>
            <a:ext cx="2057400" cy="2889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AF8DED-5B77-4CFB-A714-F543B3518B93}" type="datetime1">
              <a:rPr lang="fi-FI" smtClean="0"/>
              <a:t>20.2.2024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9C2B58-8846-5C8C-AF64-2AD65080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7350" y="6432550"/>
            <a:ext cx="3086100" cy="2889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/>
              <a:t>Miia Ojalainen, Antti Lautala, Sofia Lehmusmetsä, Annika Suuronen, Matti Saukko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330D9F-195D-02D6-E1DA-0869F4235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388" y="6432550"/>
            <a:ext cx="317500" cy="2889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2761A6-216D-9742-94BC-03D87AA1B0D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1031" name="Kuva 8">
            <a:extLst>
              <a:ext uri="{FF2B5EF4-FFF2-40B4-BE49-F238E27FC236}">
                <a16:creationId xmlns:a16="http://schemas.microsoft.com/office/drawing/2014/main" id="{D2E945D8-9DED-A73B-AEE3-891C0478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433388"/>
            <a:ext cx="14208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1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16" r:id="rId16"/>
    <p:sldLayoutId id="2147484531" r:id="rId17"/>
    <p:sldLayoutId id="2147484532" r:id="rId18"/>
    <p:sldLayoutId id="2147484533" r:id="rId19"/>
    <p:sldLayoutId id="2147484534" r:id="rId20"/>
    <p:sldLayoutId id="2147484535" r:id="rId21"/>
    <p:sldLayoutId id="2147484536" r:id="rId22"/>
    <p:sldLayoutId id="2147484537" r:id="rId23"/>
    <p:sldLayoutId id="2147484538" r:id="rId24"/>
    <p:sldLayoutId id="2147484539" r:id="rId25"/>
    <p:sldLayoutId id="2147484540" r:id="rId26"/>
    <p:sldLayoutId id="2147484541" r:id="rId27"/>
  </p:sldLayoutIdLst>
  <p:hf sldNum="0" hdr="0" ftr="0" dt="0"/>
  <p:txStyles>
    <p:titleStyle>
      <a:lvl1pPr algn="l" defTabSz="3429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anose="020B0606020202030204" pitchFamily="34" charset="0"/>
        </a:defRPr>
      </a:lvl2pPr>
      <a:lvl3pPr algn="l" defTabSz="3429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anose="020B0606020202030204" pitchFamily="34" charset="0"/>
        </a:defRPr>
      </a:lvl3pPr>
      <a:lvl4pPr algn="l" defTabSz="3429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anose="020B0606020202030204" pitchFamily="34" charset="0"/>
        </a:defRPr>
      </a:lvl4pPr>
      <a:lvl5pPr algn="l" defTabSz="3429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anose="020B0606020202030204" pitchFamily="34" charset="0"/>
        </a:defRPr>
      </a:lvl5pPr>
      <a:lvl6pPr marL="457200" algn="l" defTabSz="342900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anose="020B0606020202030204" pitchFamily="34" charset="0"/>
        </a:defRPr>
      </a:lvl6pPr>
      <a:lvl7pPr marL="914400" algn="l" defTabSz="342900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anose="020B0606020202030204" pitchFamily="34" charset="0"/>
        </a:defRPr>
      </a:lvl7pPr>
      <a:lvl8pPr marL="1371600" algn="l" defTabSz="342900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anose="020B0606020202030204" pitchFamily="34" charset="0"/>
        </a:defRPr>
      </a:lvl8pPr>
      <a:lvl9pPr marL="1828800" algn="l" defTabSz="342900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anose="020B0606020202030204" pitchFamily="34" charset="0"/>
        </a:defRPr>
      </a:lvl9pPr>
    </p:titleStyle>
    <p:bodyStyle>
      <a:lvl1pPr marL="100013" indent="-100013" algn="l" defTabSz="3429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100013" algn="l" defTabSz="3429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8300" indent="-100013" algn="l" defTabSz="3429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3238" indent="-100013" algn="l" defTabSz="3429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638175" indent="-100013" algn="l" defTabSz="3429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2C547BE-83A0-94C1-89B5-E5FD43D01D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5013" y="4914900"/>
            <a:ext cx="7673975" cy="822325"/>
          </a:xfrm>
        </p:spPr>
        <p:txBody>
          <a:bodyPr/>
          <a:lstStyle/>
          <a:p>
            <a:pPr eaLnBrk="1" hangingPunct="1"/>
            <a:r>
              <a:rPr lang="fi-FI" altLang="fi-FI" sz="3600" dirty="0" err="1"/>
              <a:t>Move</a:t>
            </a:r>
            <a:r>
              <a:rPr lang="fi-FI" altLang="fi-FI" sz="36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81DF1-EFAA-5606-4903-087004F89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13" y="5805488"/>
            <a:ext cx="7673975" cy="431824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Tw Cen MT" panose="020B0602020104020603" pitchFamily="34" charset="0"/>
              </a:rPr>
              <a:t>Kouvolan toimintamalli</a:t>
            </a:r>
          </a:p>
        </p:txBody>
      </p:sp>
      <p:pic>
        <p:nvPicPr>
          <p:cNvPr id="29702" name="Kuva 1">
            <a:extLst>
              <a:ext uri="{FF2B5EF4-FFF2-40B4-BE49-F238E27FC236}">
                <a16:creationId xmlns:a16="http://schemas.microsoft.com/office/drawing/2014/main" id="{40F63562-17BB-6371-9307-406E7B561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03713"/>
            <a:ext cx="15922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CAE97FE-FF25-B94A-6F9F-4CF87EA1BE5C}"/>
              </a:ext>
            </a:extLst>
          </p:cNvPr>
          <p:cNvSpPr txBox="1"/>
          <p:nvPr/>
        </p:nvSpPr>
        <p:spPr>
          <a:xfrm>
            <a:off x="735013" y="6348412"/>
            <a:ext cx="477309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100" dirty="0"/>
              <a:t>Antti Lautala, rehtori sekä Liikkuva koulu – ja MOVE! –kuntakoordinaattori</a:t>
            </a:r>
          </a:p>
          <a:p>
            <a:pPr algn="l"/>
            <a:r>
              <a:rPr lang="fi-FI" sz="1100" dirty="0"/>
              <a:t>Eija Puhalainen, ylilääkäri / Kymenlaakson hyvinvointialue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316D594-CD76-A8B6-7BE5-9AA097B18D1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314450"/>
            <a:ext cx="3432175" cy="2274888"/>
            <a:chOff x="762000" y="1314450"/>
            <a:chExt cx="3432175" cy="2274888"/>
          </a:xfrm>
        </p:grpSpPr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C68CB070-3A0C-3215-4F3D-FC798FF65A18}"/>
                </a:ext>
              </a:extLst>
            </p:cNvPr>
            <p:cNvSpPr/>
            <p:nvPr/>
          </p:nvSpPr>
          <p:spPr>
            <a:xfrm>
              <a:off x="762000" y="1314450"/>
              <a:ext cx="3414713" cy="227488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2807" name="Tekstiruutu 8">
              <a:extLst>
                <a:ext uri="{FF2B5EF4-FFF2-40B4-BE49-F238E27FC236}">
                  <a16:creationId xmlns:a16="http://schemas.microsoft.com/office/drawing/2014/main" id="{95642A0E-C734-435E-9E3A-CA6AA1610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913" y="1649413"/>
              <a:ext cx="27368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/>
                <a:t>Alueellinen LK-koordinointi</a:t>
              </a:r>
            </a:p>
          </p:txBody>
        </p:sp>
        <p:sp>
          <p:nvSpPr>
            <p:cNvPr id="32808" name="Tekstiruutu 33">
              <a:extLst>
                <a:ext uri="{FF2B5EF4-FFF2-40B4-BE49-F238E27FC236}">
                  <a16:creationId xmlns:a16="http://schemas.microsoft.com/office/drawing/2014/main" id="{94F52852-B3CA-3ADC-9D5A-88CF1D853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250" y="1925638"/>
              <a:ext cx="14319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800"/>
                <a:t>AVI, Kymli, </a:t>
              </a:r>
            </a:p>
          </p:txBody>
        </p:sp>
        <p:sp>
          <p:nvSpPr>
            <p:cNvPr id="32809" name="Tekstiruutu 23">
              <a:extLst>
                <a:ext uri="{FF2B5EF4-FFF2-40B4-BE49-F238E27FC236}">
                  <a16:creationId xmlns:a16="http://schemas.microsoft.com/office/drawing/2014/main" id="{DAD38FE7-639A-8B5F-6273-ACF1E26E3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988" y="2306638"/>
              <a:ext cx="30321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1200" i="1"/>
                <a:t>Alueen LK-toiminnan edistäminen, tukee LK-toimintaan, mentoroi ja kouluttaa opettajia, ohjaajia ja oppilaita. </a:t>
              </a:r>
            </a:p>
          </p:txBody>
        </p:sp>
      </p:grpSp>
      <p:sp>
        <p:nvSpPr>
          <p:cNvPr id="32771" name="Otsikko 1">
            <a:extLst>
              <a:ext uri="{FF2B5EF4-FFF2-40B4-BE49-F238E27FC236}">
                <a16:creationId xmlns:a16="http://schemas.microsoft.com/office/drawing/2014/main" id="{B62F3221-3EC9-92A0-8E43-673ACE321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123825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3200"/>
              <a:t>Kouvolan Liikkuva koulu -rakenne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912902EF-B3DE-4546-F8E0-961FA228BF4B}"/>
              </a:ext>
            </a:extLst>
          </p:cNvPr>
          <p:cNvGrpSpPr>
            <a:grpSpLocks/>
          </p:cNvGrpSpPr>
          <p:nvPr/>
        </p:nvGrpSpPr>
        <p:grpSpPr bwMode="auto">
          <a:xfrm>
            <a:off x="3863975" y="1135063"/>
            <a:ext cx="3365500" cy="2098675"/>
            <a:chOff x="3863975" y="1135063"/>
            <a:chExt cx="3365500" cy="2098675"/>
          </a:xfrm>
        </p:grpSpPr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64A08E28-9FAE-28EB-8D48-721BE632F993}"/>
                </a:ext>
              </a:extLst>
            </p:cNvPr>
            <p:cNvSpPr/>
            <p:nvPr/>
          </p:nvSpPr>
          <p:spPr>
            <a:xfrm>
              <a:off x="3863975" y="1135063"/>
              <a:ext cx="3365500" cy="20986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2803" name="Tekstiruutu 3">
              <a:extLst>
                <a:ext uri="{FF2B5EF4-FFF2-40B4-BE49-F238E27FC236}">
                  <a16:creationId xmlns:a16="http://schemas.microsoft.com/office/drawing/2014/main" id="{89DDADD5-5231-6A29-857E-E243ECE45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175" y="1408113"/>
              <a:ext cx="20875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/>
                <a:t>Valtakunnallinen LK-verkosto </a:t>
              </a:r>
            </a:p>
          </p:txBody>
        </p:sp>
        <p:sp>
          <p:nvSpPr>
            <p:cNvPr id="32804" name="Tekstiruutu 34">
              <a:extLst>
                <a:ext uri="{FF2B5EF4-FFF2-40B4-BE49-F238E27FC236}">
                  <a16:creationId xmlns:a16="http://schemas.microsoft.com/office/drawing/2014/main" id="{F3CDF44F-5466-8866-E2BF-A1F04A8F4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988" y="1946275"/>
              <a:ext cx="23542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800"/>
                <a:t>Opetushallitus, AVI, kunnan koordinaattori</a:t>
              </a:r>
            </a:p>
          </p:txBody>
        </p:sp>
        <p:sp>
          <p:nvSpPr>
            <p:cNvPr id="32805" name="Tekstiruutu 35">
              <a:extLst>
                <a:ext uri="{FF2B5EF4-FFF2-40B4-BE49-F238E27FC236}">
                  <a16:creationId xmlns:a16="http://schemas.microsoft.com/office/drawing/2014/main" id="{A7AEB6D0-4470-69F5-F8BA-0A484F03B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925" y="2157413"/>
              <a:ext cx="2671763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1100" i="1"/>
                <a:t>Suunnittelee, kehittää ja koordinoi valtakunnallista Liikkuva koulu-ohjelmaa, tapahtumia ja koulutuksia</a:t>
              </a:r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:a16="http://schemas.microsoft.com/office/drawing/2014/main" id="{D3ADEEAC-395C-53EA-D3ED-3A2167CA1552}"/>
              </a:ext>
            </a:extLst>
          </p:cNvPr>
          <p:cNvGrpSpPr>
            <a:grpSpLocks/>
          </p:cNvGrpSpPr>
          <p:nvPr/>
        </p:nvGrpSpPr>
        <p:grpSpPr bwMode="auto">
          <a:xfrm>
            <a:off x="6831013" y="1025525"/>
            <a:ext cx="2197100" cy="2224088"/>
            <a:chOff x="6831013" y="1025525"/>
            <a:chExt cx="2197100" cy="2224088"/>
          </a:xfrm>
        </p:grpSpPr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764C2920-5A51-34F6-546E-4C10DA30266A}"/>
                </a:ext>
              </a:extLst>
            </p:cNvPr>
            <p:cNvSpPr/>
            <p:nvPr/>
          </p:nvSpPr>
          <p:spPr>
            <a:xfrm>
              <a:off x="6831013" y="1025525"/>
              <a:ext cx="2197100" cy="222408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2799" name="Tekstiruutu 7">
              <a:extLst>
                <a:ext uri="{FF2B5EF4-FFF2-40B4-BE49-F238E27FC236}">
                  <a16:creationId xmlns:a16="http://schemas.microsoft.com/office/drawing/2014/main" id="{4C2FCEE6-CEFE-CBCE-89BD-98DB4E942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4238" y="1287463"/>
              <a:ext cx="16557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/>
                <a:t>Move!-ohjausryhmä</a:t>
              </a:r>
            </a:p>
          </p:txBody>
        </p:sp>
        <p:sp>
          <p:nvSpPr>
            <p:cNvPr id="32800" name="Tekstiruutu 13">
              <a:extLst>
                <a:ext uri="{FF2B5EF4-FFF2-40B4-BE49-F238E27FC236}">
                  <a16:creationId xmlns:a16="http://schemas.microsoft.com/office/drawing/2014/main" id="{7E469B5E-EAFB-D94F-6290-CFC16882F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5" y="1876425"/>
              <a:ext cx="1849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800"/>
                <a:t>Kouluterveyshuollon kanssa koordinoitu, moniammatillinen ryhmä</a:t>
              </a:r>
            </a:p>
          </p:txBody>
        </p:sp>
        <p:sp>
          <p:nvSpPr>
            <p:cNvPr id="32801" name="Tekstiruutu 18">
              <a:extLst>
                <a:ext uri="{FF2B5EF4-FFF2-40B4-BE49-F238E27FC236}">
                  <a16:creationId xmlns:a16="http://schemas.microsoft.com/office/drawing/2014/main" id="{62B2CAEB-5878-8867-8A15-088558908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650" y="2214563"/>
              <a:ext cx="1865313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1100" i="1"/>
                <a:t>Move!-toiminnan arviointi ja  kehittäminen </a:t>
              </a:r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48BBDA46-CBBD-0155-E5C7-76743747C839}"/>
              </a:ext>
            </a:extLst>
          </p:cNvPr>
          <p:cNvGrpSpPr>
            <a:grpSpLocks/>
          </p:cNvGrpSpPr>
          <p:nvPr/>
        </p:nvGrpSpPr>
        <p:grpSpPr bwMode="auto">
          <a:xfrm>
            <a:off x="5734050" y="2816225"/>
            <a:ext cx="3297238" cy="2662238"/>
            <a:chOff x="5708650" y="2733675"/>
            <a:chExt cx="3297238" cy="2662238"/>
          </a:xfrm>
        </p:grpSpPr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1924309C-2638-1E3E-0517-B8211AE4A150}"/>
                </a:ext>
              </a:extLst>
            </p:cNvPr>
            <p:cNvSpPr/>
            <p:nvPr/>
          </p:nvSpPr>
          <p:spPr>
            <a:xfrm>
              <a:off x="5708650" y="2733675"/>
              <a:ext cx="3275013" cy="266223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2795" name="Tekstiruutu 9">
              <a:extLst>
                <a:ext uri="{FF2B5EF4-FFF2-40B4-BE49-F238E27FC236}">
                  <a16:creationId xmlns:a16="http://schemas.microsoft.com/office/drawing/2014/main" id="{FCA662D0-B5E0-6550-96B5-A66D8B681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6850" y="3044825"/>
              <a:ext cx="197643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/>
                <a:t>Kouvolan </a:t>
              </a:r>
            </a:p>
            <a:p>
              <a:pPr eaLnBrk="1" hangingPunct="1">
                <a:buFontTx/>
                <a:buNone/>
              </a:pPr>
              <a:r>
                <a:rPr lang="fi-FI" altLang="fi-FI"/>
                <a:t>LK-ohjausryhmä</a:t>
              </a:r>
            </a:p>
          </p:txBody>
        </p:sp>
        <p:sp>
          <p:nvSpPr>
            <p:cNvPr id="32796" name="Tekstiruutu 6">
              <a:extLst>
                <a:ext uri="{FF2B5EF4-FFF2-40B4-BE49-F238E27FC236}">
                  <a16:creationId xmlns:a16="http://schemas.microsoft.com/office/drawing/2014/main" id="{068BA5A8-CF1D-7D9F-3ADB-83AE72FE4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9838" y="3716338"/>
              <a:ext cx="2686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800" dirty="0"/>
                <a:t>Rehtori perusopetus (pj) ja lukio, perusopetuksen opettajat, </a:t>
              </a:r>
              <a:r>
                <a:rPr lang="fi-FI" altLang="fi-FI" sz="800" dirty="0" err="1"/>
                <a:t>Kymlin</a:t>
              </a:r>
              <a:r>
                <a:rPr lang="fi-FI" altLang="fi-FI" sz="800" dirty="0"/>
                <a:t> edustaja, kouluterveyshuollon edustaja, Kouvolan liikuntapäällikkö,- liikuntakoordinaattori ja nuorisopalvelujen edustaja sekä varhaiskasvatuksen liikuntakoordinaattori</a:t>
              </a:r>
            </a:p>
          </p:txBody>
        </p:sp>
        <p:sp>
          <p:nvSpPr>
            <p:cNvPr id="32797" name="Tekstiruutu 22">
              <a:extLst>
                <a:ext uri="{FF2B5EF4-FFF2-40B4-BE49-F238E27FC236}">
                  <a16:creationId xmlns:a16="http://schemas.microsoft.com/office/drawing/2014/main" id="{C6F0AFD3-47B7-5D9F-65AC-475A180B3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9538" y="4398963"/>
              <a:ext cx="17176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1100" i="1"/>
                <a:t>LK-toiminnan ohjaus ja yhteisten linjausten ja tapahtumien sopiminen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B448D3AA-057C-F046-6B1A-A1C8E1FFE324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2759075"/>
            <a:ext cx="3155950" cy="2100263"/>
            <a:chOff x="3309938" y="2759075"/>
            <a:chExt cx="3155950" cy="2100263"/>
          </a:xfrm>
        </p:grpSpPr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BA9F22BB-74F7-0D5F-6042-583A174740F7}"/>
                </a:ext>
              </a:extLst>
            </p:cNvPr>
            <p:cNvSpPr/>
            <p:nvPr/>
          </p:nvSpPr>
          <p:spPr>
            <a:xfrm>
              <a:off x="3309938" y="2759075"/>
              <a:ext cx="2917825" cy="21002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2791" name="Tekstiruutu 5">
              <a:extLst>
                <a:ext uri="{FF2B5EF4-FFF2-40B4-BE49-F238E27FC236}">
                  <a16:creationId xmlns:a16="http://schemas.microsoft.com/office/drawing/2014/main" id="{9C7E8B98-E04C-5882-E0E3-1DD51D531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0625" y="3375026"/>
              <a:ext cx="24701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800" dirty="0"/>
                <a:t>Palvelualueen esimies, rehtori, 4 opettajaa, Kouvolan ja </a:t>
              </a:r>
              <a:r>
                <a:rPr lang="fi-FI" altLang="fi-FI" sz="800" dirty="0" err="1"/>
                <a:t>Kymlin</a:t>
              </a:r>
              <a:r>
                <a:rPr lang="fi-FI" altLang="fi-FI" sz="800" dirty="0"/>
                <a:t> liikuntakoordinaattorit, hankkeen edustaja</a:t>
              </a:r>
            </a:p>
          </p:txBody>
        </p:sp>
        <p:sp>
          <p:nvSpPr>
            <p:cNvPr id="32792" name="Tekstiruutu 19">
              <a:extLst>
                <a:ext uri="{FF2B5EF4-FFF2-40B4-BE49-F238E27FC236}">
                  <a16:creationId xmlns:a16="http://schemas.microsoft.com/office/drawing/2014/main" id="{090F577A-F7A3-DD5C-42F4-15716082E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438" y="3787775"/>
              <a:ext cx="2227262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1100" i="1"/>
                <a:t>Suunnittelee, kehittää ja järjestää alueellista toimintaa</a:t>
              </a:r>
            </a:p>
            <a:p>
              <a:pPr eaLnBrk="1" hangingPunct="1">
                <a:buFontTx/>
                <a:buNone/>
              </a:pPr>
              <a:r>
                <a:rPr lang="fi-FI" altLang="fi-FI" sz="1100" i="1"/>
                <a:t>LK-kirjeet ja Peda.Net-sivusto</a:t>
              </a:r>
            </a:p>
          </p:txBody>
        </p:sp>
        <p:sp>
          <p:nvSpPr>
            <p:cNvPr id="32793" name="Tekstiruutu 10">
              <a:extLst>
                <a:ext uri="{FF2B5EF4-FFF2-40B4-BE49-F238E27FC236}">
                  <a16:creationId xmlns:a16="http://schemas.microsoft.com/office/drawing/2014/main" id="{7B0FA4D6-6E10-7106-32D5-D8D0FA6E0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0625" y="3022600"/>
              <a:ext cx="2735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/>
                <a:t>Kouvolan LK-tiimi</a:t>
              </a:r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EB6ABE26-11E4-2C2C-5EC5-1DD324050D44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3062288"/>
            <a:ext cx="3984625" cy="2663825"/>
            <a:chOff x="19050" y="3062288"/>
            <a:chExt cx="3984625" cy="2663825"/>
          </a:xfrm>
        </p:grpSpPr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029D5614-8316-63EA-9B8A-E860082116D4}"/>
                </a:ext>
              </a:extLst>
            </p:cNvPr>
            <p:cNvSpPr/>
            <p:nvPr/>
          </p:nvSpPr>
          <p:spPr>
            <a:xfrm>
              <a:off x="19050" y="3062288"/>
              <a:ext cx="3984625" cy="26638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2785" name="Tekstiruutu 11">
              <a:extLst>
                <a:ext uri="{FF2B5EF4-FFF2-40B4-BE49-F238E27FC236}">
                  <a16:creationId xmlns:a16="http://schemas.microsoft.com/office/drawing/2014/main" id="{485C7B2A-FA94-9265-9761-4D4023FBE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13" y="3854450"/>
              <a:ext cx="2736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/>
                <a:t>Koulun LK-yhteyshenkilö</a:t>
              </a:r>
            </a:p>
          </p:txBody>
        </p:sp>
        <p:sp>
          <p:nvSpPr>
            <p:cNvPr id="32786" name="Tekstiruutu 12">
              <a:extLst>
                <a:ext uri="{FF2B5EF4-FFF2-40B4-BE49-F238E27FC236}">
                  <a16:creationId xmlns:a16="http://schemas.microsoft.com/office/drawing/2014/main" id="{6F4F6BAB-64C3-27FA-6A37-E6DFE64EB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663" y="4465638"/>
              <a:ext cx="10048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/>
                <a:t>Koulun LK-tiimi</a:t>
              </a:r>
            </a:p>
          </p:txBody>
        </p:sp>
        <p:sp>
          <p:nvSpPr>
            <p:cNvPr id="32787" name="Tekstiruutu 21">
              <a:extLst>
                <a:ext uri="{FF2B5EF4-FFF2-40B4-BE49-F238E27FC236}">
                  <a16:creationId xmlns:a16="http://schemas.microsoft.com/office/drawing/2014/main" id="{94E85CBE-9D2F-40BB-C947-6C186AE8C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" y="4256088"/>
              <a:ext cx="1431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800"/>
                <a:t>Opettajia ja  ohjaajia</a:t>
              </a:r>
            </a:p>
          </p:txBody>
        </p:sp>
        <p:sp>
          <p:nvSpPr>
            <p:cNvPr id="32788" name="Tekstiruutu 31">
              <a:extLst>
                <a:ext uri="{FF2B5EF4-FFF2-40B4-BE49-F238E27FC236}">
                  <a16:creationId xmlns:a16="http://schemas.microsoft.com/office/drawing/2014/main" id="{F88B9B58-E5C5-64C7-040D-64C40891E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213225"/>
              <a:ext cx="192405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1100" i="1"/>
                <a:t>LK-toiminnan kehittäminen, ohjaaminen ja koordinointi ja tapahtumien järjestäminen</a:t>
              </a:r>
            </a:p>
          </p:txBody>
        </p:sp>
        <p:sp>
          <p:nvSpPr>
            <p:cNvPr id="32789" name="Tekstiruutu 32">
              <a:extLst>
                <a:ext uri="{FF2B5EF4-FFF2-40B4-BE49-F238E27FC236}">
                  <a16:creationId xmlns:a16="http://schemas.microsoft.com/office/drawing/2014/main" id="{761DEF7D-5099-157C-1F7B-AA715C3D0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422650"/>
              <a:ext cx="167798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1100" i="1"/>
                <a:t>Rehtori johtaa koulun LK-toimintaa</a:t>
              </a: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4F0AAD85-FB17-06BB-31D8-838C78D30B58}"/>
              </a:ext>
            </a:extLst>
          </p:cNvPr>
          <p:cNvGrpSpPr>
            <a:grpSpLocks/>
          </p:cNvGrpSpPr>
          <p:nvPr/>
        </p:nvGrpSpPr>
        <p:grpSpPr bwMode="auto">
          <a:xfrm>
            <a:off x="2655888" y="4486275"/>
            <a:ext cx="2981325" cy="1612900"/>
            <a:chOff x="2514600" y="4471988"/>
            <a:chExt cx="2728913" cy="1436687"/>
          </a:xfrm>
        </p:grpSpPr>
        <p:sp>
          <p:nvSpPr>
            <p:cNvPr id="3" name="Ellipsi 2">
              <a:extLst>
                <a:ext uri="{FF2B5EF4-FFF2-40B4-BE49-F238E27FC236}">
                  <a16:creationId xmlns:a16="http://schemas.microsoft.com/office/drawing/2014/main" id="{023B7623-3ABD-7C06-09BA-474DA33BE938}"/>
                </a:ext>
              </a:extLst>
            </p:cNvPr>
            <p:cNvSpPr/>
            <p:nvPr/>
          </p:nvSpPr>
          <p:spPr>
            <a:xfrm>
              <a:off x="2514600" y="4471988"/>
              <a:ext cx="2728913" cy="14366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32781" name="Tekstiruutu 1">
              <a:extLst>
                <a:ext uri="{FF2B5EF4-FFF2-40B4-BE49-F238E27FC236}">
                  <a16:creationId xmlns:a16="http://schemas.microsoft.com/office/drawing/2014/main" id="{5CB45877-5C76-A677-D2B0-295CE135C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660900"/>
              <a:ext cx="1958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fi-FI" altLang="fi-FI"/>
                <a:t>Move!-mittaukset</a:t>
              </a:r>
            </a:p>
          </p:txBody>
        </p:sp>
        <p:sp>
          <p:nvSpPr>
            <p:cNvPr id="32782" name="Tekstiruutu 3">
              <a:extLst>
                <a:ext uri="{FF2B5EF4-FFF2-40B4-BE49-F238E27FC236}">
                  <a16:creationId xmlns:a16="http://schemas.microsoft.com/office/drawing/2014/main" id="{6584B0FE-8047-8E6D-C0E8-731CF11AF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984750"/>
              <a:ext cx="196215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fi-FI" altLang="fi-FI" sz="1100" i="1"/>
                <a:t>Tiimi- tai liikuntapäivämallilla</a:t>
              </a:r>
            </a:p>
            <a:p>
              <a:pPr>
                <a:buFontTx/>
                <a:buNone/>
              </a:pPr>
              <a:r>
                <a:rPr lang="fi-FI" altLang="fi-FI" sz="1100" i="1"/>
                <a:t>Liikuntatunnilla</a:t>
              </a:r>
            </a:p>
          </p:txBody>
        </p:sp>
        <p:sp>
          <p:nvSpPr>
            <p:cNvPr id="32783" name="Tekstiruutu 21">
              <a:extLst>
                <a:ext uri="{FF2B5EF4-FFF2-40B4-BE49-F238E27FC236}">
                  <a16:creationId xmlns:a16="http://schemas.microsoft.com/office/drawing/2014/main" id="{201F92F5-B227-A0CF-A184-8DDAC28A7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9763" y="5380038"/>
              <a:ext cx="19415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fi-FI" altLang="fi-FI" sz="800"/>
                <a:t>Opettajia, ohjaajia, Xamkin opiskelijoita, terveydenhoitajia, nuoristyöntekijöitä, Kymli ym.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Otsikko 1">
            <a:extLst>
              <a:ext uri="{FF2B5EF4-FFF2-40B4-BE49-F238E27FC236}">
                <a16:creationId xmlns:a16="http://schemas.microsoft.com/office/drawing/2014/main" id="{B62F3221-3EC9-92A0-8E43-673ACE321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496863"/>
          </a:xfrm>
        </p:spPr>
        <p:txBody>
          <a:bodyPr/>
          <a:lstStyle/>
          <a:p>
            <a:pPr eaLnBrk="1" hangingPunct="1"/>
            <a:r>
              <a:rPr lang="fi-FI" altLang="fi-FI" sz="5000" dirty="0"/>
              <a:t>MOVE-ohjausryhmä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FBC8522-B7BB-3FFA-1E37-8F8AB9D9030E}"/>
              </a:ext>
            </a:extLst>
          </p:cNvPr>
          <p:cNvSpPr txBox="1"/>
          <p:nvPr/>
        </p:nvSpPr>
        <p:spPr>
          <a:xfrm>
            <a:off x="539552" y="1700808"/>
            <a:ext cx="8424936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altLang="fi-FI" sz="2500" dirty="0"/>
              <a:t>- Perusopetuksen rehtori (pj)</a:t>
            </a:r>
          </a:p>
          <a:p>
            <a:r>
              <a:rPr lang="fi-FI" altLang="fi-FI" sz="2500" dirty="0"/>
              <a:t>- Perusopetuksen liikunnanopettajat 2kpl</a:t>
            </a:r>
          </a:p>
          <a:p>
            <a:r>
              <a:rPr lang="fi-FI" altLang="fi-FI" sz="2500" dirty="0"/>
              <a:t>- Kouluterveydenhuollon ylilääkäri</a:t>
            </a:r>
          </a:p>
          <a:p>
            <a:r>
              <a:rPr lang="fi-FI" altLang="fi-FI" sz="2500" dirty="0"/>
              <a:t>- Kouluterveydenhuollon palveluesihenkilö</a:t>
            </a:r>
            <a:endParaRPr lang="fi-FI" altLang="fi-FI" dirty="0"/>
          </a:p>
          <a:p>
            <a:r>
              <a:rPr lang="fi-FI" altLang="fi-FI" sz="2500" dirty="0"/>
              <a:t>- Kouluterveydenhoitajat 2kpl</a:t>
            </a:r>
          </a:p>
          <a:p>
            <a:r>
              <a:rPr lang="fi-FI" altLang="fi-FI" sz="2500" dirty="0"/>
              <a:t>- Liikuntakoordinaattori</a:t>
            </a:r>
          </a:p>
          <a:p>
            <a:r>
              <a:rPr lang="fi-FI" altLang="fi-FI" sz="2500" dirty="0"/>
              <a:t>- Liikunnanohjaaja</a:t>
            </a:r>
          </a:p>
          <a:p>
            <a:r>
              <a:rPr lang="fi-FI" altLang="fi-FI" sz="2500" dirty="0"/>
              <a:t>- Kaupungin liikuntapäällikkö</a:t>
            </a:r>
          </a:p>
          <a:p>
            <a:r>
              <a:rPr lang="fi-FI" altLang="fi-FI" sz="2500" dirty="0"/>
              <a:t>- Kaupungin nuorisopalveluiden vastaava</a:t>
            </a:r>
          </a:p>
          <a:p>
            <a:r>
              <a:rPr lang="fi-FI" altLang="fi-FI" sz="2500" dirty="0"/>
              <a:t>- </a:t>
            </a:r>
            <a:r>
              <a:rPr lang="fi-FI" altLang="fi-FI" sz="2200" dirty="0" err="1"/>
              <a:t>Kymlin</a:t>
            </a:r>
            <a:r>
              <a:rPr lang="fi-FI" altLang="fi-FI" sz="2200" dirty="0"/>
              <a:t> Lasten ja nuorten liikunnallisen elämäntavan koordinaattori</a:t>
            </a:r>
          </a:p>
        </p:txBody>
      </p:sp>
    </p:spTree>
    <p:extLst>
      <p:ext uri="{BB962C8B-B14F-4D97-AF65-F5344CB8AC3E}">
        <p14:creationId xmlns:p14="http://schemas.microsoft.com/office/powerpoint/2010/main" val="400098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Sisällön paikkamerkki 5">
            <a:extLst>
              <a:ext uri="{FF2B5EF4-FFF2-40B4-BE49-F238E27FC236}">
                <a16:creationId xmlns:a16="http://schemas.microsoft.com/office/drawing/2014/main" id="{5BE44A45-366C-5FF7-0899-C080A82BB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t="20955" r="36562" b="16531"/>
          <a:stretch>
            <a:fillRect/>
          </a:stretch>
        </p:blipFill>
        <p:spPr>
          <a:xfrm>
            <a:off x="598945" y="812801"/>
            <a:ext cx="6997392" cy="5357397"/>
          </a:xfrm>
        </p:spPr>
      </p:pic>
      <p:sp>
        <p:nvSpPr>
          <p:cNvPr id="34822" name="Tekstiruutu 6">
            <a:extLst>
              <a:ext uri="{FF2B5EF4-FFF2-40B4-BE49-F238E27FC236}">
                <a16:creationId xmlns:a16="http://schemas.microsoft.com/office/drawing/2014/main" id="{7C18918B-D49A-3197-D645-01D37B8C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663841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i-FI" altLang="fi-FI"/>
              <a:t>https://www.edu.fi/move/mika_on_move</a:t>
            </a:r>
            <a:endParaRPr lang="fi-FI" alt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tsikko 1">
            <a:extLst>
              <a:ext uri="{FF2B5EF4-FFF2-40B4-BE49-F238E27FC236}">
                <a16:creationId xmlns:a16="http://schemas.microsoft.com/office/drawing/2014/main" id="{172B3656-BC75-E2BD-3E53-4DD71FCE5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36525"/>
            <a:ext cx="8229600" cy="577128"/>
          </a:xfrm>
        </p:spPr>
        <p:txBody>
          <a:bodyPr/>
          <a:lstStyle/>
          <a:p>
            <a:pPr eaLnBrk="1" hangingPunct="1"/>
            <a:r>
              <a:rPr lang="fi-FI" altLang="fi-FI" sz="3200" dirty="0"/>
              <a:t>Kouvolan </a:t>
            </a:r>
            <a:r>
              <a:rPr lang="fi-FI" altLang="fi-FI" sz="3200" dirty="0" err="1"/>
              <a:t>Move</a:t>
            </a:r>
            <a:r>
              <a:rPr lang="fi-FI" altLang="fi-FI" sz="3200" dirty="0"/>
              <a:t>! -toimintamalli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575DBA28-9701-BDDA-267A-AA8EF7E73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430895"/>
              </p:ext>
            </p:extLst>
          </p:nvPr>
        </p:nvGraphicFramePr>
        <p:xfrm>
          <a:off x="349344" y="994474"/>
          <a:ext cx="9144000" cy="514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6" name="Tekstiruutu 1">
            <a:extLst>
              <a:ext uri="{FF2B5EF4-FFF2-40B4-BE49-F238E27FC236}">
                <a16:creationId xmlns:a16="http://schemas.microsoft.com/office/drawing/2014/main" id="{D49F7950-9D38-EF4F-E442-4DA0E73B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601663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i-FI" altLang="fi-FI" i="1"/>
              <a:t>Move!-mittausten suorittaminen</a:t>
            </a:r>
          </a:p>
        </p:txBody>
      </p:sp>
      <p:sp>
        <p:nvSpPr>
          <p:cNvPr id="35847" name="Tekstiruutu 6">
            <a:extLst>
              <a:ext uri="{FF2B5EF4-FFF2-40B4-BE49-F238E27FC236}">
                <a16:creationId xmlns:a16="http://schemas.microsoft.com/office/drawing/2014/main" id="{60D9C014-9B15-B574-41C6-3514AA5C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4803775"/>
            <a:ext cx="537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i-FI" altLang="fi-FI" i="1"/>
              <a:t>Move!-tulosten hyödyntäminen yhteisössä</a:t>
            </a:r>
          </a:p>
        </p:txBody>
      </p:sp>
      <p:sp>
        <p:nvSpPr>
          <p:cNvPr id="35848" name="Tekstiruutu 8">
            <a:extLst>
              <a:ext uri="{FF2B5EF4-FFF2-40B4-BE49-F238E27FC236}">
                <a16:creationId xmlns:a16="http://schemas.microsoft.com/office/drawing/2014/main" id="{CD51578D-6989-02B0-37BA-3F983B3E1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3397250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i-FI" altLang="fi-FI" i="1"/>
              <a:t>Oppilaan toimintakyvyn edistäminen</a:t>
            </a:r>
          </a:p>
        </p:txBody>
      </p:sp>
      <p:sp>
        <p:nvSpPr>
          <p:cNvPr id="35849" name="Tekstiruutu 8">
            <a:extLst>
              <a:ext uri="{FF2B5EF4-FFF2-40B4-BE49-F238E27FC236}">
                <a16:creationId xmlns:a16="http://schemas.microsoft.com/office/drawing/2014/main" id="{B1661958-37FE-FE76-B487-282E8F8DD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028825"/>
            <a:ext cx="6265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i-FI" altLang="fi-FI" i="1"/>
              <a:t>Tulosten siirtyminen toimenpiteisiin</a:t>
            </a:r>
          </a:p>
        </p:txBody>
      </p:sp>
      <p:sp>
        <p:nvSpPr>
          <p:cNvPr id="2" name="Ylänuoli 1">
            <a:extLst>
              <a:ext uri="{FF2B5EF4-FFF2-40B4-BE49-F238E27FC236}">
                <a16:creationId xmlns:a16="http://schemas.microsoft.com/office/drawing/2014/main" id="{836D9028-7642-4EEF-DE71-945530C681BC}"/>
              </a:ext>
            </a:extLst>
          </p:cNvPr>
          <p:cNvSpPr/>
          <p:nvPr/>
        </p:nvSpPr>
        <p:spPr>
          <a:xfrm>
            <a:off x="620713" y="1690688"/>
            <a:ext cx="287337" cy="3481387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57B7E2-147E-BA2F-8772-1E049562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31" y="908720"/>
            <a:ext cx="7704138" cy="576064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LIIKUNNAN ILOA KAIKILLE, KIITOS!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91C342-ED18-7F82-11A9-3D9897394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87" b="7231"/>
          <a:stretch/>
        </p:blipFill>
        <p:spPr>
          <a:xfrm>
            <a:off x="457200" y="1600200"/>
            <a:ext cx="8229600" cy="4421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431039"/>
      </p:ext>
    </p:extLst>
  </p:cSld>
  <p:clrMapOvr>
    <a:masterClrMapping/>
  </p:clrMapOvr>
</p:sld>
</file>

<file path=ppt/theme/theme1.xml><?xml version="1.0" encoding="utf-8"?>
<a:theme xmlns:a="http://schemas.openxmlformats.org/drawingml/2006/main" name="Kouvola">
  <a:themeElements>
    <a:clrScheme name="Kouvola">
      <a:dk1>
        <a:sysClr val="windowText" lastClr="000000"/>
      </a:dk1>
      <a:lt1>
        <a:sysClr val="window" lastClr="FFFFFF"/>
      </a:lt1>
      <a:dk2>
        <a:srgbClr val="28482B"/>
      </a:dk2>
      <a:lt2>
        <a:srgbClr val="E7E6E6"/>
      </a:lt2>
      <a:accent1>
        <a:srgbClr val="CEFF23"/>
      </a:accent1>
      <a:accent2>
        <a:srgbClr val="A75042"/>
      </a:accent2>
      <a:accent3>
        <a:srgbClr val="28482B"/>
      </a:accent3>
      <a:accent4>
        <a:srgbClr val="97B3D4"/>
      </a:accent4>
      <a:accent5>
        <a:srgbClr val="000000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 Narrow -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uvola_esityspohjamalli_2022kesa" id="{CC68C139-E377-4981-AE9B-EBAE48D7DE31}" vid="{75EE0185-06AE-4BF6-A00E-D4D4EA345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5645</TotalTime>
  <Words>374</Words>
  <Application>Microsoft Office PowerPoint</Application>
  <PresentationFormat>Näytössä katseltava diaesitys (4:3)</PresentationFormat>
  <Paragraphs>68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Tw Cen MT</vt:lpstr>
      <vt:lpstr>Kouvola</vt:lpstr>
      <vt:lpstr>Move!</vt:lpstr>
      <vt:lpstr>Kouvolan Liikkuva koulu -rakenne</vt:lpstr>
      <vt:lpstr>MOVE-ohjausryhmä</vt:lpstr>
      <vt:lpstr>PowerPoint-esitys</vt:lpstr>
      <vt:lpstr>Kouvolan Move! -toimintamalli</vt:lpstr>
      <vt:lpstr>LIIKUNNAN ILOA KAIKILLE, 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Esa Hämäläinen</dc:creator>
  <cp:lastModifiedBy>Taimisto Suvi</cp:lastModifiedBy>
  <cp:revision>182</cp:revision>
  <cp:lastPrinted>2023-09-18T09:42:52Z</cp:lastPrinted>
  <dcterms:created xsi:type="dcterms:W3CDTF">2012-04-17T13:06:49Z</dcterms:created>
  <dcterms:modified xsi:type="dcterms:W3CDTF">2024-02-20T10:13:24Z</dcterms:modified>
</cp:coreProperties>
</file>