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56" r:id="rId5"/>
  </p:sldMasterIdLst>
  <p:notesMasterIdLst>
    <p:notesMasterId r:id="rId16"/>
  </p:notesMasterIdLst>
  <p:sldIdLst>
    <p:sldId id="369" r:id="rId6"/>
    <p:sldId id="364" r:id="rId7"/>
    <p:sldId id="430" r:id="rId8"/>
    <p:sldId id="438" r:id="rId9"/>
    <p:sldId id="431" r:id="rId10"/>
    <p:sldId id="432" r:id="rId11"/>
    <p:sldId id="435" r:id="rId12"/>
    <p:sldId id="436" r:id="rId13"/>
    <p:sldId id="437" r:id="rId14"/>
    <p:sldId id="439" r:id="rId15"/>
  </p:sldIdLst>
  <p:sldSz cx="24382413" cy="13716000"/>
  <p:notesSz cx="6858000" cy="9144000"/>
  <p:defaultTextStyle>
    <a:defPPr>
      <a:defRPr lang="fi-FI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8482B"/>
    <a:srgbClr val="719100"/>
    <a:srgbClr val="CEFF23"/>
    <a:srgbClr val="97B3D4"/>
    <a:srgbClr val="A750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8321F8-14EA-4FCD-8343-FC45FDB50A5C}" v="1" dt="2026-08-11T07:14:08.171"/>
    <p1510:client id="{B9B1CAB5-1274-4793-B471-46E6B9BDAF18}" v="1" dt="2026-08-11T06:50:53.679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Vaalea tyyli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47" autoAdjust="0"/>
  </p:normalViewPr>
  <p:slideViewPr>
    <p:cSldViewPr snapToGrid="0" showGuides="1">
      <p:cViewPr varScale="1">
        <p:scale>
          <a:sx n="27" d="100"/>
          <a:sy n="27" d="100"/>
        </p:scale>
        <p:origin x="1176" y="84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-18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2F6BC-C3AC-471B-A838-B70FD4272352}" type="datetimeFigureOut">
              <a:rPr lang="fi-FI" smtClean="0"/>
              <a:t>6.9.2026</a:t>
            </a:fld>
            <a:endParaRPr lang="fi-FI" dirty="0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 dirty="0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 dirty="0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2AD96A-2756-48D5-983B-63C214F57679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8090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322B2CF8-8D19-436B-A392-7147A6510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fi-FI" alt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7B93CEA4-363E-4608-BB0E-854E9F5F48AC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3265988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3AD07-20A3-BEE1-0727-2C99C6E4C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BE1EA349-009D-BE02-4840-2C842CFF2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  <a:defRPr/>
            </a:pPr>
            <a:endParaRPr kumimoji="0" lang="fi-FI" altLang="fi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MS Gothic" panose="020B0609070205080204" pitchFamily="49" charset="-128"/>
              <a:cs typeface="+mn-cs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31FF2AFA-39D1-613A-A01F-8339BEBC924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i-FI" altLang="fi-FI" dirty="0"/>
          </a:p>
        </p:txBody>
      </p:sp>
    </p:spTree>
    <p:extLst>
      <p:ext uri="{BB962C8B-B14F-4D97-AF65-F5344CB8AC3E}">
        <p14:creationId xmlns:p14="http://schemas.microsoft.com/office/powerpoint/2010/main" val="2054643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video" Target="file:///\\192.168.10.69\kiva\KiVa_Suomi\PPT\2018\Videot\KiVaLogo_animaatio_taustalla.mp4" TargetMode="External"/><Relationship Id="rId1" Type="http://schemas.microsoft.com/office/2007/relationships/media" Target="file:///\\192.168.10.69\kiva\KiVa_Suomi\PPT\2018\Videot\KiVaLogo_animaatio_taustalla.mp4" TargetMode="External"/><Relationship Id="rId4" Type="http://schemas.openxmlformats.org/officeDocument/2006/relationships/image" Target="../media/image18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FD4BC64C-DA58-4905-8D24-27C383396B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42" y="-23446"/>
            <a:ext cx="24342316" cy="13692553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3779070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A750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304878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2_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3341567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9_Otsikkodia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A750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419941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A750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724" y="4536590"/>
            <a:ext cx="24382800" cy="2500108"/>
            <a:chOff x="14288" y="1179513"/>
            <a:chExt cx="24353837" cy="2497138"/>
          </a:xfrm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1989187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97B3D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  <a:solidFill>
            <a:schemeClr val="tx1"/>
          </a:solidFill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2618136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Otsikko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97B3D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59666" y="9829800"/>
            <a:ext cx="20461422" cy="1643254"/>
          </a:xfrm>
        </p:spPr>
        <p:txBody>
          <a:bodyPr anchor="b"/>
          <a:lstStyle>
            <a:lvl1pPr algn="l">
              <a:defRPr sz="72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59666" y="11611484"/>
            <a:ext cx="20461422" cy="998092"/>
          </a:xfrm>
        </p:spPr>
        <p:txBody>
          <a:bodyPr/>
          <a:lstStyle>
            <a:lvl1pPr marL="0" indent="0" algn="l">
              <a:buNone/>
              <a:defRPr sz="3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  <a:solidFill>
            <a:schemeClr val="tx1"/>
          </a:solidFill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</p:spTree>
    <p:extLst>
      <p:ext uri="{BB962C8B-B14F-4D97-AF65-F5344CB8AC3E}">
        <p14:creationId xmlns:p14="http://schemas.microsoft.com/office/powerpoint/2010/main" val="1384041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ABD82827-46C8-4ECF-BAD3-366640BB9665}"/>
              </a:ext>
            </a:extLst>
          </p:cNvPr>
          <p:cNvGrpSpPr/>
          <p:nvPr userDrawn="1"/>
        </p:nvGrpSpPr>
        <p:grpSpPr>
          <a:xfrm>
            <a:off x="0" y="-18854"/>
            <a:ext cx="24382800" cy="13734854"/>
            <a:chOff x="0" y="-18854"/>
            <a:chExt cx="24382800" cy="1373485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212C9A9-DCFA-4B8E-B730-510B3592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8854"/>
              <a:ext cx="24382800" cy="1714898"/>
            </a:xfrm>
            <a:custGeom>
              <a:avLst/>
              <a:gdLst>
                <a:gd name="T0" fmla="*/ 0 w 67725"/>
                <a:gd name="T1" fmla="*/ 0 h 4767"/>
                <a:gd name="T2" fmla="*/ 0 w 67725"/>
                <a:gd name="T3" fmla="*/ 4767 h 4767"/>
                <a:gd name="T4" fmla="*/ 67725 w 67725"/>
                <a:gd name="T5" fmla="*/ 24 h 4767"/>
                <a:gd name="T6" fmla="*/ 67725 w 67725"/>
                <a:gd name="T7" fmla="*/ 18 h 4767"/>
                <a:gd name="T8" fmla="*/ 0 w 67725"/>
                <a:gd name="T9" fmla="*/ 0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25" h="4767">
                  <a:moveTo>
                    <a:pt x="0" y="0"/>
                  </a:moveTo>
                  <a:lnTo>
                    <a:pt x="0" y="4767"/>
                  </a:lnTo>
                  <a:lnTo>
                    <a:pt x="67725" y="24"/>
                  </a:lnTo>
                  <a:lnTo>
                    <a:pt x="67725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F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D24B50B-7AE3-49C1-AB52-2B4A1A222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6" y="12001102"/>
              <a:ext cx="24376434" cy="1714898"/>
            </a:xfrm>
            <a:custGeom>
              <a:avLst/>
              <a:gdLst>
                <a:gd name="T0" fmla="*/ 0 w 67711"/>
                <a:gd name="T1" fmla="*/ 4767 h 4767"/>
                <a:gd name="T2" fmla="*/ 67711 w 67711"/>
                <a:gd name="T3" fmla="*/ 4767 h 4767"/>
                <a:gd name="T4" fmla="*/ 67711 w 67711"/>
                <a:gd name="T5" fmla="*/ 0 h 4767"/>
                <a:gd name="T6" fmla="*/ 0 w 67711"/>
                <a:gd name="T7" fmla="*/ 4767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11" h="4767">
                  <a:moveTo>
                    <a:pt x="0" y="4767"/>
                  </a:moveTo>
                  <a:lnTo>
                    <a:pt x="67711" y="4767"/>
                  </a:lnTo>
                  <a:lnTo>
                    <a:pt x="67711" y="0"/>
                  </a:lnTo>
                  <a:lnTo>
                    <a:pt x="0" y="4767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 userDrawn="1"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DBC7025B-033D-4B6A-B0FA-D0DDBB57FF88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7189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Ryhmä 13">
            <a:extLst>
              <a:ext uri="{FF2B5EF4-FFF2-40B4-BE49-F238E27FC236}">
                <a16:creationId xmlns:a16="http://schemas.microsoft.com/office/drawing/2014/main" id="{ABD82827-46C8-4ECF-BAD3-366640BB9665}"/>
              </a:ext>
            </a:extLst>
          </p:cNvPr>
          <p:cNvGrpSpPr/>
          <p:nvPr userDrawn="1"/>
        </p:nvGrpSpPr>
        <p:grpSpPr>
          <a:xfrm>
            <a:off x="0" y="-18854"/>
            <a:ext cx="24382800" cy="13734854"/>
            <a:chOff x="0" y="-18854"/>
            <a:chExt cx="24382800" cy="1373485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A212C9A9-DCFA-4B8E-B730-510B35928A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8854"/>
              <a:ext cx="24382800" cy="1714898"/>
            </a:xfrm>
            <a:custGeom>
              <a:avLst/>
              <a:gdLst>
                <a:gd name="T0" fmla="*/ 0 w 67725"/>
                <a:gd name="T1" fmla="*/ 0 h 4767"/>
                <a:gd name="T2" fmla="*/ 0 w 67725"/>
                <a:gd name="T3" fmla="*/ 4767 h 4767"/>
                <a:gd name="T4" fmla="*/ 67725 w 67725"/>
                <a:gd name="T5" fmla="*/ 24 h 4767"/>
                <a:gd name="T6" fmla="*/ 67725 w 67725"/>
                <a:gd name="T7" fmla="*/ 18 h 4767"/>
                <a:gd name="T8" fmla="*/ 0 w 67725"/>
                <a:gd name="T9" fmla="*/ 0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25" h="4767">
                  <a:moveTo>
                    <a:pt x="0" y="0"/>
                  </a:moveTo>
                  <a:lnTo>
                    <a:pt x="0" y="4767"/>
                  </a:lnTo>
                  <a:lnTo>
                    <a:pt x="67725" y="24"/>
                  </a:lnTo>
                  <a:lnTo>
                    <a:pt x="67725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F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D24B50B-7AE3-49C1-AB52-2B4A1A222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6" y="12001102"/>
              <a:ext cx="24376434" cy="1714898"/>
            </a:xfrm>
            <a:custGeom>
              <a:avLst/>
              <a:gdLst>
                <a:gd name="T0" fmla="*/ 0 w 67711"/>
                <a:gd name="T1" fmla="*/ 4767 h 4767"/>
                <a:gd name="T2" fmla="*/ 67711 w 67711"/>
                <a:gd name="T3" fmla="*/ 4767 h 4767"/>
                <a:gd name="T4" fmla="*/ 67711 w 67711"/>
                <a:gd name="T5" fmla="*/ 0 h 4767"/>
                <a:gd name="T6" fmla="*/ 0 w 67711"/>
                <a:gd name="T7" fmla="*/ 4767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11" h="4767">
                  <a:moveTo>
                    <a:pt x="0" y="4767"/>
                  </a:moveTo>
                  <a:lnTo>
                    <a:pt x="67711" y="4767"/>
                  </a:lnTo>
                  <a:lnTo>
                    <a:pt x="67711" y="0"/>
                  </a:lnTo>
                  <a:lnTo>
                    <a:pt x="0" y="4767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920240" y="4636008"/>
            <a:ext cx="9754524" cy="720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EEC36E0-62EA-43DA-A782-086AC04A9FF2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8236571-27B9-4D2F-97EC-50A2CAD289D3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Sisällön paikkamerkki 2">
            <a:extLst>
              <a:ext uri="{FF2B5EF4-FFF2-40B4-BE49-F238E27FC236}">
                <a16:creationId xmlns:a16="http://schemas.microsoft.com/office/drawing/2014/main" id="{187779D1-EF85-46EC-9EF7-9F0CFFF1F45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874567" y="4636008"/>
            <a:ext cx="9754524" cy="720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98565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920240" y="4636008"/>
            <a:ext cx="9754524" cy="720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B5D4D480-956B-4FFC-8657-40B8EAB56961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A232B4EE-B062-4898-B071-46C451BD653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2192000" y="1696826"/>
            <a:ext cx="12190413" cy="12019174"/>
          </a:xfrm>
          <a:prstGeom prst="parallelogram">
            <a:avLst>
              <a:gd name="adj" fmla="val 7412"/>
            </a:avLst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EE542DF8-11D5-423F-8D9F-4C3C81625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2516957"/>
            <a:ext cx="9754524" cy="211905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Suorakulmio 16">
            <a:extLst>
              <a:ext uri="{FF2B5EF4-FFF2-40B4-BE49-F238E27FC236}">
                <a16:creationId xmlns:a16="http://schemas.microsoft.com/office/drawing/2014/main" id="{37A686D6-377E-4134-8AD7-52CF85CB8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488073" y="1696825"/>
            <a:ext cx="894339" cy="12019174"/>
          </a:xfrm>
          <a:custGeom>
            <a:avLst/>
            <a:gdLst>
              <a:gd name="connsiteX0" fmla="*/ 0 w 888999"/>
              <a:gd name="connsiteY0" fmla="*/ 0 h 12019174"/>
              <a:gd name="connsiteX1" fmla="*/ 888999 w 888999"/>
              <a:gd name="connsiteY1" fmla="*/ 0 h 12019174"/>
              <a:gd name="connsiteX2" fmla="*/ 888999 w 888999"/>
              <a:gd name="connsiteY2" fmla="*/ 12019174 h 12019174"/>
              <a:gd name="connsiteX3" fmla="*/ 0 w 888999"/>
              <a:gd name="connsiteY3" fmla="*/ 12019174 h 12019174"/>
              <a:gd name="connsiteX4" fmla="*/ 0 w 888999"/>
              <a:gd name="connsiteY4" fmla="*/ 0 h 12019174"/>
              <a:gd name="connsiteX0" fmla="*/ 0 w 888999"/>
              <a:gd name="connsiteY0" fmla="*/ 12019174 h 12019174"/>
              <a:gd name="connsiteX1" fmla="*/ 888999 w 888999"/>
              <a:gd name="connsiteY1" fmla="*/ 0 h 12019174"/>
              <a:gd name="connsiteX2" fmla="*/ 888999 w 888999"/>
              <a:gd name="connsiteY2" fmla="*/ 12019174 h 12019174"/>
              <a:gd name="connsiteX3" fmla="*/ 0 w 888999"/>
              <a:gd name="connsiteY3" fmla="*/ 12019174 h 1201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8999" h="12019174">
                <a:moveTo>
                  <a:pt x="0" y="12019174"/>
                </a:moveTo>
                <a:lnTo>
                  <a:pt x="888999" y="0"/>
                </a:lnTo>
                <a:lnTo>
                  <a:pt x="888999" y="12019174"/>
                </a:lnTo>
                <a:lnTo>
                  <a:pt x="0" y="12019174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41597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tekstillinen kuva neg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orakulmio 16">
            <a:extLst>
              <a:ext uri="{FF2B5EF4-FFF2-40B4-BE49-F238E27FC236}">
                <a16:creationId xmlns:a16="http://schemas.microsoft.com/office/drawing/2014/main" id="{5AA99D26-7E5C-4B3D-B0E2-C7FB7365A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488073" y="1696825"/>
            <a:ext cx="894339" cy="12019174"/>
          </a:xfrm>
          <a:custGeom>
            <a:avLst/>
            <a:gdLst>
              <a:gd name="connsiteX0" fmla="*/ 0 w 888999"/>
              <a:gd name="connsiteY0" fmla="*/ 0 h 12019174"/>
              <a:gd name="connsiteX1" fmla="*/ 888999 w 888999"/>
              <a:gd name="connsiteY1" fmla="*/ 0 h 12019174"/>
              <a:gd name="connsiteX2" fmla="*/ 888999 w 888999"/>
              <a:gd name="connsiteY2" fmla="*/ 12019174 h 12019174"/>
              <a:gd name="connsiteX3" fmla="*/ 0 w 888999"/>
              <a:gd name="connsiteY3" fmla="*/ 12019174 h 12019174"/>
              <a:gd name="connsiteX4" fmla="*/ 0 w 888999"/>
              <a:gd name="connsiteY4" fmla="*/ 0 h 12019174"/>
              <a:gd name="connsiteX0" fmla="*/ 0 w 888999"/>
              <a:gd name="connsiteY0" fmla="*/ 12019174 h 12019174"/>
              <a:gd name="connsiteX1" fmla="*/ 888999 w 888999"/>
              <a:gd name="connsiteY1" fmla="*/ 0 h 12019174"/>
              <a:gd name="connsiteX2" fmla="*/ 888999 w 888999"/>
              <a:gd name="connsiteY2" fmla="*/ 12019174 h 12019174"/>
              <a:gd name="connsiteX3" fmla="*/ 0 w 888999"/>
              <a:gd name="connsiteY3" fmla="*/ 12019174 h 12019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8999" h="12019174">
                <a:moveTo>
                  <a:pt x="0" y="12019174"/>
                </a:moveTo>
                <a:lnTo>
                  <a:pt x="888999" y="0"/>
                </a:lnTo>
                <a:lnTo>
                  <a:pt x="888999" y="12019174"/>
                </a:lnTo>
                <a:lnTo>
                  <a:pt x="0" y="12019174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1920240" y="4636008"/>
            <a:ext cx="9754524" cy="720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12EBAE-AC30-4E0F-AAAF-B30B5A4107CF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E54443-86A4-4017-988D-5027443EDC41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4B7A9FE-A16E-475C-84D0-E353A4F6C785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A232B4EE-B062-4898-B071-46C451BD653D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2192000" y="1696826"/>
            <a:ext cx="12190413" cy="12019174"/>
          </a:xfrm>
          <a:prstGeom prst="parallelogram">
            <a:avLst>
              <a:gd name="adj" fmla="val 7412"/>
            </a:avLst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EE542DF8-11D5-423F-8D9F-4C3C81625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2516957"/>
            <a:ext cx="9754524" cy="211905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F144DEDD-B14E-4170-B38F-1AD1469977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76506" y="867155"/>
            <a:ext cx="3791720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613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Ryhmä 9">
            <a:extLst>
              <a:ext uri="{FF2B5EF4-FFF2-40B4-BE49-F238E27FC236}">
                <a16:creationId xmlns:a16="http://schemas.microsoft.com/office/drawing/2014/main" id="{8622020D-8889-46EA-8225-3041EF1DCA1D}"/>
              </a:ext>
            </a:extLst>
          </p:cNvPr>
          <p:cNvGrpSpPr/>
          <p:nvPr userDrawn="1"/>
        </p:nvGrpSpPr>
        <p:grpSpPr>
          <a:xfrm>
            <a:off x="0" y="-18854"/>
            <a:ext cx="24382800" cy="13734854"/>
            <a:chOff x="0" y="-18854"/>
            <a:chExt cx="24382800" cy="13734854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8A82724B-B94E-467B-87AF-0D5F12C5F2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8854"/>
              <a:ext cx="24382800" cy="1714898"/>
            </a:xfrm>
            <a:custGeom>
              <a:avLst/>
              <a:gdLst>
                <a:gd name="T0" fmla="*/ 0 w 67725"/>
                <a:gd name="T1" fmla="*/ 0 h 4767"/>
                <a:gd name="T2" fmla="*/ 0 w 67725"/>
                <a:gd name="T3" fmla="*/ 4767 h 4767"/>
                <a:gd name="T4" fmla="*/ 67725 w 67725"/>
                <a:gd name="T5" fmla="*/ 24 h 4767"/>
                <a:gd name="T6" fmla="*/ 67725 w 67725"/>
                <a:gd name="T7" fmla="*/ 18 h 4767"/>
                <a:gd name="T8" fmla="*/ 0 w 67725"/>
                <a:gd name="T9" fmla="*/ 0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25" h="4767">
                  <a:moveTo>
                    <a:pt x="0" y="0"/>
                  </a:moveTo>
                  <a:lnTo>
                    <a:pt x="0" y="4767"/>
                  </a:lnTo>
                  <a:lnTo>
                    <a:pt x="67725" y="24"/>
                  </a:lnTo>
                  <a:lnTo>
                    <a:pt x="67725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F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B64FE49D-7B18-4557-AB1D-0C55EE1A1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6" y="12001102"/>
              <a:ext cx="24376434" cy="1714898"/>
            </a:xfrm>
            <a:custGeom>
              <a:avLst/>
              <a:gdLst>
                <a:gd name="T0" fmla="*/ 0 w 67711"/>
                <a:gd name="T1" fmla="*/ 4767 h 4767"/>
                <a:gd name="T2" fmla="*/ 67711 w 67711"/>
                <a:gd name="T3" fmla="*/ 4767 h 4767"/>
                <a:gd name="T4" fmla="*/ 67711 w 67711"/>
                <a:gd name="T5" fmla="*/ 0 h 4767"/>
                <a:gd name="T6" fmla="*/ 0 w 67711"/>
                <a:gd name="T7" fmla="*/ 4767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11" h="4767">
                  <a:moveTo>
                    <a:pt x="0" y="4767"/>
                  </a:moveTo>
                  <a:lnTo>
                    <a:pt x="67711" y="4767"/>
                  </a:lnTo>
                  <a:lnTo>
                    <a:pt x="67711" y="0"/>
                  </a:lnTo>
                  <a:lnTo>
                    <a:pt x="0" y="4767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46" y="5269582"/>
            <a:ext cx="21029831" cy="3073914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9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E0173B0-16C2-4182-AD95-1BD9115896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82446" y="8616099"/>
            <a:ext cx="21029831" cy="1894788"/>
          </a:xfrm>
        </p:spPr>
        <p:txBody>
          <a:bodyPr/>
          <a:lstStyle>
            <a:lvl1pPr marL="0" indent="0" algn="ctr">
              <a:buNone/>
              <a:defRPr sz="4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03768A7-9A04-4EB7-9E54-8051DEC91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69B8-CB4F-4B4F-891E-3D4A5241DE51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F97BE50-8944-42F2-B49B-3AD0261BD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348B22E-548B-4378-B941-3D0108A3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27246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Ryhmä 5">
            <a:extLst>
              <a:ext uri="{FF2B5EF4-FFF2-40B4-BE49-F238E27FC236}">
                <a16:creationId xmlns:a16="http://schemas.microsoft.com/office/drawing/2014/main" id="{5E97D42B-BB3B-4D70-B419-BFB83663D9C6}"/>
              </a:ext>
            </a:extLst>
          </p:cNvPr>
          <p:cNvGrpSpPr/>
          <p:nvPr userDrawn="1"/>
        </p:nvGrpSpPr>
        <p:grpSpPr>
          <a:xfrm>
            <a:off x="0" y="-18854"/>
            <a:ext cx="24382800" cy="13734854"/>
            <a:chOff x="0" y="-18854"/>
            <a:chExt cx="24382800" cy="1373485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947666D-7DCE-4F99-BFC4-68C27902B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8854"/>
              <a:ext cx="24382800" cy="1714898"/>
            </a:xfrm>
            <a:custGeom>
              <a:avLst/>
              <a:gdLst>
                <a:gd name="T0" fmla="*/ 0 w 67725"/>
                <a:gd name="T1" fmla="*/ 0 h 4767"/>
                <a:gd name="T2" fmla="*/ 0 w 67725"/>
                <a:gd name="T3" fmla="*/ 4767 h 4767"/>
                <a:gd name="T4" fmla="*/ 67725 w 67725"/>
                <a:gd name="T5" fmla="*/ 24 h 4767"/>
                <a:gd name="T6" fmla="*/ 67725 w 67725"/>
                <a:gd name="T7" fmla="*/ 18 h 4767"/>
                <a:gd name="T8" fmla="*/ 0 w 67725"/>
                <a:gd name="T9" fmla="*/ 0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25" h="4767">
                  <a:moveTo>
                    <a:pt x="0" y="0"/>
                  </a:moveTo>
                  <a:lnTo>
                    <a:pt x="0" y="4767"/>
                  </a:lnTo>
                  <a:lnTo>
                    <a:pt x="67725" y="24"/>
                  </a:lnTo>
                  <a:lnTo>
                    <a:pt x="67725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F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E29252F-1217-499A-AEEF-B10241DF06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6" y="12001102"/>
              <a:ext cx="24376434" cy="1714898"/>
            </a:xfrm>
            <a:custGeom>
              <a:avLst/>
              <a:gdLst>
                <a:gd name="T0" fmla="*/ 0 w 67711"/>
                <a:gd name="T1" fmla="*/ 4767 h 4767"/>
                <a:gd name="T2" fmla="*/ 67711 w 67711"/>
                <a:gd name="T3" fmla="*/ 4767 h 4767"/>
                <a:gd name="T4" fmla="*/ 67711 w 67711"/>
                <a:gd name="T5" fmla="*/ 0 h 4767"/>
                <a:gd name="T6" fmla="*/ 0 w 67711"/>
                <a:gd name="T7" fmla="*/ 4767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11" h="4767">
                  <a:moveTo>
                    <a:pt x="0" y="4767"/>
                  </a:moveTo>
                  <a:lnTo>
                    <a:pt x="67711" y="4767"/>
                  </a:lnTo>
                  <a:lnTo>
                    <a:pt x="67711" y="0"/>
                  </a:lnTo>
                  <a:lnTo>
                    <a:pt x="0" y="4767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797E4D7-4DF3-42F7-A8B1-E81360052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A0BD-5408-4C6C-9A5C-10B4CA57242F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15DA5D9-220B-4CA2-AF56-616A41B7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AACDB7-CE3E-4B32-A3E7-5CF3FA8C9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46" y="5269582"/>
            <a:ext cx="21029831" cy="3073914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9600"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2220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ain otsikko nega">
    <p:bg>
      <p:bgPr>
        <a:solidFill>
          <a:srgbClr val="284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Ryhmä 5">
            <a:extLst>
              <a:ext uri="{FF2B5EF4-FFF2-40B4-BE49-F238E27FC236}">
                <a16:creationId xmlns:a16="http://schemas.microsoft.com/office/drawing/2014/main" id="{5E97D42B-BB3B-4D70-B419-BFB83663D9C6}"/>
              </a:ext>
            </a:extLst>
          </p:cNvPr>
          <p:cNvGrpSpPr/>
          <p:nvPr userDrawn="1"/>
        </p:nvGrpSpPr>
        <p:grpSpPr>
          <a:xfrm>
            <a:off x="0" y="-18854"/>
            <a:ext cx="24382800" cy="13734854"/>
            <a:chOff x="0" y="-18854"/>
            <a:chExt cx="24382800" cy="13734854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E947666D-7DCE-4F99-BFC4-68C27902B7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0" y="-18854"/>
              <a:ext cx="24382800" cy="1714898"/>
            </a:xfrm>
            <a:custGeom>
              <a:avLst/>
              <a:gdLst>
                <a:gd name="T0" fmla="*/ 0 w 67725"/>
                <a:gd name="T1" fmla="*/ 0 h 4767"/>
                <a:gd name="T2" fmla="*/ 0 w 67725"/>
                <a:gd name="T3" fmla="*/ 4767 h 4767"/>
                <a:gd name="T4" fmla="*/ 67725 w 67725"/>
                <a:gd name="T5" fmla="*/ 24 h 4767"/>
                <a:gd name="T6" fmla="*/ 67725 w 67725"/>
                <a:gd name="T7" fmla="*/ 18 h 4767"/>
                <a:gd name="T8" fmla="*/ 0 w 67725"/>
                <a:gd name="T9" fmla="*/ 0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725" h="4767">
                  <a:moveTo>
                    <a:pt x="0" y="0"/>
                  </a:moveTo>
                  <a:lnTo>
                    <a:pt x="0" y="4767"/>
                  </a:lnTo>
                  <a:lnTo>
                    <a:pt x="67725" y="24"/>
                  </a:lnTo>
                  <a:lnTo>
                    <a:pt x="67725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EFF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E29252F-1217-499A-AEEF-B10241DF06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66" y="12001102"/>
              <a:ext cx="24376434" cy="1714898"/>
            </a:xfrm>
            <a:custGeom>
              <a:avLst/>
              <a:gdLst>
                <a:gd name="T0" fmla="*/ 0 w 67711"/>
                <a:gd name="T1" fmla="*/ 4767 h 4767"/>
                <a:gd name="T2" fmla="*/ 67711 w 67711"/>
                <a:gd name="T3" fmla="*/ 4767 h 4767"/>
                <a:gd name="T4" fmla="*/ 67711 w 67711"/>
                <a:gd name="T5" fmla="*/ 0 h 4767"/>
                <a:gd name="T6" fmla="*/ 0 w 67711"/>
                <a:gd name="T7" fmla="*/ 4767 h 4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711" h="4767">
                  <a:moveTo>
                    <a:pt x="0" y="4767"/>
                  </a:moveTo>
                  <a:lnTo>
                    <a:pt x="67711" y="4767"/>
                  </a:lnTo>
                  <a:lnTo>
                    <a:pt x="67711" y="0"/>
                  </a:lnTo>
                  <a:lnTo>
                    <a:pt x="0" y="4767"/>
                  </a:lnTo>
                  <a:close/>
                </a:path>
              </a:pathLst>
            </a:custGeom>
            <a:solidFill>
              <a:srgbClr val="1415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797E4D7-4DF3-42F7-A8B1-E81360052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1A0BD-5408-4C6C-9A5C-10B4CA57242F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15DA5D9-220B-4CA2-AF56-616A41B79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0AACDB7-CE3E-4B32-A3E7-5CF3FA8C9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t>‹#›</a:t>
            </a:fld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76506" y="867155"/>
            <a:ext cx="3791720" cy="387097"/>
          </a:xfrm>
          <a:prstGeom prst="rect">
            <a:avLst/>
          </a:prstGeom>
        </p:spPr>
      </p:pic>
      <p:sp>
        <p:nvSpPr>
          <p:cNvPr id="11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446" y="5269582"/>
            <a:ext cx="21029831" cy="3073914"/>
          </a:xfrm>
        </p:spPr>
        <p:txBody>
          <a:bodyPr anchor="t" anchorCtr="0"/>
          <a:lstStyle>
            <a:lvl1pPr algn="ctr">
              <a:lnSpc>
                <a:spcPct val="100000"/>
              </a:lnSpc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6431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3120267B-A677-4444-88A5-26888B3B0CAA}"/>
              </a:ext>
            </a:extLst>
          </p:cNvPr>
          <p:cNvSpPr>
            <a:spLocks noGrp="1"/>
          </p:cNvSpPr>
          <p:nvPr userDrawn="1">
            <p:ph type="pic" idx="13"/>
          </p:nvPr>
        </p:nvSpPr>
        <p:spPr>
          <a:xfrm>
            <a:off x="-22272" y="337"/>
            <a:ext cx="24416886" cy="12551877"/>
          </a:xfrm>
          <a:custGeom>
            <a:avLst/>
            <a:gdLst>
              <a:gd name="connsiteX0" fmla="*/ 0 w 24369680"/>
              <a:gd name="connsiteY0" fmla="*/ 0 h 13734854"/>
              <a:gd name="connsiteX1" fmla="*/ 24369680 w 24369680"/>
              <a:gd name="connsiteY1" fmla="*/ 0 h 13734854"/>
              <a:gd name="connsiteX2" fmla="*/ 24369680 w 24369680"/>
              <a:gd name="connsiteY2" fmla="*/ 13734854 h 13734854"/>
              <a:gd name="connsiteX3" fmla="*/ 0 w 24369680"/>
              <a:gd name="connsiteY3" fmla="*/ 13734854 h 13734854"/>
              <a:gd name="connsiteX4" fmla="*/ 0 w 24369680"/>
              <a:gd name="connsiteY4" fmla="*/ 0 h 13734854"/>
              <a:gd name="connsiteX0" fmla="*/ 15794 w 24385474"/>
              <a:gd name="connsiteY0" fmla="*/ 0 h 13734854"/>
              <a:gd name="connsiteX1" fmla="*/ 24385474 w 24385474"/>
              <a:gd name="connsiteY1" fmla="*/ 0 h 13734854"/>
              <a:gd name="connsiteX2" fmla="*/ 24385474 w 24385474"/>
              <a:gd name="connsiteY2" fmla="*/ 13734854 h 13734854"/>
              <a:gd name="connsiteX3" fmla="*/ 15794 w 24385474"/>
              <a:gd name="connsiteY3" fmla="*/ 13734854 h 13734854"/>
              <a:gd name="connsiteX4" fmla="*/ 0 w 24385474"/>
              <a:gd name="connsiteY4" fmla="*/ 1715679 h 13734854"/>
              <a:gd name="connsiteX5" fmla="*/ 15794 w 24385474"/>
              <a:gd name="connsiteY5" fmla="*/ 0 h 13734854"/>
              <a:gd name="connsiteX0" fmla="*/ 15794 w 24396569"/>
              <a:gd name="connsiteY0" fmla="*/ 0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6" fmla="*/ 15794 w 24396569"/>
              <a:gd name="connsiteY6" fmla="*/ 0 h 13734854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0" fmla="*/ 0 w 24396569"/>
              <a:gd name="connsiteY0" fmla="*/ 1715679 h 14561968"/>
              <a:gd name="connsiteX1" fmla="*/ 24385474 w 24396569"/>
              <a:gd name="connsiteY1" fmla="*/ 0 h 14561968"/>
              <a:gd name="connsiteX2" fmla="*/ 24396569 w 24396569"/>
              <a:gd name="connsiteY2" fmla="*/ 12019176 h 14561968"/>
              <a:gd name="connsiteX3" fmla="*/ 15794 w 24396569"/>
              <a:gd name="connsiteY3" fmla="*/ 13734854 h 14561968"/>
              <a:gd name="connsiteX4" fmla="*/ 0 w 24396569"/>
              <a:gd name="connsiteY4" fmla="*/ 1715679 h 14561968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15794 w 24396569"/>
              <a:gd name="connsiteY3" fmla="*/ 13734854 h 13734854"/>
              <a:gd name="connsiteX4" fmla="*/ 0 w 24396569"/>
              <a:gd name="connsiteY4" fmla="*/ 1715679 h 13734854"/>
              <a:gd name="connsiteX0" fmla="*/ 0 w 24388632"/>
              <a:gd name="connsiteY0" fmla="*/ 1709329 h 13734854"/>
              <a:gd name="connsiteX1" fmla="*/ 24377537 w 24388632"/>
              <a:gd name="connsiteY1" fmla="*/ 0 h 13734854"/>
              <a:gd name="connsiteX2" fmla="*/ 24388632 w 24388632"/>
              <a:gd name="connsiteY2" fmla="*/ 12019176 h 13734854"/>
              <a:gd name="connsiteX3" fmla="*/ 7857 w 24388632"/>
              <a:gd name="connsiteY3" fmla="*/ 13734854 h 13734854"/>
              <a:gd name="connsiteX4" fmla="*/ 0 w 24388632"/>
              <a:gd name="connsiteY4" fmla="*/ 1709329 h 13734854"/>
              <a:gd name="connsiteX0" fmla="*/ 0 w 24388632"/>
              <a:gd name="connsiteY0" fmla="*/ 1710916 h 13736441"/>
              <a:gd name="connsiteX1" fmla="*/ 24380711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632"/>
              <a:gd name="connsiteY0" fmla="*/ 1710916 h 13736441"/>
              <a:gd name="connsiteX1" fmla="*/ 24387062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127"/>
              <a:gd name="connsiteY0" fmla="*/ 1710916 h 13736441"/>
              <a:gd name="connsiteX1" fmla="*/ 24387062 w 24388127"/>
              <a:gd name="connsiteY1" fmla="*/ 0 h 13736441"/>
              <a:gd name="connsiteX2" fmla="*/ 24387044 w 24388127"/>
              <a:gd name="connsiteY2" fmla="*/ 12020763 h 13736441"/>
              <a:gd name="connsiteX3" fmla="*/ 7857 w 24388127"/>
              <a:gd name="connsiteY3" fmla="*/ 13736441 h 13736441"/>
              <a:gd name="connsiteX4" fmla="*/ 0 w 24388127"/>
              <a:gd name="connsiteY4" fmla="*/ 1710916 h 13736441"/>
              <a:gd name="connsiteX0" fmla="*/ 0 w 24387858"/>
              <a:gd name="connsiteY0" fmla="*/ 1710916 h 13736441"/>
              <a:gd name="connsiteX1" fmla="*/ 24387062 w 24387858"/>
              <a:gd name="connsiteY1" fmla="*/ 0 h 13736441"/>
              <a:gd name="connsiteX2" fmla="*/ 24383869 w 24387858"/>
              <a:gd name="connsiteY2" fmla="*/ 12022351 h 13736441"/>
              <a:gd name="connsiteX3" fmla="*/ 7857 w 24387858"/>
              <a:gd name="connsiteY3" fmla="*/ 13736441 h 13736441"/>
              <a:gd name="connsiteX4" fmla="*/ 0 w 24387858"/>
              <a:gd name="connsiteY4" fmla="*/ 1710916 h 13736441"/>
              <a:gd name="connsiteX0" fmla="*/ 0 w 24383869"/>
              <a:gd name="connsiteY0" fmla="*/ 1503098 h 13528623"/>
              <a:gd name="connsiteX1" fmla="*/ 24366280 w 24383869"/>
              <a:gd name="connsiteY1" fmla="*/ 0 h 13528623"/>
              <a:gd name="connsiteX2" fmla="*/ 24383869 w 24383869"/>
              <a:gd name="connsiteY2" fmla="*/ 11814533 h 13528623"/>
              <a:gd name="connsiteX3" fmla="*/ 7857 w 24383869"/>
              <a:gd name="connsiteY3" fmla="*/ 13528623 h 13528623"/>
              <a:gd name="connsiteX4" fmla="*/ 0 w 24383869"/>
              <a:gd name="connsiteY4" fmla="*/ 1503098 h 13528623"/>
              <a:gd name="connsiteX0" fmla="*/ 0 w 24404651"/>
              <a:gd name="connsiteY0" fmla="*/ 1648571 h 13528623"/>
              <a:gd name="connsiteX1" fmla="*/ 24387062 w 24404651"/>
              <a:gd name="connsiteY1" fmla="*/ 0 h 13528623"/>
              <a:gd name="connsiteX2" fmla="*/ 24404651 w 24404651"/>
              <a:gd name="connsiteY2" fmla="*/ 11814533 h 13528623"/>
              <a:gd name="connsiteX3" fmla="*/ 28639 w 24404651"/>
              <a:gd name="connsiteY3" fmla="*/ 13528623 h 13528623"/>
              <a:gd name="connsiteX4" fmla="*/ 0 w 24404651"/>
              <a:gd name="connsiteY4" fmla="*/ 1648571 h 13528623"/>
              <a:gd name="connsiteX0" fmla="*/ 0 w 24404651"/>
              <a:gd name="connsiteY0" fmla="*/ 1648571 h 12510314"/>
              <a:gd name="connsiteX1" fmla="*/ 24387062 w 24404651"/>
              <a:gd name="connsiteY1" fmla="*/ 0 h 12510314"/>
              <a:gd name="connsiteX2" fmla="*/ 24404651 w 24404651"/>
              <a:gd name="connsiteY2" fmla="*/ 11814533 h 12510314"/>
              <a:gd name="connsiteX3" fmla="*/ 49420 w 24404651"/>
              <a:gd name="connsiteY3" fmla="*/ 12510314 h 12510314"/>
              <a:gd name="connsiteX4" fmla="*/ 0 w 24404651"/>
              <a:gd name="connsiteY4" fmla="*/ 1648571 h 12510314"/>
              <a:gd name="connsiteX0" fmla="*/ 0 w 24387858"/>
              <a:gd name="connsiteY0" fmla="*/ 1648571 h 12510314"/>
              <a:gd name="connsiteX1" fmla="*/ 24387062 w 24387858"/>
              <a:gd name="connsiteY1" fmla="*/ 0 h 12510314"/>
              <a:gd name="connsiteX2" fmla="*/ 24383870 w 24387858"/>
              <a:gd name="connsiteY2" fmla="*/ 10817006 h 12510314"/>
              <a:gd name="connsiteX3" fmla="*/ 49420 w 24387858"/>
              <a:gd name="connsiteY3" fmla="*/ 12510314 h 12510314"/>
              <a:gd name="connsiteX4" fmla="*/ 0 w 24387858"/>
              <a:gd name="connsiteY4" fmla="*/ 1648571 h 12510314"/>
              <a:gd name="connsiteX0" fmla="*/ 0 w 24387858"/>
              <a:gd name="connsiteY0" fmla="*/ 1648571 h 12551877"/>
              <a:gd name="connsiteX1" fmla="*/ 24387062 w 24387858"/>
              <a:gd name="connsiteY1" fmla="*/ 0 h 12551877"/>
              <a:gd name="connsiteX2" fmla="*/ 24383870 w 24387858"/>
              <a:gd name="connsiteY2" fmla="*/ 10817006 h 12551877"/>
              <a:gd name="connsiteX3" fmla="*/ 28638 w 24387858"/>
              <a:gd name="connsiteY3" fmla="*/ 12551877 h 12551877"/>
              <a:gd name="connsiteX4" fmla="*/ 0 w 24387858"/>
              <a:gd name="connsiteY4" fmla="*/ 1648571 h 12551877"/>
              <a:gd name="connsiteX0" fmla="*/ 0 w 24412899"/>
              <a:gd name="connsiteY0" fmla="*/ 1648571 h 12551877"/>
              <a:gd name="connsiteX1" fmla="*/ 24387062 w 24412899"/>
              <a:gd name="connsiteY1" fmla="*/ 0 h 12551877"/>
              <a:gd name="connsiteX2" fmla="*/ 24412899 w 24412899"/>
              <a:gd name="connsiteY2" fmla="*/ 10817006 h 12551877"/>
              <a:gd name="connsiteX3" fmla="*/ 28638 w 24412899"/>
              <a:gd name="connsiteY3" fmla="*/ 12551877 h 12551877"/>
              <a:gd name="connsiteX4" fmla="*/ 0 w 24412899"/>
              <a:gd name="connsiteY4" fmla="*/ 1648571 h 12551877"/>
              <a:gd name="connsiteX0" fmla="*/ 0 w 24412899"/>
              <a:gd name="connsiteY0" fmla="*/ 1648571 h 12551877"/>
              <a:gd name="connsiteX1" fmla="*/ 24387062 w 24412899"/>
              <a:gd name="connsiteY1" fmla="*/ 0 h 12551877"/>
              <a:gd name="connsiteX2" fmla="*/ 24412899 w 24412899"/>
              <a:gd name="connsiteY2" fmla="*/ 10817006 h 12551877"/>
              <a:gd name="connsiteX3" fmla="*/ 28638 w 24412899"/>
              <a:gd name="connsiteY3" fmla="*/ 12551877 h 12551877"/>
              <a:gd name="connsiteX4" fmla="*/ 0 w 24412899"/>
              <a:gd name="connsiteY4" fmla="*/ 1648571 h 12551877"/>
              <a:gd name="connsiteX0" fmla="*/ 0 w 24416886"/>
              <a:gd name="connsiteY0" fmla="*/ 1648571 h 12551877"/>
              <a:gd name="connsiteX1" fmla="*/ 24416090 w 24416886"/>
              <a:gd name="connsiteY1" fmla="*/ 0 h 12551877"/>
              <a:gd name="connsiteX2" fmla="*/ 24412899 w 24416886"/>
              <a:gd name="connsiteY2" fmla="*/ 10817006 h 12551877"/>
              <a:gd name="connsiteX3" fmla="*/ 28638 w 24416886"/>
              <a:gd name="connsiteY3" fmla="*/ 12551877 h 12551877"/>
              <a:gd name="connsiteX4" fmla="*/ 0 w 24416886"/>
              <a:gd name="connsiteY4" fmla="*/ 1648571 h 1255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16886" h="12551877">
                <a:moveTo>
                  <a:pt x="0" y="1648571"/>
                </a:moveTo>
                <a:lnTo>
                  <a:pt x="24416090" y="0"/>
                </a:lnTo>
                <a:cubicBezTo>
                  <a:pt x="24419788" y="4006392"/>
                  <a:pt x="24409201" y="6810614"/>
                  <a:pt x="24412899" y="10817006"/>
                </a:cubicBezTo>
                <a:lnTo>
                  <a:pt x="28638" y="12551877"/>
                </a:lnTo>
                <a:cubicBezTo>
                  <a:pt x="23373" y="8545485"/>
                  <a:pt x="5265" y="5654963"/>
                  <a:pt x="0" y="164857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B64FE49D-7B18-4557-AB1D-0C55EE1A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490" y="10815763"/>
            <a:ext cx="24381309" cy="2934018"/>
          </a:xfrm>
          <a:custGeom>
            <a:avLst/>
            <a:gdLst>
              <a:gd name="T0" fmla="*/ 0 w 67711"/>
              <a:gd name="T1" fmla="*/ 4767 h 4767"/>
              <a:gd name="T2" fmla="*/ 67711 w 67711"/>
              <a:gd name="T3" fmla="*/ 4767 h 4767"/>
              <a:gd name="T4" fmla="*/ 67711 w 67711"/>
              <a:gd name="T5" fmla="*/ 0 h 4767"/>
              <a:gd name="T6" fmla="*/ 0 w 67711"/>
              <a:gd name="T7" fmla="*/ 4767 h 4767"/>
              <a:gd name="connsiteX0" fmla="*/ 0 w 10000"/>
              <a:gd name="connsiteY0" fmla="*/ 10000 h 10197"/>
              <a:gd name="connsiteX1" fmla="*/ 6208 w 10000"/>
              <a:gd name="connsiteY1" fmla="*/ 10197 h 10197"/>
              <a:gd name="connsiteX2" fmla="*/ 10000 w 10000"/>
              <a:gd name="connsiteY2" fmla="*/ 10000 h 10197"/>
              <a:gd name="connsiteX3" fmla="*/ 10000 w 10000"/>
              <a:gd name="connsiteY3" fmla="*/ 0 h 10197"/>
              <a:gd name="connsiteX4" fmla="*/ 0 w 10000"/>
              <a:gd name="connsiteY4" fmla="*/ 10000 h 10197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000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32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912 h 17109"/>
              <a:gd name="connsiteX3" fmla="*/ 10002 w 10002"/>
              <a:gd name="connsiteY3" fmla="*/ 0 h 17109"/>
              <a:gd name="connsiteX4" fmla="*/ 2 w 10002"/>
              <a:gd name="connsiteY4" fmla="*/ 10000 h 1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17109">
                <a:moveTo>
                  <a:pt x="2" y="10000"/>
                </a:moveTo>
                <a:cubicBezTo>
                  <a:pt x="1" y="12370"/>
                  <a:pt x="1" y="14739"/>
                  <a:pt x="0" y="17109"/>
                </a:cubicBezTo>
                <a:lnTo>
                  <a:pt x="10002" y="16912"/>
                </a:lnTo>
                <a:lnTo>
                  <a:pt x="10002" y="0"/>
                </a:lnTo>
                <a:lnTo>
                  <a:pt x="2" y="10000"/>
                </a:lnTo>
                <a:close/>
              </a:path>
            </a:pathLst>
          </a:custGeom>
          <a:solidFill>
            <a:srgbClr val="14151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91999" y="11858040"/>
            <a:ext cx="10520277" cy="1382441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A82724B-B94E-467B-87AF-0D5F12C5F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34" y="12853384"/>
            <a:ext cx="3791720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0740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3120267B-A677-4444-88A5-26888B3B0CAA}"/>
              </a:ext>
            </a:extLst>
          </p:cNvPr>
          <p:cNvSpPr>
            <a:spLocks noGrp="1"/>
          </p:cNvSpPr>
          <p:nvPr userDrawn="1">
            <p:ph type="pic" idx="13"/>
          </p:nvPr>
        </p:nvSpPr>
        <p:spPr>
          <a:xfrm>
            <a:off x="-22272" y="-31130"/>
            <a:ext cx="24404650" cy="12574639"/>
          </a:xfrm>
          <a:custGeom>
            <a:avLst/>
            <a:gdLst>
              <a:gd name="connsiteX0" fmla="*/ 0 w 24369680"/>
              <a:gd name="connsiteY0" fmla="*/ 0 h 13734854"/>
              <a:gd name="connsiteX1" fmla="*/ 24369680 w 24369680"/>
              <a:gd name="connsiteY1" fmla="*/ 0 h 13734854"/>
              <a:gd name="connsiteX2" fmla="*/ 24369680 w 24369680"/>
              <a:gd name="connsiteY2" fmla="*/ 13734854 h 13734854"/>
              <a:gd name="connsiteX3" fmla="*/ 0 w 24369680"/>
              <a:gd name="connsiteY3" fmla="*/ 13734854 h 13734854"/>
              <a:gd name="connsiteX4" fmla="*/ 0 w 24369680"/>
              <a:gd name="connsiteY4" fmla="*/ 0 h 13734854"/>
              <a:gd name="connsiteX0" fmla="*/ 15794 w 24385474"/>
              <a:gd name="connsiteY0" fmla="*/ 0 h 13734854"/>
              <a:gd name="connsiteX1" fmla="*/ 24385474 w 24385474"/>
              <a:gd name="connsiteY1" fmla="*/ 0 h 13734854"/>
              <a:gd name="connsiteX2" fmla="*/ 24385474 w 24385474"/>
              <a:gd name="connsiteY2" fmla="*/ 13734854 h 13734854"/>
              <a:gd name="connsiteX3" fmla="*/ 15794 w 24385474"/>
              <a:gd name="connsiteY3" fmla="*/ 13734854 h 13734854"/>
              <a:gd name="connsiteX4" fmla="*/ 0 w 24385474"/>
              <a:gd name="connsiteY4" fmla="*/ 1715679 h 13734854"/>
              <a:gd name="connsiteX5" fmla="*/ 15794 w 24385474"/>
              <a:gd name="connsiteY5" fmla="*/ 0 h 13734854"/>
              <a:gd name="connsiteX0" fmla="*/ 15794 w 24396569"/>
              <a:gd name="connsiteY0" fmla="*/ 0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6" fmla="*/ 15794 w 24396569"/>
              <a:gd name="connsiteY6" fmla="*/ 0 h 13734854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0" fmla="*/ 0 w 24396569"/>
              <a:gd name="connsiteY0" fmla="*/ 1715679 h 14561968"/>
              <a:gd name="connsiteX1" fmla="*/ 24385474 w 24396569"/>
              <a:gd name="connsiteY1" fmla="*/ 0 h 14561968"/>
              <a:gd name="connsiteX2" fmla="*/ 24396569 w 24396569"/>
              <a:gd name="connsiteY2" fmla="*/ 12019176 h 14561968"/>
              <a:gd name="connsiteX3" fmla="*/ 15794 w 24396569"/>
              <a:gd name="connsiteY3" fmla="*/ 13734854 h 14561968"/>
              <a:gd name="connsiteX4" fmla="*/ 0 w 24396569"/>
              <a:gd name="connsiteY4" fmla="*/ 1715679 h 14561968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15794 w 24396569"/>
              <a:gd name="connsiteY3" fmla="*/ 13734854 h 13734854"/>
              <a:gd name="connsiteX4" fmla="*/ 0 w 24396569"/>
              <a:gd name="connsiteY4" fmla="*/ 1715679 h 13734854"/>
              <a:gd name="connsiteX0" fmla="*/ 0 w 24388632"/>
              <a:gd name="connsiteY0" fmla="*/ 1709329 h 13734854"/>
              <a:gd name="connsiteX1" fmla="*/ 24377537 w 24388632"/>
              <a:gd name="connsiteY1" fmla="*/ 0 h 13734854"/>
              <a:gd name="connsiteX2" fmla="*/ 24388632 w 24388632"/>
              <a:gd name="connsiteY2" fmla="*/ 12019176 h 13734854"/>
              <a:gd name="connsiteX3" fmla="*/ 7857 w 24388632"/>
              <a:gd name="connsiteY3" fmla="*/ 13734854 h 13734854"/>
              <a:gd name="connsiteX4" fmla="*/ 0 w 24388632"/>
              <a:gd name="connsiteY4" fmla="*/ 1709329 h 13734854"/>
              <a:gd name="connsiteX0" fmla="*/ 0 w 24388632"/>
              <a:gd name="connsiteY0" fmla="*/ 1710916 h 13736441"/>
              <a:gd name="connsiteX1" fmla="*/ 24380711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632"/>
              <a:gd name="connsiteY0" fmla="*/ 1710916 h 13736441"/>
              <a:gd name="connsiteX1" fmla="*/ 24387062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127"/>
              <a:gd name="connsiteY0" fmla="*/ 1710916 h 13736441"/>
              <a:gd name="connsiteX1" fmla="*/ 24387062 w 24388127"/>
              <a:gd name="connsiteY1" fmla="*/ 0 h 13736441"/>
              <a:gd name="connsiteX2" fmla="*/ 24387044 w 24388127"/>
              <a:gd name="connsiteY2" fmla="*/ 12020763 h 13736441"/>
              <a:gd name="connsiteX3" fmla="*/ 7857 w 24388127"/>
              <a:gd name="connsiteY3" fmla="*/ 13736441 h 13736441"/>
              <a:gd name="connsiteX4" fmla="*/ 0 w 24388127"/>
              <a:gd name="connsiteY4" fmla="*/ 1710916 h 13736441"/>
              <a:gd name="connsiteX0" fmla="*/ 0 w 24387858"/>
              <a:gd name="connsiteY0" fmla="*/ 1710916 h 13736441"/>
              <a:gd name="connsiteX1" fmla="*/ 24387062 w 24387858"/>
              <a:gd name="connsiteY1" fmla="*/ 0 h 13736441"/>
              <a:gd name="connsiteX2" fmla="*/ 24383869 w 24387858"/>
              <a:gd name="connsiteY2" fmla="*/ 12022351 h 13736441"/>
              <a:gd name="connsiteX3" fmla="*/ 7857 w 24387858"/>
              <a:gd name="connsiteY3" fmla="*/ 13736441 h 13736441"/>
              <a:gd name="connsiteX4" fmla="*/ 0 w 24387858"/>
              <a:gd name="connsiteY4" fmla="*/ 1710916 h 13736441"/>
              <a:gd name="connsiteX0" fmla="*/ 0 w 24387858"/>
              <a:gd name="connsiteY0" fmla="*/ 1710916 h 12531096"/>
              <a:gd name="connsiteX1" fmla="*/ 24387062 w 24387858"/>
              <a:gd name="connsiteY1" fmla="*/ 0 h 12531096"/>
              <a:gd name="connsiteX2" fmla="*/ 24383869 w 24387858"/>
              <a:gd name="connsiteY2" fmla="*/ 12022351 h 12531096"/>
              <a:gd name="connsiteX3" fmla="*/ 7857 w 24387858"/>
              <a:gd name="connsiteY3" fmla="*/ 12531096 h 12531096"/>
              <a:gd name="connsiteX4" fmla="*/ 0 w 24387858"/>
              <a:gd name="connsiteY4" fmla="*/ 1710916 h 12531096"/>
              <a:gd name="connsiteX0" fmla="*/ 0 w 24387858"/>
              <a:gd name="connsiteY0" fmla="*/ 1710916 h 12531096"/>
              <a:gd name="connsiteX1" fmla="*/ 24387062 w 24387858"/>
              <a:gd name="connsiteY1" fmla="*/ 0 h 12531096"/>
              <a:gd name="connsiteX2" fmla="*/ 24383868 w 24387858"/>
              <a:gd name="connsiteY2" fmla="*/ 10817006 h 12531096"/>
              <a:gd name="connsiteX3" fmla="*/ 7857 w 24387858"/>
              <a:gd name="connsiteY3" fmla="*/ 12531096 h 12531096"/>
              <a:gd name="connsiteX4" fmla="*/ 0 w 24387858"/>
              <a:gd name="connsiteY4" fmla="*/ 1710916 h 12531096"/>
              <a:gd name="connsiteX0" fmla="*/ 0 w 24404650"/>
              <a:gd name="connsiteY0" fmla="*/ 1710916 h 12531096"/>
              <a:gd name="connsiteX1" fmla="*/ 24387062 w 24404650"/>
              <a:gd name="connsiteY1" fmla="*/ 0 h 12531096"/>
              <a:gd name="connsiteX2" fmla="*/ 24404650 w 24404650"/>
              <a:gd name="connsiteY2" fmla="*/ 10817006 h 12531096"/>
              <a:gd name="connsiteX3" fmla="*/ 7857 w 24404650"/>
              <a:gd name="connsiteY3" fmla="*/ 12531096 h 12531096"/>
              <a:gd name="connsiteX4" fmla="*/ 0 w 24404650"/>
              <a:gd name="connsiteY4" fmla="*/ 1710916 h 12531096"/>
              <a:gd name="connsiteX0" fmla="*/ 0 w 24404650"/>
              <a:gd name="connsiteY0" fmla="*/ 1710916 h 12574639"/>
              <a:gd name="connsiteX1" fmla="*/ 24387062 w 24404650"/>
              <a:gd name="connsiteY1" fmla="*/ 0 h 12574639"/>
              <a:gd name="connsiteX2" fmla="*/ 24404650 w 24404650"/>
              <a:gd name="connsiteY2" fmla="*/ 10817006 h 12574639"/>
              <a:gd name="connsiteX3" fmla="*/ 36885 w 24404650"/>
              <a:gd name="connsiteY3" fmla="*/ 12574639 h 12574639"/>
              <a:gd name="connsiteX4" fmla="*/ 0 w 24404650"/>
              <a:gd name="connsiteY4" fmla="*/ 1710916 h 12574639"/>
              <a:gd name="connsiteX0" fmla="*/ 0 w 24404650"/>
              <a:gd name="connsiteY0" fmla="*/ 1710916 h 12574639"/>
              <a:gd name="connsiteX1" fmla="*/ 24387062 w 24404650"/>
              <a:gd name="connsiteY1" fmla="*/ 0 h 12574639"/>
              <a:gd name="connsiteX2" fmla="*/ 24404650 w 24404650"/>
              <a:gd name="connsiteY2" fmla="*/ 10875063 h 12574639"/>
              <a:gd name="connsiteX3" fmla="*/ 36885 w 24404650"/>
              <a:gd name="connsiteY3" fmla="*/ 12574639 h 12574639"/>
              <a:gd name="connsiteX4" fmla="*/ 0 w 24404650"/>
              <a:gd name="connsiteY4" fmla="*/ 1710916 h 12574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04650" h="12574639">
                <a:moveTo>
                  <a:pt x="0" y="1710916"/>
                </a:moveTo>
                <a:lnTo>
                  <a:pt x="24387062" y="0"/>
                </a:lnTo>
                <a:cubicBezTo>
                  <a:pt x="24390760" y="4006392"/>
                  <a:pt x="24400952" y="6868671"/>
                  <a:pt x="24404650" y="10875063"/>
                </a:cubicBezTo>
                <a:lnTo>
                  <a:pt x="36885" y="12574639"/>
                </a:lnTo>
                <a:cubicBezTo>
                  <a:pt x="31620" y="8568247"/>
                  <a:pt x="5265" y="5717308"/>
                  <a:pt x="0" y="17109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B64FE49D-7B18-4557-AB1D-0C55EE1A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490" y="10815763"/>
            <a:ext cx="24381309" cy="2934018"/>
          </a:xfrm>
          <a:custGeom>
            <a:avLst/>
            <a:gdLst>
              <a:gd name="T0" fmla="*/ 0 w 67711"/>
              <a:gd name="T1" fmla="*/ 4767 h 4767"/>
              <a:gd name="T2" fmla="*/ 67711 w 67711"/>
              <a:gd name="T3" fmla="*/ 4767 h 4767"/>
              <a:gd name="T4" fmla="*/ 67711 w 67711"/>
              <a:gd name="T5" fmla="*/ 0 h 4767"/>
              <a:gd name="T6" fmla="*/ 0 w 67711"/>
              <a:gd name="T7" fmla="*/ 4767 h 4767"/>
              <a:gd name="connsiteX0" fmla="*/ 0 w 10000"/>
              <a:gd name="connsiteY0" fmla="*/ 10000 h 10197"/>
              <a:gd name="connsiteX1" fmla="*/ 6208 w 10000"/>
              <a:gd name="connsiteY1" fmla="*/ 10197 h 10197"/>
              <a:gd name="connsiteX2" fmla="*/ 10000 w 10000"/>
              <a:gd name="connsiteY2" fmla="*/ 10000 h 10197"/>
              <a:gd name="connsiteX3" fmla="*/ 10000 w 10000"/>
              <a:gd name="connsiteY3" fmla="*/ 0 h 10197"/>
              <a:gd name="connsiteX4" fmla="*/ 0 w 10000"/>
              <a:gd name="connsiteY4" fmla="*/ 10000 h 10197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000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32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912 h 17109"/>
              <a:gd name="connsiteX3" fmla="*/ 10002 w 10002"/>
              <a:gd name="connsiteY3" fmla="*/ 0 h 17109"/>
              <a:gd name="connsiteX4" fmla="*/ 2 w 10002"/>
              <a:gd name="connsiteY4" fmla="*/ 10000 h 1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17109">
                <a:moveTo>
                  <a:pt x="2" y="10000"/>
                </a:moveTo>
                <a:cubicBezTo>
                  <a:pt x="1" y="12370"/>
                  <a:pt x="1" y="14739"/>
                  <a:pt x="0" y="17109"/>
                </a:cubicBezTo>
                <a:lnTo>
                  <a:pt x="10002" y="16912"/>
                </a:lnTo>
                <a:lnTo>
                  <a:pt x="10002" y="0"/>
                </a:lnTo>
                <a:lnTo>
                  <a:pt x="2" y="10000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91999" y="11858040"/>
            <a:ext cx="10520277" cy="1382441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A82724B-B94E-467B-87AF-0D5F12C5F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34" y="12853384"/>
            <a:ext cx="3791720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269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3120267B-A677-4444-88A5-26888B3B0CAA}"/>
              </a:ext>
            </a:extLst>
          </p:cNvPr>
          <p:cNvSpPr>
            <a:spLocks noGrp="1"/>
          </p:cNvSpPr>
          <p:nvPr userDrawn="1">
            <p:ph type="pic" idx="13"/>
          </p:nvPr>
        </p:nvSpPr>
        <p:spPr>
          <a:xfrm>
            <a:off x="-1490" y="-20441"/>
            <a:ext cx="24387858" cy="12601688"/>
          </a:xfrm>
          <a:custGeom>
            <a:avLst/>
            <a:gdLst>
              <a:gd name="connsiteX0" fmla="*/ 0 w 24369680"/>
              <a:gd name="connsiteY0" fmla="*/ 0 h 13734854"/>
              <a:gd name="connsiteX1" fmla="*/ 24369680 w 24369680"/>
              <a:gd name="connsiteY1" fmla="*/ 0 h 13734854"/>
              <a:gd name="connsiteX2" fmla="*/ 24369680 w 24369680"/>
              <a:gd name="connsiteY2" fmla="*/ 13734854 h 13734854"/>
              <a:gd name="connsiteX3" fmla="*/ 0 w 24369680"/>
              <a:gd name="connsiteY3" fmla="*/ 13734854 h 13734854"/>
              <a:gd name="connsiteX4" fmla="*/ 0 w 24369680"/>
              <a:gd name="connsiteY4" fmla="*/ 0 h 13734854"/>
              <a:gd name="connsiteX0" fmla="*/ 15794 w 24385474"/>
              <a:gd name="connsiteY0" fmla="*/ 0 h 13734854"/>
              <a:gd name="connsiteX1" fmla="*/ 24385474 w 24385474"/>
              <a:gd name="connsiteY1" fmla="*/ 0 h 13734854"/>
              <a:gd name="connsiteX2" fmla="*/ 24385474 w 24385474"/>
              <a:gd name="connsiteY2" fmla="*/ 13734854 h 13734854"/>
              <a:gd name="connsiteX3" fmla="*/ 15794 w 24385474"/>
              <a:gd name="connsiteY3" fmla="*/ 13734854 h 13734854"/>
              <a:gd name="connsiteX4" fmla="*/ 0 w 24385474"/>
              <a:gd name="connsiteY4" fmla="*/ 1715679 h 13734854"/>
              <a:gd name="connsiteX5" fmla="*/ 15794 w 24385474"/>
              <a:gd name="connsiteY5" fmla="*/ 0 h 13734854"/>
              <a:gd name="connsiteX0" fmla="*/ 15794 w 24396569"/>
              <a:gd name="connsiteY0" fmla="*/ 0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6" fmla="*/ 15794 w 24396569"/>
              <a:gd name="connsiteY6" fmla="*/ 0 h 13734854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0" fmla="*/ 0 w 24396569"/>
              <a:gd name="connsiteY0" fmla="*/ 1715679 h 14561968"/>
              <a:gd name="connsiteX1" fmla="*/ 24385474 w 24396569"/>
              <a:gd name="connsiteY1" fmla="*/ 0 h 14561968"/>
              <a:gd name="connsiteX2" fmla="*/ 24396569 w 24396569"/>
              <a:gd name="connsiteY2" fmla="*/ 12019176 h 14561968"/>
              <a:gd name="connsiteX3" fmla="*/ 15794 w 24396569"/>
              <a:gd name="connsiteY3" fmla="*/ 13734854 h 14561968"/>
              <a:gd name="connsiteX4" fmla="*/ 0 w 24396569"/>
              <a:gd name="connsiteY4" fmla="*/ 1715679 h 14561968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15794 w 24396569"/>
              <a:gd name="connsiteY3" fmla="*/ 13734854 h 13734854"/>
              <a:gd name="connsiteX4" fmla="*/ 0 w 24396569"/>
              <a:gd name="connsiteY4" fmla="*/ 1715679 h 13734854"/>
              <a:gd name="connsiteX0" fmla="*/ 0 w 24388632"/>
              <a:gd name="connsiteY0" fmla="*/ 1709329 h 13734854"/>
              <a:gd name="connsiteX1" fmla="*/ 24377537 w 24388632"/>
              <a:gd name="connsiteY1" fmla="*/ 0 h 13734854"/>
              <a:gd name="connsiteX2" fmla="*/ 24388632 w 24388632"/>
              <a:gd name="connsiteY2" fmla="*/ 12019176 h 13734854"/>
              <a:gd name="connsiteX3" fmla="*/ 7857 w 24388632"/>
              <a:gd name="connsiteY3" fmla="*/ 13734854 h 13734854"/>
              <a:gd name="connsiteX4" fmla="*/ 0 w 24388632"/>
              <a:gd name="connsiteY4" fmla="*/ 1709329 h 13734854"/>
              <a:gd name="connsiteX0" fmla="*/ 0 w 24388632"/>
              <a:gd name="connsiteY0" fmla="*/ 1710916 h 13736441"/>
              <a:gd name="connsiteX1" fmla="*/ 24380711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632"/>
              <a:gd name="connsiteY0" fmla="*/ 1710916 h 13736441"/>
              <a:gd name="connsiteX1" fmla="*/ 24387062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127"/>
              <a:gd name="connsiteY0" fmla="*/ 1710916 h 13736441"/>
              <a:gd name="connsiteX1" fmla="*/ 24387062 w 24388127"/>
              <a:gd name="connsiteY1" fmla="*/ 0 h 13736441"/>
              <a:gd name="connsiteX2" fmla="*/ 24387044 w 24388127"/>
              <a:gd name="connsiteY2" fmla="*/ 12020763 h 13736441"/>
              <a:gd name="connsiteX3" fmla="*/ 7857 w 24388127"/>
              <a:gd name="connsiteY3" fmla="*/ 13736441 h 13736441"/>
              <a:gd name="connsiteX4" fmla="*/ 0 w 24388127"/>
              <a:gd name="connsiteY4" fmla="*/ 1710916 h 13736441"/>
              <a:gd name="connsiteX0" fmla="*/ 0 w 24387858"/>
              <a:gd name="connsiteY0" fmla="*/ 1710916 h 13736441"/>
              <a:gd name="connsiteX1" fmla="*/ 24387062 w 24387858"/>
              <a:gd name="connsiteY1" fmla="*/ 0 h 13736441"/>
              <a:gd name="connsiteX2" fmla="*/ 24383869 w 24387858"/>
              <a:gd name="connsiteY2" fmla="*/ 12022351 h 13736441"/>
              <a:gd name="connsiteX3" fmla="*/ 7857 w 24387858"/>
              <a:gd name="connsiteY3" fmla="*/ 13736441 h 13736441"/>
              <a:gd name="connsiteX4" fmla="*/ 0 w 24387858"/>
              <a:gd name="connsiteY4" fmla="*/ 1710916 h 13736441"/>
              <a:gd name="connsiteX0" fmla="*/ 0 w 24387858"/>
              <a:gd name="connsiteY0" fmla="*/ 1710916 h 12572659"/>
              <a:gd name="connsiteX1" fmla="*/ 24387062 w 24387858"/>
              <a:gd name="connsiteY1" fmla="*/ 0 h 12572659"/>
              <a:gd name="connsiteX2" fmla="*/ 24383869 w 24387858"/>
              <a:gd name="connsiteY2" fmla="*/ 12022351 h 12572659"/>
              <a:gd name="connsiteX3" fmla="*/ 7857 w 24387858"/>
              <a:gd name="connsiteY3" fmla="*/ 12572659 h 12572659"/>
              <a:gd name="connsiteX4" fmla="*/ 0 w 24387858"/>
              <a:gd name="connsiteY4" fmla="*/ 1710916 h 12572659"/>
              <a:gd name="connsiteX0" fmla="*/ 0 w 24387858"/>
              <a:gd name="connsiteY0" fmla="*/ 1710916 h 12572659"/>
              <a:gd name="connsiteX1" fmla="*/ 24387062 w 24387858"/>
              <a:gd name="connsiteY1" fmla="*/ 0 h 12572659"/>
              <a:gd name="connsiteX2" fmla="*/ 24383868 w 24387858"/>
              <a:gd name="connsiteY2" fmla="*/ 10837787 h 12572659"/>
              <a:gd name="connsiteX3" fmla="*/ 7857 w 24387858"/>
              <a:gd name="connsiteY3" fmla="*/ 12572659 h 12572659"/>
              <a:gd name="connsiteX4" fmla="*/ 0 w 24387858"/>
              <a:gd name="connsiteY4" fmla="*/ 1710916 h 12572659"/>
              <a:gd name="connsiteX0" fmla="*/ 0 w 24387858"/>
              <a:gd name="connsiteY0" fmla="*/ 1710916 h 12601688"/>
              <a:gd name="connsiteX1" fmla="*/ 24387062 w 24387858"/>
              <a:gd name="connsiteY1" fmla="*/ 0 h 12601688"/>
              <a:gd name="connsiteX2" fmla="*/ 24383868 w 24387858"/>
              <a:gd name="connsiteY2" fmla="*/ 10837787 h 12601688"/>
              <a:gd name="connsiteX3" fmla="*/ 7857 w 24387858"/>
              <a:gd name="connsiteY3" fmla="*/ 12601688 h 12601688"/>
              <a:gd name="connsiteX4" fmla="*/ 0 w 24387858"/>
              <a:gd name="connsiteY4" fmla="*/ 1710916 h 12601688"/>
              <a:gd name="connsiteX0" fmla="*/ 0 w 24387858"/>
              <a:gd name="connsiteY0" fmla="*/ 1710916 h 12601688"/>
              <a:gd name="connsiteX1" fmla="*/ 24387062 w 24387858"/>
              <a:gd name="connsiteY1" fmla="*/ 0 h 12601688"/>
              <a:gd name="connsiteX2" fmla="*/ 24383868 w 24387858"/>
              <a:gd name="connsiteY2" fmla="*/ 10852301 h 12601688"/>
              <a:gd name="connsiteX3" fmla="*/ 7857 w 24387858"/>
              <a:gd name="connsiteY3" fmla="*/ 12601688 h 12601688"/>
              <a:gd name="connsiteX4" fmla="*/ 0 w 24387858"/>
              <a:gd name="connsiteY4" fmla="*/ 1710916 h 12601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7858" h="12601688">
                <a:moveTo>
                  <a:pt x="0" y="1710916"/>
                </a:moveTo>
                <a:lnTo>
                  <a:pt x="24387062" y="0"/>
                </a:lnTo>
                <a:cubicBezTo>
                  <a:pt x="24390760" y="4006392"/>
                  <a:pt x="24380170" y="6845909"/>
                  <a:pt x="24383868" y="10852301"/>
                </a:cubicBezTo>
                <a:lnTo>
                  <a:pt x="7857" y="12601688"/>
                </a:lnTo>
                <a:cubicBezTo>
                  <a:pt x="2592" y="8595296"/>
                  <a:pt x="5265" y="5717308"/>
                  <a:pt x="0" y="17109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B64FE49D-7B18-4557-AB1D-0C55EE1A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490" y="10815763"/>
            <a:ext cx="24381309" cy="2934018"/>
          </a:xfrm>
          <a:custGeom>
            <a:avLst/>
            <a:gdLst>
              <a:gd name="T0" fmla="*/ 0 w 67711"/>
              <a:gd name="T1" fmla="*/ 4767 h 4767"/>
              <a:gd name="T2" fmla="*/ 67711 w 67711"/>
              <a:gd name="T3" fmla="*/ 4767 h 4767"/>
              <a:gd name="T4" fmla="*/ 67711 w 67711"/>
              <a:gd name="T5" fmla="*/ 0 h 4767"/>
              <a:gd name="T6" fmla="*/ 0 w 67711"/>
              <a:gd name="T7" fmla="*/ 4767 h 4767"/>
              <a:gd name="connsiteX0" fmla="*/ 0 w 10000"/>
              <a:gd name="connsiteY0" fmla="*/ 10000 h 10197"/>
              <a:gd name="connsiteX1" fmla="*/ 6208 w 10000"/>
              <a:gd name="connsiteY1" fmla="*/ 10197 h 10197"/>
              <a:gd name="connsiteX2" fmla="*/ 10000 w 10000"/>
              <a:gd name="connsiteY2" fmla="*/ 10000 h 10197"/>
              <a:gd name="connsiteX3" fmla="*/ 10000 w 10000"/>
              <a:gd name="connsiteY3" fmla="*/ 0 h 10197"/>
              <a:gd name="connsiteX4" fmla="*/ 0 w 10000"/>
              <a:gd name="connsiteY4" fmla="*/ 10000 h 10197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000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32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912 h 17109"/>
              <a:gd name="connsiteX3" fmla="*/ 10002 w 10002"/>
              <a:gd name="connsiteY3" fmla="*/ 0 h 17109"/>
              <a:gd name="connsiteX4" fmla="*/ 2 w 10002"/>
              <a:gd name="connsiteY4" fmla="*/ 10000 h 1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17109">
                <a:moveTo>
                  <a:pt x="2" y="10000"/>
                </a:moveTo>
                <a:cubicBezTo>
                  <a:pt x="1" y="12370"/>
                  <a:pt x="1" y="14739"/>
                  <a:pt x="0" y="17109"/>
                </a:cubicBezTo>
                <a:lnTo>
                  <a:pt x="10002" y="16912"/>
                </a:lnTo>
                <a:lnTo>
                  <a:pt x="10002" y="0"/>
                </a:lnTo>
                <a:lnTo>
                  <a:pt x="2" y="10000"/>
                </a:lnTo>
                <a:close/>
              </a:path>
            </a:pathLst>
          </a:custGeom>
          <a:solidFill>
            <a:srgbClr val="A750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91999" y="11858040"/>
            <a:ext cx="10520277" cy="1382441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A82724B-B94E-467B-87AF-0D5F12C5F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0234" y="12853384"/>
            <a:ext cx="3791720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981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3120267B-A677-4444-88A5-26888B3B0CAA}"/>
              </a:ext>
            </a:extLst>
          </p:cNvPr>
          <p:cNvSpPr>
            <a:spLocks noGrp="1"/>
          </p:cNvSpPr>
          <p:nvPr userDrawn="1">
            <p:ph type="pic" idx="13"/>
          </p:nvPr>
        </p:nvSpPr>
        <p:spPr>
          <a:xfrm>
            <a:off x="-3359" y="-20442"/>
            <a:ext cx="24394904" cy="12592980"/>
          </a:xfrm>
          <a:custGeom>
            <a:avLst/>
            <a:gdLst>
              <a:gd name="connsiteX0" fmla="*/ 0 w 24369680"/>
              <a:gd name="connsiteY0" fmla="*/ 0 h 13734854"/>
              <a:gd name="connsiteX1" fmla="*/ 24369680 w 24369680"/>
              <a:gd name="connsiteY1" fmla="*/ 0 h 13734854"/>
              <a:gd name="connsiteX2" fmla="*/ 24369680 w 24369680"/>
              <a:gd name="connsiteY2" fmla="*/ 13734854 h 13734854"/>
              <a:gd name="connsiteX3" fmla="*/ 0 w 24369680"/>
              <a:gd name="connsiteY3" fmla="*/ 13734854 h 13734854"/>
              <a:gd name="connsiteX4" fmla="*/ 0 w 24369680"/>
              <a:gd name="connsiteY4" fmla="*/ 0 h 13734854"/>
              <a:gd name="connsiteX0" fmla="*/ 15794 w 24385474"/>
              <a:gd name="connsiteY0" fmla="*/ 0 h 13734854"/>
              <a:gd name="connsiteX1" fmla="*/ 24385474 w 24385474"/>
              <a:gd name="connsiteY1" fmla="*/ 0 h 13734854"/>
              <a:gd name="connsiteX2" fmla="*/ 24385474 w 24385474"/>
              <a:gd name="connsiteY2" fmla="*/ 13734854 h 13734854"/>
              <a:gd name="connsiteX3" fmla="*/ 15794 w 24385474"/>
              <a:gd name="connsiteY3" fmla="*/ 13734854 h 13734854"/>
              <a:gd name="connsiteX4" fmla="*/ 0 w 24385474"/>
              <a:gd name="connsiteY4" fmla="*/ 1715679 h 13734854"/>
              <a:gd name="connsiteX5" fmla="*/ 15794 w 24385474"/>
              <a:gd name="connsiteY5" fmla="*/ 0 h 13734854"/>
              <a:gd name="connsiteX0" fmla="*/ 15794 w 24396569"/>
              <a:gd name="connsiteY0" fmla="*/ 0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6" fmla="*/ 15794 w 24396569"/>
              <a:gd name="connsiteY6" fmla="*/ 0 h 13734854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0" fmla="*/ 0 w 24396569"/>
              <a:gd name="connsiteY0" fmla="*/ 1715679 h 14561968"/>
              <a:gd name="connsiteX1" fmla="*/ 24385474 w 24396569"/>
              <a:gd name="connsiteY1" fmla="*/ 0 h 14561968"/>
              <a:gd name="connsiteX2" fmla="*/ 24396569 w 24396569"/>
              <a:gd name="connsiteY2" fmla="*/ 12019176 h 14561968"/>
              <a:gd name="connsiteX3" fmla="*/ 15794 w 24396569"/>
              <a:gd name="connsiteY3" fmla="*/ 13734854 h 14561968"/>
              <a:gd name="connsiteX4" fmla="*/ 0 w 24396569"/>
              <a:gd name="connsiteY4" fmla="*/ 1715679 h 14561968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15794 w 24396569"/>
              <a:gd name="connsiteY3" fmla="*/ 13734854 h 13734854"/>
              <a:gd name="connsiteX4" fmla="*/ 0 w 24396569"/>
              <a:gd name="connsiteY4" fmla="*/ 1715679 h 13734854"/>
              <a:gd name="connsiteX0" fmla="*/ 0 w 24388632"/>
              <a:gd name="connsiteY0" fmla="*/ 1709329 h 13734854"/>
              <a:gd name="connsiteX1" fmla="*/ 24377537 w 24388632"/>
              <a:gd name="connsiteY1" fmla="*/ 0 h 13734854"/>
              <a:gd name="connsiteX2" fmla="*/ 24388632 w 24388632"/>
              <a:gd name="connsiteY2" fmla="*/ 12019176 h 13734854"/>
              <a:gd name="connsiteX3" fmla="*/ 7857 w 24388632"/>
              <a:gd name="connsiteY3" fmla="*/ 13734854 h 13734854"/>
              <a:gd name="connsiteX4" fmla="*/ 0 w 24388632"/>
              <a:gd name="connsiteY4" fmla="*/ 1709329 h 13734854"/>
              <a:gd name="connsiteX0" fmla="*/ 0 w 24388632"/>
              <a:gd name="connsiteY0" fmla="*/ 1710916 h 13736441"/>
              <a:gd name="connsiteX1" fmla="*/ 24380711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632"/>
              <a:gd name="connsiteY0" fmla="*/ 1710916 h 13736441"/>
              <a:gd name="connsiteX1" fmla="*/ 24387062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127"/>
              <a:gd name="connsiteY0" fmla="*/ 1710916 h 13736441"/>
              <a:gd name="connsiteX1" fmla="*/ 24387062 w 24388127"/>
              <a:gd name="connsiteY1" fmla="*/ 0 h 13736441"/>
              <a:gd name="connsiteX2" fmla="*/ 24387044 w 24388127"/>
              <a:gd name="connsiteY2" fmla="*/ 12020763 h 13736441"/>
              <a:gd name="connsiteX3" fmla="*/ 7857 w 24388127"/>
              <a:gd name="connsiteY3" fmla="*/ 13736441 h 13736441"/>
              <a:gd name="connsiteX4" fmla="*/ 0 w 24388127"/>
              <a:gd name="connsiteY4" fmla="*/ 1710916 h 13736441"/>
              <a:gd name="connsiteX0" fmla="*/ 0 w 24387858"/>
              <a:gd name="connsiteY0" fmla="*/ 1710916 h 13736441"/>
              <a:gd name="connsiteX1" fmla="*/ 24387062 w 24387858"/>
              <a:gd name="connsiteY1" fmla="*/ 0 h 13736441"/>
              <a:gd name="connsiteX2" fmla="*/ 24383869 w 24387858"/>
              <a:gd name="connsiteY2" fmla="*/ 12022351 h 13736441"/>
              <a:gd name="connsiteX3" fmla="*/ 7857 w 24387858"/>
              <a:gd name="connsiteY3" fmla="*/ 13736441 h 13736441"/>
              <a:gd name="connsiteX4" fmla="*/ 0 w 24387858"/>
              <a:gd name="connsiteY4" fmla="*/ 1710916 h 13736441"/>
              <a:gd name="connsiteX0" fmla="*/ 0 w 24387858"/>
              <a:gd name="connsiteY0" fmla="*/ 1710916 h 12551877"/>
              <a:gd name="connsiteX1" fmla="*/ 24387062 w 24387858"/>
              <a:gd name="connsiteY1" fmla="*/ 0 h 12551877"/>
              <a:gd name="connsiteX2" fmla="*/ 24383869 w 24387858"/>
              <a:gd name="connsiteY2" fmla="*/ 12022351 h 12551877"/>
              <a:gd name="connsiteX3" fmla="*/ 28638 w 24387858"/>
              <a:gd name="connsiteY3" fmla="*/ 12551877 h 12551877"/>
              <a:gd name="connsiteX4" fmla="*/ 0 w 24387858"/>
              <a:gd name="connsiteY4" fmla="*/ 1710916 h 12551877"/>
              <a:gd name="connsiteX0" fmla="*/ 0 w 24387858"/>
              <a:gd name="connsiteY0" fmla="*/ 1710916 h 12510314"/>
              <a:gd name="connsiteX1" fmla="*/ 24387062 w 24387858"/>
              <a:gd name="connsiteY1" fmla="*/ 0 h 12510314"/>
              <a:gd name="connsiteX2" fmla="*/ 24383869 w 24387858"/>
              <a:gd name="connsiteY2" fmla="*/ 12022351 h 12510314"/>
              <a:gd name="connsiteX3" fmla="*/ 28638 w 24387858"/>
              <a:gd name="connsiteY3" fmla="*/ 12510314 h 12510314"/>
              <a:gd name="connsiteX4" fmla="*/ 0 w 24387858"/>
              <a:gd name="connsiteY4" fmla="*/ 1710916 h 12510314"/>
              <a:gd name="connsiteX0" fmla="*/ 0 w 24387858"/>
              <a:gd name="connsiteY0" fmla="*/ 1710916 h 12572660"/>
              <a:gd name="connsiteX1" fmla="*/ 24387062 w 24387858"/>
              <a:gd name="connsiteY1" fmla="*/ 0 h 12572660"/>
              <a:gd name="connsiteX2" fmla="*/ 24383869 w 24387858"/>
              <a:gd name="connsiteY2" fmla="*/ 12022351 h 12572660"/>
              <a:gd name="connsiteX3" fmla="*/ 28638 w 24387858"/>
              <a:gd name="connsiteY3" fmla="*/ 12572660 h 12572660"/>
              <a:gd name="connsiteX4" fmla="*/ 0 w 24387858"/>
              <a:gd name="connsiteY4" fmla="*/ 1710916 h 12572660"/>
              <a:gd name="connsiteX0" fmla="*/ 0 w 24404650"/>
              <a:gd name="connsiteY0" fmla="*/ 1710916 h 12572660"/>
              <a:gd name="connsiteX1" fmla="*/ 24387062 w 24404650"/>
              <a:gd name="connsiteY1" fmla="*/ 0 h 12572660"/>
              <a:gd name="connsiteX2" fmla="*/ 24404650 w 24404650"/>
              <a:gd name="connsiteY2" fmla="*/ 10817006 h 12572660"/>
              <a:gd name="connsiteX3" fmla="*/ 28638 w 24404650"/>
              <a:gd name="connsiteY3" fmla="*/ 12572660 h 12572660"/>
              <a:gd name="connsiteX4" fmla="*/ 0 w 24404650"/>
              <a:gd name="connsiteY4" fmla="*/ 1710916 h 12572660"/>
              <a:gd name="connsiteX0" fmla="*/ 1867 w 24406517"/>
              <a:gd name="connsiteY0" fmla="*/ 1710916 h 12572660"/>
              <a:gd name="connsiteX1" fmla="*/ 24388929 w 24406517"/>
              <a:gd name="connsiteY1" fmla="*/ 0 h 12572660"/>
              <a:gd name="connsiteX2" fmla="*/ 24406517 w 24406517"/>
              <a:gd name="connsiteY2" fmla="*/ 10817006 h 12572660"/>
              <a:gd name="connsiteX3" fmla="*/ 1476 w 24406517"/>
              <a:gd name="connsiteY3" fmla="*/ 12572660 h 12572660"/>
              <a:gd name="connsiteX4" fmla="*/ 1867 w 24406517"/>
              <a:gd name="connsiteY4" fmla="*/ 1710916 h 12572660"/>
              <a:gd name="connsiteX0" fmla="*/ 1867 w 24421030"/>
              <a:gd name="connsiteY0" fmla="*/ 1710916 h 12572660"/>
              <a:gd name="connsiteX1" fmla="*/ 24388929 w 24421030"/>
              <a:gd name="connsiteY1" fmla="*/ 0 h 12572660"/>
              <a:gd name="connsiteX2" fmla="*/ 24421030 w 24421030"/>
              <a:gd name="connsiteY2" fmla="*/ 10831520 h 12572660"/>
              <a:gd name="connsiteX3" fmla="*/ 1476 w 24421030"/>
              <a:gd name="connsiteY3" fmla="*/ 12572660 h 12572660"/>
              <a:gd name="connsiteX4" fmla="*/ 1867 w 24421030"/>
              <a:gd name="connsiteY4" fmla="*/ 1710916 h 12572660"/>
              <a:gd name="connsiteX0" fmla="*/ 1867 w 24406515"/>
              <a:gd name="connsiteY0" fmla="*/ 1710916 h 12572660"/>
              <a:gd name="connsiteX1" fmla="*/ 24388929 w 24406515"/>
              <a:gd name="connsiteY1" fmla="*/ 0 h 12572660"/>
              <a:gd name="connsiteX2" fmla="*/ 24406515 w 24406515"/>
              <a:gd name="connsiteY2" fmla="*/ 10831520 h 12572660"/>
              <a:gd name="connsiteX3" fmla="*/ 1476 w 24406515"/>
              <a:gd name="connsiteY3" fmla="*/ 12572660 h 12572660"/>
              <a:gd name="connsiteX4" fmla="*/ 1867 w 24406515"/>
              <a:gd name="connsiteY4" fmla="*/ 1710916 h 12572660"/>
              <a:gd name="connsiteX0" fmla="*/ 1867 w 24435545"/>
              <a:gd name="connsiteY0" fmla="*/ 1710916 h 12572660"/>
              <a:gd name="connsiteX1" fmla="*/ 24388929 w 24435545"/>
              <a:gd name="connsiteY1" fmla="*/ 0 h 12572660"/>
              <a:gd name="connsiteX2" fmla="*/ 24435545 w 24435545"/>
              <a:gd name="connsiteY2" fmla="*/ 10831520 h 12572660"/>
              <a:gd name="connsiteX3" fmla="*/ 1476 w 24435545"/>
              <a:gd name="connsiteY3" fmla="*/ 12572660 h 12572660"/>
              <a:gd name="connsiteX4" fmla="*/ 1867 w 24435545"/>
              <a:gd name="connsiteY4" fmla="*/ 1710916 h 12572660"/>
              <a:gd name="connsiteX0" fmla="*/ 1867 w 24435544"/>
              <a:gd name="connsiteY0" fmla="*/ 1710916 h 12572660"/>
              <a:gd name="connsiteX1" fmla="*/ 24388929 w 24435544"/>
              <a:gd name="connsiteY1" fmla="*/ 0 h 12572660"/>
              <a:gd name="connsiteX2" fmla="*/ 24435544 w 24435544"/>
              <a:gd name="connsiteY2" fmla="*/ 10831520 h 12572660"/>
              <a:gd name="connsiteX3" fmla="*/ 1476 w 24435544"/>
              <a:gd name="connsiteY3" fmla="*/ 12572660 h 12572660"/>
              <a:gd name="connsiteX4" fmla="*/ 1867 w 24435544"/>
              <a:gd name="connsiteY4" fmla="*/ 1710916 h 12572660"/>
              <a:gd name="connsiteX0" fmla="*/ 284940 w 24718617"/>
              <a:gd name="connsiteY0" fmla="*/ 1710916 h 13141620"/>
              <a:gd name="connsiteX1" fmla="*/ 24672002 w 24718617"/>
              <a:gd name="connsiteY1" fmla="*/ 0 h 13141620"/>
              <a:gd name="connsiteX2" fmla="*/ 24718617 w 24718617"/>
              <a:gd name="connsiteY2" fmla="*/ 10831520 h 13141620"/>
              <a:gd name="connsiteX3" fmla="*/ 69 w 24718617"/>
              <a:gd name="connsiteY3" fmla="*/ 13141620 h 13141620"/>
              <a:gd name="connsiteX4" fmla="*/ 284940 w 24718617"/>
              <a:gd name="connsiteY4" fmla="*/ 1710916 h 13141620"/>
              <a:gd name="connsiteX0" fmla="*/ 0 w 24433677"/>
              <a:gd name="connsiteY0" fmla="*/ 1710916 h 12592980"/>
              <a:gd name="connsiteX1" fmla="*/ 24387062 w 24433677"/>
              <a:gd name="connsiteY1" fmla="*/ 0 h 12592980"/>
              <a:gd name="connsiteX2" fmla="*/ 24433677 w 24433677"/>
              <a:gd name="connsiteY2" fmla="*/ 10831520 h 12592980"/>
              <a:gd name="connsiteX3" fmla="*/ 40249 w 24433677"/>
              <a:gd name="connsiteY3" fmla="*/ 12592980 h 12592980"/>
              <a:gd name="connsiteX4" fmla="*/ 0 w 24433677"/>
              <a:gd name="connsiteY4" fmla="*/ 1710916 h 12592980"/>
              <a:gd name="connsiteX0" fmla="*/ 1867 w 24435544"/>
              <a:gd name="connsiteY0" fmla="*/ 1710916 h 12592980"/>
              <a:gd name="connsiteX1" fmla="*/ 24388929 w 24435544"/>
              <a:gd name="connsiteY1" fmla="*/ 0 h 12592980"/>
              <a:gd name="connsiteX2" fmla="*/ 24435544 w 24435544"/>
              <a:gd name="connsiteY2" fmla="*/ 10831520 h 12592980"/>
              <a:gd name="connsiteX3" fmla="*/ 1476 w 24435544"/>
              <a:gd name="connsiteY3" fmla="*/ 12592980 h 12592980"/>
              <a:gd name="connsiteX4" fmla="*/ 1867 w 24435544"/>
              <a:gd name="connsiteY4" fmla="*/ 1710916 h 12592980"/>
              <a:gd name="connsiteX0" fmla="*/ 1867 w 24388953"/>
              <a:gd name="connsiteY0" fmla="*/ 1710916 h 12592980"/>
              <a:gd name="connsiteX1" fmla="*/ 24388929 w 24388953"/>
              <a:gd name="connsiteY1" fmla="*/ 0 h 12592980"/>
              <a:gd name="connsiteX2" fmla="*/ 23988504 w 24388953"/>
              <a:gd name="connsiteY2" fmla="*/ 10790880 h 12592980"/>
              <a:gd name="connsiteX3" fmla="*/ 1476 w 24388953"/>
              <a:gd name="connsiteY3" fmla="*/ 12592980 h 12592980"/>
              <a:gd name="connsiteX4" fmla="*/ 1867 w 24388953"/>
              <a:gd name="connsiteY4" fmla="*/ 1710916 h 12592980"/>
              <a:gd name="connsiteX0" fmla="*/ 1867 w 24394904"/>
              <a:gd name="connsiteY0" fmla="*/ 1710916 h 12592980"/>
              <a:gd name="connsiteX1" fmla="*/ 24388929 w 24394904"/>
              <a:gd name="connsiteY1" fmla="*/ 0 h 12592980"/>
              <a:gd name="connsiteX2" fmla="*/ 24394904 w 24394904"/>
              <a:gd name="connsiteY2" fmla="*/ 10851840 h 12592980"/>
              <a:gd name="connsiteX3" fmla="*/ 1476 w 24394904"/>
              <a:gd name="connsiteY3" fmla="*/ 12592980 h 12592980"/>
              <a:gd name="connsiteX4" fmla="*/ 1867 w 24394904"/>
              <a:gd name="connsiteY4" fmla="*/ 1710916 h 1259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94904" h="12592980">
                <a:moveTo>
                  <a:pt x="1867" y="1710916"/>
                </a:moveTo>
                <a:lnTo>
                  <a:pt x="24388929" y="0"/>
                </a:lnTo>
                <a:cubicBezTo>
                  <a:pt x="24392627" y="4006392"/>
                  <a:pt x="24391206" y="6845448"/>
                  <a:pt x="24394904" y="10851840"/>
                </a:cubicBezTo>
                <a:lnTo>
                  <a:pt x="1476" y="12592980"/>
                </a:lnTo>
                <a:cubicBezTo>
                  <a:pt x="-3789" y="8586588"/>
                  <a:pt x="7132" y="5717308"/>
                  <a:pt x="1867" y="17109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B64FE49D-7B18-4557-AB1D-0C55EE1A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490" y="10815763"/>
            <a:ext cx="24381309" cy="2934018"/>
          </a:xfrm>
          <a:custGeom>
            <a:avLst/>
            <a:gdLst>
              <a:gd name="T0" fmla="*/ 0 w 67711"/>
              <a:gd name="T1" fmla="*/ 4767 h 4767"/>
              <a:gd name="T2" fmla="*/ 67711 w 67711"/>
              <a:gd name="T3" fmla="*/ 4767 h 4767"/>
              <a:gd name="T4" fmla="*/ 67711 w 67711"/>
              <a:gd name="T5" fmla="*/ 0 h 4767"/>
              <a:gd name="T6" fmla="*/ 0 w 67711"/>
              <a:gd name="T7" fmla="*/ 4767 h 4767"/>
              <a:gd name="connsiteX0" fmla="*/ 0 w 10000"/>
              <a:gd name="connsiteY0" fmla="*/ 10000 h 10197"/>
              <a:gd name="connsiteX1" fmla="*/ 6208 w 10000"/>
              <a:gd name="connsiteY1" fmla="*/ 10197 h 10197"/>
              <a:gd name="connsiteX2" fmla="*/ 10000 w 10000"/>
              <a:gd name="connsiteY2" fmla="*/ 10000 h 10197"/>
              <a:gd name="connsiteX3" fmla="*/ 10000 w 10000"/>
              <a:gd name="connsiteY3" fmla="*/ 0 h 10197"/>
              <a:gd name="connsiteX4" fmla="*/ 0 w 10000"/>
              <a:gd name="connsiteY4" fmla="*/ 10000 h 10197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000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32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912 h 17109"/>
              <a:gd name="connsiteX3" fmla="*/ 10002 w 10002"/>
              <a:gd name="connsiteY3" fmla="*/ 0 h 17109"/>
              <a:gd name="connsiteX4" fmla="*/ 2 w 10002"/>
              <a:gd name="connsiteY4" fmla="*/ 10000 h 1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17109">
                <a:moveTo>
                  <a:pt x="2" y="10000"/>
                </a:moveTo>
                <a:cubicBezTo>
                  <a:pt x="1" y="12370"/>
                  <a:pt x="1" y="14739"/>
                  <a:pt x="0" y="17109"/>
                </a:cubicBezTo>
                <a:lnTo>
                  <a:pt x="10002" y="16912"/>
                </a:lnTo>
                <a:lnTo>
                  <a:pt x="10002" y="0"/>
                </a:lnTo>
                <a:lnTo>
                  <a:pt x="2" y="10000"/>
                </a:lnTo>
                <a:close/>
              </a:path>
            </a:pathLst>
          </a:custGeom>
          <a:solidFill>
            <a:srgbClr val="97B3D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191999" y="11858040"/>
            <a:ext cx="10520277" cy="1382441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8A82724B-B94E-467B-87AF-0D5F12C5F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 t="31724" r="11202" b="30417"/>
          <a:stretch/>
        </p:blipFill>
        <p:spPr>
          <a:xfrm>
            <a:off x="1580605" y="12837937"/>
            <a:ext cx="3853543" cy="42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3979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ne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Kuvan paikkamerkki 2">
            <a:extLst>
              <a:ext uri="{FF2B5EF4-FFF2-40B4-BE49-F238E27FC236}">
                <a16:creationId xmlns:a16="http://schemas.microsoft.com/office/drawing/2014/main" id="{3120267B-A677-4444-88A5-26888B3B0CAA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-3358" y="-20442"/>
            <a:ext cx="24435545" cy="12572660"/>
          </a:xfrm>
          <a:custGeom>
            <a:avLst/>
            <a:gdLst>
              <a:gd name="connsiteX0" fmla="*/ 0 w 24369680"/>
              <a:gd name="connsiteY0" fmla="*/ 0 h 13734854"/>
              <a:gd name="connsiteX1" fmla="*/ 24369680 w 24369680"/>
              <a:gd name="connsiteY1" fmla="*/ 0 h 13734854"/>
              <a:gd name="connsiteX2" fmla="*/ 24369680 w 24369680"/>
              <a:gd name="connsiteY2" fmla="*/ 13734854 h 13734854"/>
              <a:gd name="connsiteX3" fmla="*/ 0 w 24369680"/>
              <a:gd name="connsiteY3" fmla="*/ 13734854 h 13734854"/>
              <a:gd name="connsiteX4" fmla="*/ 0 w 24369680"/>
              <a:gd name="connsiteY4" fmla="*/ 0 h 13734854"/>
              <a:gd name="connsiteX0" fmla="*/ 15794 w 24385474"/>
              <a:gd name="connsiteY0" fmla="*/ 0 h 13734854"/>
              <a:gd name="connsiteX1" fmla="*/ 24385474 w 24385474"/>
              <a:gd name="connsiteY1" fmla="*/ 0 h 13734854"/>
              <a:gd name="connsiteX2" fmla="*/ 24385474 w 24385474"/>
              <a:gd name="connsiteY2" fmla="*/ 13734854 h 13734854"/>
              <a:gd name="connsiteX3" fmla="*/ 15794 w 24385474"/>
              <a:gd name="connsiteY3" fmla="*/ 13734854 h 13734854"/>
              <a:gd name="connsiteX4" fmla="*/ 0 w 24385474"/>
              <a:gd name="connsiteY4" fmla="*/ 1715679 h 13734854"/>
              <a:gd name="connsiteX5" fmla="*/ 15794 w 24385474"/>
              <a:gd name="connsiteY5" fmla="*/ 0 h 13734854"/>
              <a:gd name="connsiteX0" fmla="*/ 15794 w 24396569"/>
              <a:gd name="connsiteY0" fmla="*/ 0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6" fmla="*/ 15794 w 24396569"/>
              <a:gd name="connsiteY6" fmla="*/ 0 h 13734854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24385474 w 24396569"/>
              <a:gd name="connsiteY3" fmla="*/ 13734854 h 13734854"/>
              <a:gd name="connsiteX4" fmla="*/ 15794 w 24396569"/>
              <a:gd name="connsiteY4" fmla="*/ 13734854 h 13734854"/>
              <a:gd name="connsiteX5" fmla="*/ 0 w 24396569"/>
              <a:gd name="connsiteY5" fmla="*/ 1715679 h 13734854"/>
              <a:gd name="connsiteX0" fmla="*/ 0 w 24396569"/>
              <a:gd name="connsiteY0" fmla="*/ 1715679 h 14561968"/>
              <a:gd name="connsiteX1" fmla="*/ 24385474 w 24396569"/>
              <a:gd name="connsiteY1" fmla="*/ 0 h 14561968"/>
              <a:gd name="connsiteX2" fmla="*/ 24396569 w 24396569"/>
              <a:gd name="connsiteY2" fmla="*/ 12019176 h 14561968"/>
              <a:gd name="connsiteX3" fmla="*/ 15794 w 24396569"/>
              <a:gd name="connsiteY3" fmla="*/ 13734854 h 14561968"/>
              <a:gd name="connsiteX4" fmla="*/ 0 w 24396569"/>
              <a:gd name="connsiteY4" fmla="*/ 1715679 h 14561968"/>
              <a:gd name="connsiteX0" fmla="*/ 0 w 24396569"/>
              <a:gd name="connsiteY0" fmla="*/ 1715679 h 13734854"/>
              <a:gd name="connsiteX1" fmla="*/ 24385474 w 24396569"/>
              <a:gd name="connsiteY1" fmla="*/ 0 h 13734854"/>
              <a:gd name="connsiteX2" fmla="*/ 24396569 w 24396569"/>
              <a:gd name="connsiteY2" fmla="*/ 12019176 h 13734854"/>
              <a:gd name="connsiteX3" fmla="*/ 15794 w 24396569"/>
              <a:gd name="connsiteY3" fmla="*/ 13734854 h 13734854"/>
              <a:gd name="connsiteX4" fmla="*/ 0 w 24396569"/>
              <a:gd name="connsiteY4" fmla="*/ 1715679 h 13734854"/>
              <a:gd name="connsiteX0" fmla="*/ 0 w 24388632"/>
              <a:gd name="connsiteY0" fmla="*/ 1709329 h 13734854"/>
              <a:gd name="connsiteX1" fmla="*/ 24377537 w 24388632"/>
              <a:gd name="connsiteY1" fmla="*/ 0 h 13734854"/>
              <a:gd name="connsiteX2" fmla="*/ 24388632 w 24388632"/>
              <a:gd name="connsiteY2" fmla="*/ 12019176 h 13734854"/>
              <a:gd name="connsiteX3" fmla="*/ 7857 w 24388632"/>
              <a:gd name="connsiteY3" fmla="*/ 13734854 h 13734854"/>
              <a:gd name="connsiteX4" fmla="*/ 0 w 24388632"/>
              <a:gd name="connsiteY4" fmla="*/ 1709329 h 13734854"/>
              <a:gd name="connsiteX0" fmla="*/ 0 w 24388632"/>
              <a:gd name="connsiteY0" fmla="*/ 1710916 h 13736441"/>
              <a:gd name="connsiteX1" fmla="*/ 24380711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632"/>
              <a:gd name="connsiteY0" fmla="*/ 1710916 h 13736441"/>
              <a:gd name="connsiteX1" fmla="*/ 24387062 w 24388632"/>
              <a:gd name="connsiteY1" fmla="*/ 0 h 13736441"/>
              <a:gd name="connsiteX2" fmla="*/ 24388632 w 24388632"/>
              <a:gd name="connsiteY2" fmla="*/ 12020763 h 13736441"/>
              <a:gd name="connsiteX3" fmla="*/ 7857 w 24388632"/>
              <a:gd name="connsiteY3" fmla="*/ 13736441 h 13736441"/>
              <a:gd name="connsiteX4" fmla="*/ 0 w 24388632"/>
              <a:gd name="connsiteY4" fmla="*/ 1710916 h 13736441"/>
              <a:gd name="connsiteX0" fmla="*/ 0 w 24388127"/>
              <a:gd name="connsiteY0" fmla="*/ 1710916 h 13736441"/>
              <a:gd name="connsiteX1" fmla="*/ 24387062 w 24388127"/>
              <a:gd name="connsiteY1" fmla="*/ 0 h 13736441"/>
              <a:gd name="connsiteX2" fmla="*/ 24387044 w 24388127"/>
              <a:gd name="connsiteY2" fmla="*/ 12020763 h 13736441"/>
              <a:gd name="connsiteX3" fmla="*/ 7857 w 24388127"/>
              <a:gd name="connsiteY3" fmla="*/ 13736441 h 13736441"/>
              <a:gd name="connsiteX4" fmla="*/ 0 w 24388127"/>
              <a:gd name="connsiteY4" fmla="*/ 1710916 h 13736441"/>
              <a:gd name="connsiteX0" fmla="*/ 0 w 24387858"/>
              <a:gd name="connsiteY0" fmla="*/ 1710916 h 13736441"/>
              <a:gd name="connsiteX1" fmla="*/ 24387062 w 24387858"/>
              <a:gd name="connsiteY1" fmla="*/ 0 h 13736441"/>
              <a:gd name="connsiteX2" fmla="*/ 24383869 w 24387858"/>
              <a:gd name="connsiteY2" fmla="*/ 12022351 h 13736441"/>
              <a:gd name="connsiteX3" fmla="*/ 7857 w 24387858"/>
              <a:gd name="connsiteY3" fmla="*/ 13736441 h 13736441"/>
              <a:gd name="connsiteX4" fmla="*/ 0 w 24387858"/>
              <a:gd name="connsiteY4" fmla="*/ 1710916 h 13736441"/>
              <a:gd name="connsiteX0" fmla="*/ 0 w 24387858"/>
              <a:gd name="connsiteY0" fmla="*/ 1710916 h 12551877"/>
              <a:gd name="connsiteX1" fmla="*/ 24387062 w 24387858"/>
              <a:gd name="connsiteY1" fmla="*/ 0 h 12551877"/>
              <a:gd name="connsiteX2" fmla="*/ 24383869 w 24387858"/>
              <a:gd name="connsiteY2" fmla="*/ 12022351 h 12551877"/>
              <a:gd name="connsiteX3" fmla="*/ 28638 w 24387858"/>
              <a:gd name="connsiteY3" fmla="*/ 12551877 h 12551877"/>
              <a:gd name="connsiteX4" fmla="*/ 0 w 24387858"/>
              <a:gd name="connsiteY4" fmla="*/ 1710916 h 12551877"/>
              <a:gd name="connsiteX0" fmla="*/ 0 w 24387858"/>
              <a:gd name="connsiteY0" fmla="*/ 1710916 h 12510314"/>
              <a:gd name="connsiteX1" fmla="*/ 24387062 w 24387858"/>
              <a:gd name="connsiteY1" fmla="*/ 0 h 12510314"/>
              <a:gd name="connsiteX2" fmla="*/ 24383869 w 24387858"/>
              <a:gd name="connsiteY2" fmla="*/ 12022351 h 12510314"/>
              <a:gd name="connsiteX3" fmla="*/ 28638 w 24387858"/>
              <a:gd name="connsiteY3" fmla="*/ 12510314 h 12510314"/>
              <a:gd name="connsiteX4" fmla="*/ 0 w 24387858"/>
              <a:gd name="connsiteY4" fmla="*/ 1710916 h 12510314"/>
              <a:gd name="connsiteX0" fmla="*/ 0 w 24387858"/>
              <a:gd name="connsiteY0" fmla="*/ 1710916 h 12572660"/>
              <a:gd name="connsiteX1" fmla="*/ 24387062 w 24387858"/>
              <a:gd name="connsiteY1" fmla="*/ 0 h 12572660"/>
              <a:gd name="connsiteX2" fmla="*/ 24383869 w 24387858"/>
              <a:gd name="connsiteY2" fmla="*/ 12022351 h 12572660"/>
              <a:gd name="connsiteX3" fmla="*/ 28638 w 24387858"/>
              <a:gd name="connsiteY3" fmla="*/ 12572660 h 12572660"/>
              <a:gd name="connsiteX4" fmla="*/ 0 w 24387858"/>
              <a:gd name="connsiteY4" fmla="*/ 1710916 h 12572660"/>
              <a:gd name="connsiteX0" fmla="*/ 0 w 24404650"/>
              <a:gd name="connsiteY0" fmla="*/ 1710916 h 12572660"/>
              <a:gd name="connsiteX1" fmla="*/ 24387062 w 24404650"/>
              <a:gd name="connsiteY1" fmla="*/ 0 h 12572660"/>
              <a:gd name="connsiteX2" fmla="*/ 24404650 w 24404650"/>
              <a:gd name="connsiteY2" fmla="*/ 10817006 h 12572660"/>
              <a:gd name="connsiteX3" fmla="*/ 28638 w 24404650"/>
              <a:gd name="connsiteY3" fmla="*/ 12572660 h 12572660"/>
              <a:gd name="connsiteX4" fmla="*/ 0 w 24404650"/>
              <a:gd name="connsiteY4" fmla="*/ 1710916 h 12572660"/>
              <a:gd name="connsiteX0" fmla="*/ 1867 w 24406517"/>
              <a:gd name="connsiteY0" fmla="*/ 1710916 h 12572660"/>
              <a:gd name="connsiteX1" fmla="*/ 24388929 w 24406517"/>
              <a:gd name="connsiteY1" fmla="*/ 0 h 12572660"/>
              <a:gd name="connsiteX2" fmla="*/ 24406517 w 24406517"/>
              <a:gd name="connsiteY2" fmla="*/ 10817006 h 12572660"/>
              <a:gd name="connsiteX3" fmla="*/ 1476 w 24406517"/>
              <a:gd name="connsiteY3" fmla="*/ 12572660 h 12572660"/>
              <a:gd name="connsiteX4" fmla="*/ 1867 w 24406517"/>
              <a:gd name="connsiteY4" fmla="*/ 1710916 h 12572660"/>
              <a:gd name="connsiteX0" fmla="*/ 1867 w 24421030"/>
              <a:gd name="connsiteY0" fmla="*/ 1710916 h 12572660"/>
              <a:gd name="connsiteX1" fmla="*/ 24388929 w 24421030"/>
              <a:gd name="connsiteY1" fmla="*/ 0 h 12572660"/>
              <a:gd name="connsiteX2" fmla="*/ 24421030 w 24421030"/>
              <a:gd name="connsiteY2" fmla="*/ 10831520 h 12572660"/>
              <a:gd name="connsiteX3" fmla="*/ 1476 w 24421030"/>
              <a:gd name="connsiteY3" fmla="*/ 12572660 h 12572660"/>
              <a:gd name="connsiteX4" fmla="*/ 1867 w 24421030"/>
              <a:gd name="connsiteY4" fmla="*/ 1710916 h 12572660"/>
              <a:gd name="connsiteX0" fmla="*/ 1867 w 24406515"/>
              <a:gd name="connsiteY0" fmla="*/ 1710916 h 12572660"/>
              <a:gd name="connsiteX1" fmla="*/ 24388929 w 24406515"/>
              <a:gd name="connsiteY1" fmla="*/ 0 h 12572660"/>
              <a:gd name="connsiteX2" fmla="*/ 24406515 w 24406515"/>
              <a:gd name="connsiteY2" fmla="*/ 10831520 h 12572660"/>
              <a:gd name="connsiteX3" fmla="*/ 1476 w 24406515"/>
              <a:gd name="connsiteY3" fmla="*/ 12572660 h 12572660"/>
              <a:gd name="connsiteX4" fmla="*/ 1867 w 24406515"/>
              <a:gd name="connsiteY4" fmla="*/ 1710916 h 12572660"/>
              <a:gd name="connsiteX0" fmla="*/ 1867 w 24435545"/>
              <a:gd name="connsiteY0" fmla="*/ 1710916 h 12572660"/>
              <a:gd name="connsiteX1" fmla="*/ 24388929 w 24435545"/>
              <a:gd name="connsiteY1" fmla="*/ 0 h 12572660"/>
              <a:gd name="connsiteX2" fmla="*/ 24435545 w 24435545"/>
              <a:gd name="connsiteY2" fmla="*/ 10831520 h 12572660"/>
              <a:gd name="connsiteX3" fmla="*/ 1476 w 24435545"/>
              <a:gd name="connsiteY3" fmla="*/ 12572660 h 12572660"/>
              <a:gd name="connsiteX4" fmla="*/ 1867 w 24435545"/>
              <a:gd name="connsiteY4" fmla="*/ 1710916 h 1257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35545" h="12572660">
                <a:moveTo>
                  <a:pt x="1867" y="1710916"/>
                </a:moveTo>
                <a:lnTo>
                  <a:pt x="24388929" y="0"/>
                </a:lnTo>
                <a:cubicBezTo>
                  <a:pt x="24392627" y="4006392"/>
                  <a:pt x="24431847" y="6825128"/>
                  <a:pt x="24435545" y="10831520"/>
                </a:cubicBezTo>
                <a:lnTo>
                  <a:pt x="1476" y="12572660"/>
                </a:lnTo>
                <a:cubicBezTo>
                  <a:pt x="-3789" y="8566268"/>
                  <a:pt x="7132" y="5717308"/>
                  <a:pt x="1867" y="171091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 sz="2000" b="1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 dirty="0"/>
              <a:t>Lisää kuva napsauttamalla kuvaketta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64FE49D-7B18-4557-AB1D-0C55EE1A1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490" y="10815763"/>
            <a:ext cx="24381309" cy="2934018"/>
          </a:xfrm>
          <a:custGeom>
            <a:avLst/>
            <a:gdLst>
              <a:gd name="T0" fmla="*/ 0 w 67711"/>
              <a:gd name="T1" fmla="*/ 4767 h 4767"/>
              <a:gd name="T2" fmla="*/ 67711 w 67711"/>
              <a:gd name="T3" fmla="*/ 4767 h 4767"/>
              <a:gd name="T4" fmla="*/ 67711 w 67711"/>
              <a:gd name="T5" fmla="*/ 0 h 4767"/>
              <a:gd name="T6" fmla="*/ 0 w 67711"/>
              <a:gd name="T7" fmla="*/ 4767 h 4767"/>
              <a:gd name="connsiteX0" fmla="*/ 0 w 10000"/>
              <a:gd name="connsiteY0" fmla="*/ 10000 h 10197"/>
              <a:gd name="connsiteX1" fmla="*/ 6208 w 10000"/>
              <a:gd name="connsiteY1" fmla="*/ 10197 h 10197"/>
              <a:gd name="connsiteX2" fmla="*/ 10000 w 10000"/>
              <a:gd name="connsiteY2" fmla="*/ 10000 h 10197"/>
              <a:gd name="connsiteX3" fmla="*/ 10000 w 10000"/>
              <a:gd name="connsiteY3" fmla="*/ 0 h 10197"/>
              <a:gd name="connsiteX4" fmla="*/ 0 w 10000"/>
              <a:gd name="connsiteY4" fmla="*/ 10000 h 10197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000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320 h 17109"/>
              <a:gd name="connsiteX3" fmla="*/ 10002 w 10002"/>
              <a:gd name="connsiteY3" fmla="*/ 0 h 17109"/>
              <a:gd name="connsiteX4" fmla="*/ 2 w 10002"/>
              <a:gd name="connsiteY4" fmla="*/ 10000 h 17109"/>
              <a:gd name="connsiteX0" fmla="*/ 2 w 10002"/>
              <a:gd name="connsiteY0" fmla="*/ 10000 h 17109"/>
              <a:gd name="connsiteX1" fmla="*/ 0 w 10002"/>
              <a:gd name="connsiteY1" fmla="*/ 17109 h 17109"/>
              <a:gd name="connsiteX2" fmla="*/ 10002 w 10002"/>
              <a:gd name="connsiteY2" fmla="*/ 16912 h 17109"/>
              <a:gd name="connsiteX3" fmla="*/ 10002 w 10002"/>
              <a:gd name="connsiteY3" fmla="*/ 0 h 17109"/>
              <a:gd name="connsiteX4" fmla="*/ 2 w 10002"/>
              <a:gd name="connsiteY4" fmla="*/ 10000 h 1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2" h="17109">
                <a:moveTo>
                  <a:pt x="2" y="10000"/>
                </a:moveTo>
                <a:cubicBezTo>
                  <a:pt x="1" y="12370"/>
                  <a:pt x="1" y="14739"/>
                  <a:pt x="0" y="17109"/>
                </a:cubicBezTo>
                <a:lnTo>
                  <a:pt x="10002" y="16912"/>
                </a:lnTo>
                <a:lnTo>
                  <a:pt x="10002" y="0"/>
                </a:lnTo>
                <a:lnTo>
                  <a:pt x="2" y="1000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9" y="11858040"/>
            <a:ext cx="10520277" cy="1382441"/>
          </a:xfrm>
        </p:spPr>
        <p:txBody>
          <a:bodyPr anchor="b" anchorCtr="0"/>
          <a:lstStyle>
            <a:lvl1pPr algn="r">
              <a:lnSpc>
                <a:spcPct val="100000"/>
              </a:lnSpc>
              <a:defRPr sz="40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A82724B-B94E-467B-87AF-0D5F12C5F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032260EC-5763-454B-86A4-9A6ED4E730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44" t="31724" r="11202" b="30417"/>
          <a:stretch/>
        </p:blipFill>
        <p:spPr>
          <a:xfrm>
            <a:off x="1580605" y="12837937"/>
            <a:ext cx="3853543" cy="420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787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215CFA1B-C547-4577-B771-3C22DBF6DE7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2356429-3104-4F00-9F4F-3FC14377B490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F9CB36F5-CDFF-4603-A825-CB57ADAE248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0004B0FF-6C17-4DB4-AED2-0A715962A80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39" y="2516957"/>
            <a:ext cx="20708851" cy="211905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4636008"/>
            <a:ext cx="9754524" cy="720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187779D1-EF85-46EC-9EF7-9F0CFFF1F45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12874567" y="4636008"/>
            <a:ext cx="9754524" cy="72000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810182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E1A1614D-52CF-45AF-A901-12FA2C051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80A3A-D064-40E9-B3C2-27D20437E4B9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2A2215A-8FD8-4FBF-887A-0CE9E0203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899E54-642F-4A9A-8599-805DAF440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2D5F4-4871-4469-8343-ED7F6811B37D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6" name="Otsikko 1">
            <a:extLst>
              <a:ext uri="{FF2B5EF4-FFF2-40B4-BE49-F238E27FC236}">
                <a16:creationId xmlns:a16="http://schemas.microsoft.com/office/drawing/2014/main" id="{DA7EB6BE-E09D-4391-BB19-9AB34E85D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1859732"/>
            <a:ext cx="20546568" cy="2119051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0" y="4035932"/>
            <a:ext cx="20546568" cy="853706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157964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A7504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690" y="9340273"/>
            <a:ext cx="18079997" cy="1643254"/>
          </a:xfrm>
        </p:spPr>
        <p:txBody>
          <a:bodyPr anchor="b"/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90" y="11048069"/>
            <a:ext cx="18079997" cy="998092"/>
          </a:xfrm>
        </p:spPr>
        <p:txBody>
          <a:bodyPr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05360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Lopetus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690" y="9340273"/>
            <a:ext cx="18079997" cy="1643254"/>
          </a:xfrm>
        </p:spPr>
        <p:txBody>
          <a:bodyPr anchor="b"/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90" y="11048069"/>
            <a:ext cx="18079997" cy="998092"/>
          </a:xfrm>
        </p:spPr>
        <p:txBody>
          <a:bodyPr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93751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Kuva 24">
            <a:extLst>
              <a:ext uri="{FF2B5EF4-FFF2-40B4-BE49-F238E27FC236}">
                <a16:creationId xmlns:a16="http://schemas.microsoft.com/office/drawing/2014/main" id="{6E5FA1D4-2C32-4240-9B55-00EBF83580F6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" y="337"/>
            <a:ext cx="24382800" cy="13715325"/>
          </a:xfrm>
          <a:prstGeom prst="rect">
            <a:avLst/>
          </a:prstGeom>
        </p:spPr>
      </p:pic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grpSp>
        <p:nvGrpSpPr>
          <p:cNvPr id="16" name="Ryhmä 15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690" y="9340273"/>
            <a:ext cx="18079997" cy="1643254"/>
          </a:xfrm>
        </p:spPr>
        <p:txBody>
          <a:bodyPr anchor="b"/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90" y="11048069"/>
            <a:ext cx="18079997" cy="998092"/>
          </a:xfrm>
        </p:spPr>
        <p:txBody>
          <a:bodyPr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763638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Lopetus 3">
    <p:bg>
      <p:bgPr>
        <a:blipFill dpi="0" rotWithShape="1">
          <a:blip r:embed="rId2">
            <a:lum/>
          </a:blip>
          <a:srcRect/>
          <a:stretch>
            <a:fillRect t="-23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28482B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grpSp>
        <p:nvGrpSpPr>
          <p:cNvPr id="23" name="Ryhmä 22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4524866"/>
            <a:ext cx="24382800" cy="2500108"/>
            <a:chOff x="14288" y="1179513"/>
            <a:chExt cx="24353837" cy="2497138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690" y="9340273"/>
            <a:ext cx="18079997" cy="1643254"/>
          </a:xfrm>
        </p:spPr>
        <p:txBody>
          <a:bodyPr anchor="b"/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90" y="11048069"/>
            <a:ext cx="18079997" cy="998092"/>
          </a:xfrm>
        </p:spPr>
        <p:txBody>
          <a:bodyPr/>
          <a:lstStyle>
            <a:lvl1pPr marL="0" indent="0" algn="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1037426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Lopet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>
            <a:extLst>
              <a:ext uri="{FF2B5EF4-FFF2-40B4-BE49-F238E27FC236}">
                <a16:creationId xmlns:a16="http://schemas.microsoft.com/office/drawing/2014/main" id="{B56F663B-DE9D-4846-B92B-815F67F29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 bwMode="auto">
          <a:xfrm>
            <a:off x="0" y="8107054"/>
            <a:ext cx="24382800" cy="5616897"/>
          </a:xfrm>
          <a:custGeom>
            <a:avLst/>
            <a:gdLst>
              <a:gd name="T0" fmla="*/ 0 w 67733"/>
              <a:gd name="T1" fmla="*/ 4768 h 15585"/>
              <a:gd name="T2" fmla="*/ 0 w 67733"/>
              <a:gd name="T3" fmla="*/ 4774 h 15585"/>
              <a:gd name="T4" fmla="*/ 0 w 67733"/>
              <a:gd name="T5" fmla="*/ 4774 h 15585"/>
              <a:gd name="T6" fmla="*/ 0 w 67733"/>
              <a:gd name="T7" fmla="*/ 15585 h 15585"/>
              <a:gd name="T8" fmla="*/ 67733 w 67733"/>
              <a:gd name="T9" fmla="*/ 15585 h 15585"/>
              <a:gd name="T10" fmla="*/ 67733 w 67733"/>
              <a:gd name="T11" fmla="*/ 0 h 15585"/>
              <a:gd name="T12" fmla="*/ 0 w 67733"/>
              <a:gd name="T13" fmla="*/ 4768 h 15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7733" h="15585">
                <a:moveTo>
                  <a:pt x="0" y="4768"/>
                </a:moveTo>
                <a:lnTo>
                  <a:pt x="0" y="4774"/>
                </a:lnTo>
                <a:lnTo>
                  <a:pt x="0" y="4774"/>
                </a:lnTo>
                <a:lnTo>
                  <a:pt x="0" y="15585"/>
                </a:lnTo>
                <a:lnTo>
                  <a:pt x="67733" y="15585"/>
                </a:lnTo>
                <a:cubicBezTo>
                  <a:pt x="67733" y="10379"/>
                  <a:pt x="67733" y="5195"/>
                  <a:pt x="67733" y="0"/>
                </a:cubicBezTo>
                <a:lnTo>
                  <a:pt x="0" y="4768"/>
                </a:lnTo>
                <a:close/>
              </a:path>
            </a:pathLst>
          </a:custGeom>
          <a:solidFill>
            <a:srgbClr val="97B3D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B05BE846-A9E8-4F94-B6C9-47D9A241C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0" y="-18854"/>
            <a:ext cx="24382800" cy="1714898"/>
          </a:xfrm>
          <a:custGeom>
            <a:avLst/>
            <a:gdLst>
              <a:gd name="T0" fmla="*/ 0 w 67725"/>
              <a:gd name="T1" fmla="*/ 0 h 4767"/>
              <a:gd name="T2" fmla="*/ 0 w 67725"/>
              <a:gd name="T3" fmla="*/ 4767 h 4767"/>
              <a:gd name="T4" fmla="*/ 67725 w 67725"/>
              <a:gd name="T5" fmla="*/ 24 h 4767"/>
              <a:gd name="T6" fmla="*/ 67725 w 67725"/>
              <a:gd name="T7" fmla="*/ 18 h 4767"/>
              <a:gd name="T8" fmla="*/ 0 w 67725"/>
              <a:gd name="T9" fmla="*/ 0 h 47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7725" h="4767">
                <a:moveTo>
                  <a:pt x="0" y="0"/>
                </a:moveTo>
                <a:lnTo>
                  <a:pt x="0" y="4767"/>
                </a:lnTo>
                <a:lnTo>
                  <a:pt x="67725" y="24"/>
                </a:lnTo>
                <a:lnTo>
                  <a:pt x="67725" y="18"/>
                </a:lnTo>
                <a:lnTo>
                  <a:pt x="0" y="0"/>
                </a:lnTo>
                <a:close/>
              </a:path>
            </a:pathLst>
          </a:custGeom>
          <a:solidFill>
            <a:srgbClr val="CEFF2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 dirty="0"/>
          </a:p>
        </p:txBody>
      </p: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E0ED3212-0E12-462B-9F9E-0F9AFCEB7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" y="4524869"/>
            <a:ext cx="24382800" cy="2500108"/>
            <a:chOff x="14288" y="1179513"/>
            <a:chExt cx="24353837" cy="2497138"/>
          </a:xfrm>
          <a:solidFill>
            <a:schemeClr val="tx1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321A8E0B-C6F0-48F4-9E53-4DAE17B05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288" y="1223963"/>
              <a:ext cx="3727450" cy="2406650"/>
            </a:xfrm>
            <a:custGeom>
              <a:avLst/>
              <a:gdLst>
                <a:gd name="T0" fmla="*/ 6722 w 10366"/>
                <a:gd name="T1" fmla="*/ 0 h 6678"/>
                <a:gd name="T2" fmla="*/ 3329 w 10366"/>
                <a:gd name="T3" fmla="*/ 2477 h 6678"/>
                <a:gd name="T4" fmla="*/ 3724 w 10366"/>
                <a:gd name="T5" fmla="*/ 0 h 6678"/>
                <a:gd name="T6" fmla="*/ 771 w 10366"/>
                <a:gd name="T7" fmla="*/ 0 h 6678"/>
                <a:gd name="T8" fmla="*/ 0 w 10366"/>
                <a:gd name="T9" fmla="*/ 4858 h 6678"/>
                <a:gd name="T10" fmla="*/ 0 w 10366"/>
                <a:gd name="T11" fmla="*/ 6678 h 6678"/>
                <a:gd name="T12" fmla="*/ 2665 w 10366"/>
                <a:gd name="T13" fmla="*/ 6678 h 6678"/>
                <a:gd name="T14" fmla="*/ 3113 w 10366"/>
                <a:gd name="T15" fmla="*/ 3868 h 6678"/>
                <a:gd name="T16" fmla="*/ 5627 w 10366"/>
                <a:gd name="T17" fmla="*/ 6678 h 6678"/>
                <a:gd name="T18" fmla="*/ 9406 w 10366"/>
                <a:gd name="T19" fmla="*/ 6678 h 6678"/>
                <a:gd name="T20" fmla="*/ 6120 w 10366"/>
                <a:gd name="T21" fmla="*/ 3105 h 6678"/>
                <a:gd name="T22" fmla="*/ 10366 w 10366"/>
                <a:gd name="T23" fmla="*/ 0 h 6678"/>
                <a:gd name="T24" fmla="*/ 6722 w 10366"/>
                <a:gd name="T25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66" h="6678">
                  <a:moveTo>
                    <a:pt x="6722" y="0"/>
                  </a:moveTo>
                  <a:lnTo>
                    <a:pt x="3329" y="2477"/>
                  </a:lnTo>
                  <a:lnTo>
                    <a:pt x="3724" y="0"/>
                  </a:lnTo>
                  <a:lnTo>
                    <a:pt x="771" y="0"/>
                  </a:lnTo>
                  <a:lnTo>
                    <a:pt x="0" y="4858"/>
                  </a:lnTo>
                  <a:lnTo>
                    <a:pt x="0" y="6678"/>
                  </a:lnTo>
                  <a:lnTo>
                    <a:pt x="2665" y="6678"/>
                  </a:lnTo>
                  <a:lnTo>
                    <a:pt x="3113" y="3868"/>
                  </a:lnTo>
                  <a:lnTo>
                    <a:pt x="5627" y="6678"/>
                  </a:lnTo>
                  <a:lnTo>
                    <a:pt x="9406" y="6678"/>
                  </a:lnTo>
                  <a:lnTo>
                    <a:pt x="6120" y="3105"/>
                  </a:lnTo>
                  <a:lnTo>
                    <a:pt x="10366" y="0"/>
                  </a:lnTo>
                  <a:lnTo>
                    <a:pt x="67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5" name="Freeform 10">
              <a:extLst>
                <a:ext uri="{FF2B5EF4-FFF2-40B4-BE49-F238E27FC236}">
                  <a16:creationId xmlns:a16="http://schemas.microsoft.com/office/drawing/2014/main" id="{9F976DE6-DF60-436D-8406-2AED6DDCF0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224213" y="1179513"/>
              <a:ext cx="3714750" cy="2497138"/>
            </a:xfrm>
            <a:custGeom>
              <a:avLst/>
              <a:gdLst>
                <a:gd name="T0" fmla="*/ 0 w 10332"/>
                <a:gd name="T1" fmla="*/ 3914 h 6930"/>
                <a:gd name="T2" fmla="*/ 45 w 10332"/>
                <a:gd name="T3" fmla="*/ 3222 h 6930"/>
                <a:gd name="T4" fmla="*/ 5242 w 10332"/>
                <a:gd name="T5" fmla="*/ 0 h 6930"/>
                <a:gd name="T6" fmla="*/ 5664 w 10332"/>
                <a:gd name="T7" fmla="*/ 0 h 6930"/>
                <a:gd name="T8" fmla="*/ 10332 w 10332"/>
                <a:gd name="T9" fmla="*/ 2962 h 6930"/>
                <a:gd name="T10" fmla="*/ 10269 w 10332"/>
                <a:gd name="T11" fmla="*/ 3689 h 6930"/>
                <a:gd name="T12" fmla="*/ 5081 w 10332"/>
                <a:gd name="T13" fmla="*/ 6930 h 6930"/>
                <a:gd name="T14" fmla="*/ 4650 w 10332"/>
                <a:gd name="T15" fmla="*/ 6930 h 6930"/>
                <a:gd name="T16" fmla="*/ 0 w 10332"/>
                <a:gd name="T17" fmla="*/ 3914 h 6930"/>
                <a:gd name="T18" fmla="*/ 5296 w 10332"/>
                <a:gd name="T19" fmla="*/ 1975 h 6930"/>
                <a:gd name="T20" fmla="*/ 3088 w 10332"/>
                <a:gd name="T21" fmla="*/ 3348 h 6930"/>
                <a:gd name="T22" fmla="*/ 3070 w 10332"/>
                <a:gd name="T23" fmla="*/ 3644 h 6930"/>
                <a:gd name="T24" fmla="*/ 5018 w 10332"/>
                <a:gd name="T25" fmla="*/ 4937 h 6930"/>
                <a:gd name="T26" fmla="*/ 7235 w 10332"/>
                <a:gd name="T27" fmla="*/ 3546 h 6930"/>
                <a:gd name="T28" fmla="*/ 7262 w 10332"/>
                <a:gd name="T29" fmla="*/ 3214 h 6930"/>
                <a:gd name="T30" fmla="*/ 5296 w 10332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2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2" y="1670"/>
                    <a:pt x="10332" y="2962"/>
                  </a:cubicBezTo>
                  <a:cubicBezTo>
                    <a:pt x="10332" y="3196"/>
                    <a:pt x="10305" y="3465"/>
                    <a:pt x="10269" y="3689"/>
                  </a:cubicBezTo>
                  <a:cubicBezTo>
                    <a:pt x="10053" y="5018"/>
                    <a:pt x="9335" y="6930"/>
                    <a:pt x="5081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9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8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6" name="Freeform 11">
              <a:extLst>
                <a:ext uri="{FF2B5EF4-FFF2-40B4-BE49-F238E27FC236}">
                  <a16:creationId xmlns:a16="http://schemas.microsoft.com/office/drawing/2014/main" id="{96A2C1F8-6EAF-4BEC-BE34-4343D71264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58025" y="1223963"/>
              <a:ext cx="3692525" cy="2446338"/>
            </a:xfrm>
            <a:custGeom>
              <a:avLst/>
              <a:gdLst>
                <a:gd name="T0" fmla="*/ 700 w 10268"/>
                <a:gd name="T1" fmla="*/ 0 h 6786"/>
                <a:gd name="T2" fmla="*/ 3662 w 10268"/>
                <a:gd name="T3" fmla="*/ 0 h 6786"/>
                <a:gd name="T4" fmla="*/ 3213 w 10268"/>
                <a:gd name="T5" fmla="*/ 2818 h 6786"/>
                <a:gd name="T6" fmla="*/ 4847 w 10268"/>
                <a:gd name="T7" fmla="*/ 4506 h 6786"/>
                <a:gd name="T8" fmla="*/ 4865 w 10268"/>
                <a:gd name="T9" fmla="*/ 4506 h 6786"/>
                <a:gd name="T10" fmla="*/ 6857 w 10268"/>
                <a:gd name="T11" fmla="*/ 2836 h 6786"/>
                <a:gd name="T12" fmla="*/ 7306 w 10268"/>
                <a:gd name="T13" fmla="*/ 0 h 6786"/>
                <a:gd name="T14" fmla="*/ 10268 w 10268"/>
                <a:gd name="T15" fmla="*/ 0 h 6786"/>
                <a:gd name="T16" fmla="*/ 9802 w 10268"/>
                <a:gd name="T17" fmla="*/ 2989 h 6786"/>
                <a:gd name="T18" fmla="*/ 5017 w 10268"/>
                <a:gd name="T19" fmla="*/ 6786 h 6786"/>
                <a:gd name="T20" fmla="*/ 4622 w 10268"/>
                <a:gd name="T21" fmla="*/ 6786 h 6786"/>
                <a:gd name="T22" fmla="*/ 224 w 10268"/>
                <a:gd name="T23" fmla="*/ 2971 h 6786"/>
                <a:gd name="T24" fmla="*/ 700 w 10268"/>
                <a:gd name="T25" fmla="*/ 0 h 6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68" h="6786">
                  <a:moveTo>
                    <a:pt x="700" y="0"/>
                  </a:moveTo>
                  <a:lnTo>
                    <a:pt x="3662" y="0"/>
                  </a:lnTo>
                  <a:lnTo>
                    <a:pt x="3213" y="2818"/>
                  </a:lnTo>
                  <a:cubicBezTo>
                    <a:pt x="3079" y="3644"/>
                    <a:pt x="3312" y="4506"/>
                    <a:pt x="4847" y="4506"/>
                  </a:cubicBezTo>
                  <a:lnTo>
                    <a:pt x="4865" y="4506"/>
                  </a:lnTo>
                  <a:cubicBezTo>
                    <a:pt x="6319" y="4506"/>
                    <a:pt x="6732" y="3644"/>
                    <a:pt x="6857" y="2836"/>
                  </a:cubicBezTo>
                  <a:lnTo>
                    <a:pt x="7306" y="0"/>
                  </a:lnTo>
                  <a:lnTo>
                    <a:pt x="10268" y="0"/>
                  </a:lnTo>
                  <a:lnTo>
                    <a:pt x="9802" y="2989"/>
                  </a:lnTo>
                  <a:cubicBezTo>
                    <a:pt x="9568" y="4443"/>
                    <a:pt x="8895" y="6786"/>
                    <a:pt x="5017" y="6786"/>
                  </a:cubicBezTo>
                  <a:lnTo>
                    <a:pt x="4622" y="6786"/>
                  </a:lnTo>
                  <a:cubicBezTo>
                    <a:pt x="377" y="6786"/>
                    <a:pt x="0" y="4398"/>
                    <a:pt x="224" y="2971"/>
                  </a:cubicBezTo>
                  <a:lnTo>
                    <a:pt x="70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BEC02F9C-E6FC-40B6-85EC-1FD0A88E37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847388" y="1223963"/>
              <a:ext cx="3679825" cy="2406650"/>
            </a:xfrm>
            <a:custGeom>
              <a:avLst/>
              <a:gdLst>
                <a:gd name="T0" fmla="*/ 6337 w 10233"/>
                <a:gd name="T1" fmla="*/ 6678 h 6678"/>
                <a:gd name="T2" fmla="*/ 2217 w 10233"/>
                <a:gd name="T3" fmla="*/ 6678 h 6678"/>
                <a:gd name="T4" fmla="*/ 0 w 10233"/>
                <a:gd name="T5" fmla="*/ 0 h 6678"/>
                <a:gd name="T6" fmla="*/ 3267 w 10233"/>
                <a:gd name="T7" fmla="*/ 0 h 6678"/>
                <a:gd name="T8" fmla="*/ 4613 w 10233"/>
                <a:gd name="T9" fmla="*/ 4380 h 6678"/>
                <a:gd name="T10" fmla="*/ 7109 w 10233"/>
                <a:gd name="T11" fmla="*/ 0 h 6678"/>
                <a:gd name="T12" fmla="*/ 10233 w 10233"/>
                <a:gd name="T13" fmla="*/ 0 h 6678"/>
                <a:gd name="T14" fmla="*/ 6337 w 10233"/>
                <a:gd name="T15" fmla="*/ 6678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33" h="6678">
                  <a:moveTo>
                    <a:pt x="6337" y="6678"/>
                  </a:moveTo>
                  <a:lnTo>
                    <a:pt x="2217" y="6678"/>
                  </a:lnTo>
                  <a:lnTo>
                    <a:pt x="0" y="0"/>
                  </a:lnTo>
                  <a:lnTo>
                    <a:pt x="3267" y="0"/>
                  </a:lnTo>
                  <a:lnTo>
                    <a:pt x="4613" y="4380"/>
                  </a:lnTo>
                  <a:lnTo>
                    <a:pt x="7109" y="0"/>
                  </a:lnTo>
                  <a:lnTo>
                    <a:pt x="10233" y="0"/>
                  </a:lnTo>
                  <a:lnTo>
                    <a:pt x="6337" y="66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8" name="Freeform 13">
              <a:extLst>
                <a:ext uri="{FF2B5EF4-FFF2-40B4-BE49-F238E27FC236}">
                  <a16:creationId xmlns:a16="http://schemas.microsoft.com/office/drawing/2014/main" id="{63CF111C-678D-4D1E-AC5E-9D785B047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4219238" y="1179513"/>
              <a:ext cx="3714750" cy="2497138"/>
            </a:xfrm>
            <a:custGeom>
              <a:avLst/>
              <a:gdLst>
                <a:gd name="T0" fmla="*/ 0 w 10331"/>
                <a:gd name="T1" fmla="*/ 3914 h 6930"/>
                <a:gd name="T2" fmla="*/ 45 w 10331"/>
                <a:gd name="T3" fmla="*/ 3222 h 6930"/>
                <a:gd name="T4" fmla="*/ 5242 w 10331"/>
                <a:gd name="T5" fmla="*/ 0 h 6930"/>
                <a:gd name="T6" fmla="*/ 5664 w 10331"/>
                <a:gd name="T7" fmla="*/ 0 h 6930"/>
                <a:gd name="T8" fmla="*/ 10331 w 10331"/>
                <a:gd name="T9" fmla="*/ 2962 h 6930"/>
                <a:gd name="T10" fmla="*/ 10269 w 10331"/>
                <a:gd name="T11" fmla="*/ 3689 h 6930"/>
                <a:gd name="T12" fmla="*/ 5080 w 10331"/>
                <a:gd name="T13" fmla="*/ 6930 h 6930"/>
                <a:gd name="T14" fmla="*/ 4650 w 10331"/>
                <a:gd name="T15" fmla="*/ 6930 h 6930"/>
                <a:gd name="T16" fmla="*/ 0 w 10331"/>
                <a:gd name="T17" fmla="*/ 3914 h 6930"/>
                <a:gd name="T18" fmla="*/ 5296 w 10331"/>
                <a:gd name="T19" fmla="*/ 1975 h 6930"/>
                <a:gd name="T20" fmla="*/ 3088 w 10331"/>
                <a:gd name="T21" fmla="*/ 3348 h 6930"/>
                <a:gd name="T22" fmla="*/ 3070 w 10331"/>
                <a:gd name="T23" fmla="*/ 3644 h 6930"/>
                <a:gd name="T24" fmla="*/ 5017 w 10331"/>
                <a:gd name="T25" fmla="*/ 4937 h 6930"/>
                <a:gd name="T26" fmla="*/ 7235 w 10331"/>
                <a:gd name="T27" fmla="*/ 3546 h 6930"/>
                <a:gd name="T28" fmla="*/ 7262 w 10331"/>
                <a:gd name="T29" fmla="*/ 3214 h 6930"/>
                <a:gd name="T30" fmla="*/ 5296 w 10331"/>
                <a:gd name="T31" fmla="*/ 1975 h 6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331" h="6930">
                  <a:moveTo>
                    <a:pt x="0" y="3914"/>
                  </a:moveTo>
                  <a:cubicBezTo>
                    <a:pt x="0" y="3734"/>
                    <a:pt x="9" y="3483"/>
                    <a:pt x="45" y="3222"/>
                  </a:cubicBezTo>
                  <a:cubicBezTo>
                    <a:pt x="233" y="1876"/>
                    <a:pt x="1023" y="0"/>
                    <a:pt x="5242" y="0"/>
                  </a:cubicBezTo>
                  <a:lnTo>
                    <a:pt x="5664" y="0"/>
                  </a:lnTo>
                  <a:cubicBezTo>
                    <a:pt x="9613" y="0"/>
                    <a:pt x="10331" y="1670"/>
                    <a:pt x="10331" y="2962"/>
                  </a:cubicBezTo>
                  <a:cubicBezTo>
                    <a:pt x="10331" y="3196"/>
                    <a:pt x="10304" y="3465"/>
                    <a:pt x="10269" y="3689"/>
                  </a:cubicBezTo>
                  <a:cubicBezTo>
                    <a:pt x="10053" y="5018"/>
                    <a:pt x="9335" y="6930"/>
                    <a:pt x="5080" y="6930"/>
                  </a:cubicBezTo>
                  <a:lnTo>
                    <a:pt x="4650" y="6930"/>
                  </a:lnTo>
                  <a:cubicBezTo>
                    <a:pt x="781" y="6930"/>
                    <a:pt x="0" y="5251"/>
                    <a:pt x="0" y="3914"/>
                  </a:cubicBezTo>
                  <a:close/>
                  <a:moveTo>
                    <a:pt x="5296" y="1975"/>
                  </a:moveTo>
                  <a:cubicBezTo>
                    <a:pt x="3644" y="1975"/>
                    <a:pt x="3168" y="2711"/>
                    <a:pt x="3088" y="3348"/>
                  </a:cubicBezTo>
                  <a:cubicBezTo>
                    <a:pt x="3079" y="3420"/>
                    <a:pt x="3070" y="3519"/>
                    <a:pt x="3070" y="3644"/>
                  </a:cubicBezTo>
                  <a:cubicBezTo>
                    <a:pt x="3070" y="4255"/>
                    <a:pt x="3510" y="4937"/>
                    <a:pt x="5017" y="4937"/>
                  </a:cubicBezTo>
                  <a:cubicBezTo>
                    <a:pt x="6651" y="4937"/>
                    <a:pt x="7136" y="4210"/>
                    <a:pt x="7235" y="3546"/>
                  </a:cubicBezTo>
                  <a:cubicBezTo>
                    <a:pt x="7253" y="3420"/>
                    <a:pt x="7262" y="3321"/>
                    <a:pt x="7262" y="3214"/>
                  </a:cubicBezTo>
                  <a:cubicBezTo>
                    <a:pt x="7262" y="2603"/>
                    <a:pt x="6813" y="1975"/>
                    <a:pt x="5296" y="19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29" name="Freeform 14">
              <a:extLst>
                <a:ext uri="{FF2B5EF4-FFF2-40B4-BE49-F238E27FC236}">
                  <a16:creationId xmlns:a16="http://schemas.microsoft.com/office/drawing/2014/main" id="{46A25D9D-A80B-4426-82D4-16011802C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949863" y="1223963"/>
              <a:ext cx="2801938" cy="2406650"/>
            </a:xfrm>
            <a:custGeom>
              <a:avLst/>
              <a:gdLst>
                <a:gd name="T0" fmla="*/ 4013 w 7792"/>
                <a:gd name="T1" fmla="*/ 0 h 6678"/>
                <a:gd name="T2" fmla="*/ 3295 w 7792"/>
                <a:gd name="T3" fmla="*/ 4506 h 6678"/>
                <a:gd name="T4" fmla="*/ 7792 w 7792"/>
                <a:gd name="T5" fmla="*/ 4506 h 6678"/>
                <a:gd name="T6" fmla="*/ 7451 w 7792"/>
                <a:gd name="T7" fmla="*/ 6678 h 6678"/>
                <a:gd name="T8" fmla="*/ 0 w 7792"/>
                <a:gd name="T9" fmla="*/ 6678 h 6678"/>
                <a:gd name="T10" fmla="*/ 1060 w 7792"/>
                <a:gd name="T11" fmla="*/ 0 h 6678"/>
                <a:gd name="T12" fmla="*/ 4013 w 7792"/>
                <a:gd name="T13" fmla="*/ 0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92" h="6678">
                  <a:moveTo>
                    <a:pt x="4013" y="0"/>
                  </a:moveTo>
                  <a:lnTo>
                    <a:pt x="3295" y="4506"/>
                  </a:lnTo>
                  <a:lnTo>
                    <a:pt x="7792" y="4506"/>
                  </a:lnTo>
                  <a:lnTo>
                    <a:pt x="7451" y="6678"/>
                  </a:lnTo>
                  <a:lnTo>
                    <a:pt x="0" y="6678"/>
                  </a:lnTo>
                  <a:lnTo>
                    <a:pt x="1060" y="0"/>
                  </a:lnTo>
                  <a:lnTo>
                    <a:pt x="40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  <p:sp>
          <p:nvSpPr>
            <p:cNvPr id="30" name="Freeform 15">
              <a:extLst>
                <a:ext uri="{FF2B5EF4-FFF2-40B4-BE49-F238E27FC236}">
                  <a16:creationId xmlns:a16="http://schemas.microsoft.com/office/drawing/2014/main" id="{BF0A95AA-4771-4B49-8D0E-8E69C2FE85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20723225" y="1223963"/>
              <a:ext cx="3644900" cy="2406650"/>
            </a:xfrm>
            <a:custGeom>
              <a:avLst/>
              <a:gdLst>
                <a:gd name="T0" fmla="*/ 4111 w 10140"/>
                <a:gd name="T1" fmla="*/ 0 h 6678"/>
                <a:gd name="T2" fmla="*/ 0 w 10140"/>
                <a:gd name="T3" fmla="*/ 6678 h 6678"/>
                <a:gd name="T4" fmla="*/ 2989 w 10140"/>
                <a:gd name="T5" fmla="*/ 6678 h 6678"/>
                <a:gd name="T6" fmla="*/ 3528 w 10140"/>
                <a:gd name="T7" fmla="*/ 5753 h 6678"/>
                <a:gd name="T8" fmla="*/ 7001 w 10140"/>
                <a:gd name="T9" fmla="*/ 5753 h 6678"/>
                <a:gd name="T10" fmla="*/ 7289 w 10140"/>
                <a:gd name="T11" fmla="*/ 6678 h 6678"/>
                <a:gd name="T12" fmla="*/ 10140 w 10140"/>
                <a:gd name="T13" fmla="*/ 6678 h 6678"/>
                <a:gd name="T14" fmla="*/ 10140 w 10140"/>
                <a:gd name="T15" fmla="*/ 5570 h 6678"/>
                <a:gd name="T16" fmla="*/ 8186 w 10140"/>
                <a:gd name="T17" fmla="*/ 0 h 6678"/>
                <a:gd name="T18" fmla="*/ 4111 w 10140"/>
                <a:gd name="T19" fmla="*/ 0 h 6678"/>
                <a:gd name="T20" fmla="*/ 5808 w 10140"/>
                <a:gd name="T21" fmla="*/ 1849 h 6678"/>
                <a:gd name="T22" fmla="*/ 6445 w 10140"/>
                <a:gd name="T23" fmla="*/ 3913 h 6678"/>
                <a:gd name="T24" fmla="*/ 4596 w 10140"/>
                <a:gd name="T25" fmla="*/ 3913 h 6678"/>
                <a:gd name="T26" fmla="*/ 5808 w 10140"/>
                <a:gd name="T27" fmla="*/ 1849 h 6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40" h="6678">
                  <a:moveTo>
                    <a:pt x="4111" y="0"/>
                  </a:moveTo>
                  <a:lnTo>
                    <a:pt x="0" y="6678"/>
                  </a:lnTo>
                  <a:lnTo>
                    <a:pt x="2989" y="6678"/>
                  </a:lnTo>
                  <a:lnTo>
                    <a:pt x="3528" y="5753"/>
                  </a:lnTo>
                  <a:lnTo>
                    <a:pt x="7001" y="5753"/>
                  </a:lnTo>
                  <a:lnTo>
                    <a:pt x="7289" y="6678"/>
                  </a:lnTo>
                  <a:lnTo>
                    <a:pt x="10140" y="6678"/>
                  </a:lnTo>
                  <a:lnTo>
                    <a:pt x="10140" y="5570"/>
                  </a:lnTo>
                  <a:lnTo>
                    <a:pt x="8186" y="0"/>
                  </a:lnTo>
                  <a:lnTo>
                    <a:pt x="4111" y="0"/>
                  </a:lnTo>
                  <a:close/>
                  <a:moveTo>
                    <a:pt x="5808" y="1849"/>
                  </a:moveTo>
                  <a:lnTo>
                    <a:pt x="6445" y="3913"/>
                  </a:lnTo>
                  <a:lnTo>
                    <a:pt x="4596" y="3913"/>
                  </a:lnTo>
                  <a:lnTo>
                    <a:pt x="5808" y="18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2690" y="9340273"/>
            <a:ext cx="18079997" cy="1643254"/>
          </a:xfrm>
        </p:spPr>
        <p:txBody>
          <a:bodyPr anchor="b"/>
          <a:lstStyle>
            <a:lvl1pPr algn="r">
              <a:defRPr sz="9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42690" y="11048069"/>
            <a:ext cx="18079997" cy="998092"/>
          </a:xfrm>
        </p:spPr>
        <p:txBody>
          <a:bodyPr/>
          <a:lstStyle>
            <a:lvl1pPr marL="0" indent="0" algn="r">
              <a:buNone/>
              <a:defRPr sz="3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816100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8290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8472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6675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224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2483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1939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249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9438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8162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0462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5078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iVa Logo 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304D2BB0-EC6C-45EC-B9C5-90BE068FF7F4}"/>
              </a:ext>
            </a:extLst>
          </p:cNvPr>
          <p:cNvSpPr/>
          <p:nvPr userDrawn="1"/>
        </p:nvSpPr>
        <p:spPr bwMode="auto">
          <a:xfrm>
            <a:off x="0" y="0"/>
            <a:ext cx="24382413" cy="13770768"/>
          </a:xfrm>
          <a:prstGeom prst="rect">
            <a:avLst/>
          </a:prstGeom>
          <a:solidFill>
            <a:srgbClr val="006DB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984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</a:pPr>
            <a:endParaRPr kumimoji="0" lang="fi-FI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4" name="KiVaLogo_animaatio_taustalla">
            <a:hlinkClick r:id="" action="ppaction://media"/>
            <a:extLst>
              <a:ext uri="{FF2B5EF4-FFF2-40B4-BE49-F238E27FC236}">
                <a16:creationId xmlns:a16="http://schemas.microsoft.com/office/drawing/2014/main" id="{F4A19975-C1C5-4A67-A2E1-86D89E0F1D91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942" y="1713782"/>
            <a:ext cx="24385819" cy="1028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81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iVa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058" y="1133476"/>
            <a:ext cx="20305980" cy="21336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AC6E3E6-B741-41C3-9C34-598E6E4D94A4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A7DD0-8099-44CE-9304-A32F3AC8D6D6}" type="slidenum">
              <a:rPr lang="en-GB" altLang="fi-FI"/>
              <a:pPr>
                <a:defRPr/>
              </a:pPr>
              <a:t>‹#›</a:t>
            </a:fld>
            <a:endParaRPr lang="en-GB" altLang="fi-FI" dirty="0"/>
          </a:p>
        </p:txBody>
      </p:sp>
    </p:spTree>
    <p:extLst>
      <p:ext uri="{BB962C8B-B14F-4D97-AF65-F5344CB8AC3E}">
        <p14:creationId xmlns:p14="http://schemas.microsoft.com/office/powerpoint/2010/main" val="3311728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6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240" y="2516957"/>
            <a:ext cx="20546568" cy="21190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0240" y="4636008"/>
            <a:ext cx="20546568" cy="72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291" y="12865210"/>
            <a:ext cx="5486043" cy="5777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fld id="{B62D47A2-5883-460C-BB04-150A3ADAC716}" type="datetime1">
              <a:rPr lang="fi-FI" smtClean="0"/>
              <a:t>6.9.2026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578059" y="12865210"/>
            <a:ext cx="8229064" cy="5777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7415" y="12865210"/>
            <a:ext cx="848465" cy="57774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2000">
                <a:solidFill>
                  <a:schemeClr val="tx1"/>
                </a:solidFill>
              </a:defRPr>
            </a:lvl1pPr>
          </a:lstStyle>
          <a:p>
            <a:fld id="{03D2D5F4-4871-4469-8343-ED7F6811B37D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AD22220A-C205-40F2-91C4-6D86D4D6081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576506" y="867155"/>
            <a:ext cx="3791720" cy="387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64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74" r:id="rId2"/>
    <p:sldLayoutId id="2147483704" r:id="rId3"/>
    <p:sldLayoutId id="2147483701" r:id="rId4"/>
    <p:sldLayoutId id="2147483683" r:id="rId5"/>
    <p:sldLayoutId id="2147483684" r:id="rId6"/>
    <p:sldLayoutId id="2147483685" r:id="rId7"/>
    <p:sldLayoutId id="2147483650" r:id="rId8"/>
    <p:sldLayoutId id="2147483662" r:id="rId9"/>
    <p:sldLayoutId id="2147483663" r:id="rId10"/>
    <p:sldLayoutId id="2147483667" r:id="rId11"/>
    <p:sldLayoutId id="2147483651" r:id="rId12"/>
    <p:sldLayoutId id="2147483654" r:id="rId13"/>
    <p:sldLayoutId id="2147483672" r:id="rId14"/>
    <p:sldLayoutId id="2147483671" r:id="rId15"/>
    <p:sldLayoutId id="2147483705" r:id="rId16"/>
    <p:sldLayoutId id="2147483706" r:id="rId17"/>
    <p:sldLayoutId id="2147483707" r:id="rId18"/>
    <p:sldLayoutId id="2147483665" r:id="rId19"/>
    <p:sldLayoutId id="2147483658" r:id="rId20"/>
    <p:sldLayoutId id="2147483655" r:id="rId21"/>
    <p:sldLayoutId id="2147483669" r:id="rId22"/>
    <p:sldLayoutId id="2147483676" r:id="rId23"/>
    <p:sldLayoutId id="2147483668" r:id="rId24"/>
    <p:sldLayoutId id="2147483670" r:id="rId25"/>
    <p:sldLayoutId id="2147483675" r:id="rId26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9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985838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613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3388" indent="-268288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80" userDrawn="1">
          <p15:clr>
            <a:srgbClr val="F26B43"/>
          </p15:clr>
        </p15:guide>
        <p15:guide id="2" orient="horz" pos="43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Suorakulmio 39">
            <a:extLst>
              <a:ext uri="{FF2B5EF4-FFF2-40B4-BE49-F238E27FC236}">
                <a16:creationId xmlns:a16="http://schemas.microsoft.com/office/drawing/2014/main" id="{B7E57366-821F-40F1-9251-32D466D7E8AB}"/>
              </a:ext>
            </a:extLst>
          </p:cNvPr>
          <p:cNvSpPr/>
          <p:nvPr userDrawn="1"/>
        </p:nvSpPr>
        <p:spPr bwMode="auto">
          <a:xfrm>
            <a:off x="0" y="12906672"/>
            <a:ext cx="24382413" cy="864096"/>
          </a:xfrm>
          <a:prstGeom prst="rect">
            <a:avLst/>
          </a:prstGeom>
          <a:solidFill>
            <a:srgbClr val="006DB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98481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None/>
              <a:tabLst/>
            </a:pPr>
            <a:endParaRPr kumimoji="0" lang="fi-FI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8" name="Kuva 36">
            <a:extLst>
              <a:ext uri="{FF2B5EF4-FFF2-40B4-BE49-F238E27FC236}">
                <a16:creationId xmlns:a16="http://schemas.microsoft.com/office/drawing/2014/main" id="{39168DE6-4C6C-4D99-9C58-BEE27D85A2B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902" y="12090605"/>
            <a:ext cx="7897900" cy="1625398"/>
          </a:xfrm>
          <a:prstGeom prst="rect">
            <a:avLst/>
          </a:prstGeom>
        </p:spPr>
      </p:pic>
      <p:pic>
        <p:nvPicPr>
          <p:cNvPr id="10" name="Kuva 38">
            <a:extLst>
              <a:ext uri="{FF2B5EF4-FFF2-40B4-BE49-F238E27FC236}">
                <a16:creationId xmlns:a16="http://schemas.microsoft.com/office/drawing/2014/main" id="{9CBB8BD0-2018-485B-8C23-71A3C908F2FC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7440" y="12712701"/>
            <a:ext cx="788683" cy="79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75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9BB8611C-3A42-B24D-B69B-F419A55F6318}"/>
              </a:ext>
            </a:extLst>
          </p:cNvPr>
          <p:cNvSpPr/>
          <p:nvPr/>
        </p:nvSpPr>
        <p:spPr bwMode="auto">
          <a:xfrm>
            <a:off x="3047802" y="447"/>
            <a:ext cx="18286809" cy="1673315"/>
          </a:xfrm>
          <a:prstGeom prst="rect">
            <a:avLst/>
          </a:prstGeom>
          <a:solidFill>
            <a:srgbClr val="F7941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defTabSz="89848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fi-FI" dirty="0">
              <a:solidFill>
                <a:prstClr val="white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F38F39FC-10EE-0C44-AA4E-D18E80AA6B89}"/>
              </a:ext>
            </a:extLst>
          </p:cNvPr>
          <p:cNvSpPr/>
          <p:nvPr/>
        </p:nvSpPr>
        <p:spPr bwMode="auto">
          <a:xfrm>
            <a:off x="3047802" y="12042238"/>
            <a:ext cx="18286809" cy="1673315"/>
          </a:xfrm>
          <a:prstGeom prst="rect">
            <a:avLst/>
          </a:prstGeom>
          <a:solidFill>
            <a:srgbClr val="F7941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defTabSz="89848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fi-FI" dirty="0">
              <a:solidFill>
                <a:prstClr val="white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61B74B9-5584-744C-B7B6-00B09B584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9390" y="-3222463"/>
            <a:ext cx="26872710" cy="20557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D14381-EF00-4316-952B-A12ADA1C9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254" y="1377044"/>
            <a:ext cx="5779132" cy="5864478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3C6B49B8-8443-DEEF-87C7-BC2657E546D3}"/>
              </a:ext>
            </a:extLst>
          </p:cNvPr>
          <p:cNvSpPr txBox="1"/>
          <p:nvPr/>
        </p:nvSpPr>
        <p:spPr>
          <a:xfrm>
            <a:off x="5454401" y="8422630"/>
            <a:ext cx="14425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8000" b="0" i="0" u="none" strike="noStrike" kern="1200" cap="none" spc="-2" normalizeH="0" baseline="0" noProof="0" dirty="0">
                <a:ln>
                  <a:noFill/>
                </a:ln>
                <a:solidFill>
                  <a:srgbClr val="006DB1"/>
                </a:solidFill>
                <a:effectLst/>
                <a:uLnTx/>
                <a:uFillTx/>
                <a:latin typeface="Arial"/>
                <a:ea typeface="MS Gothic"/>
              </a:rPr>
              <a:t>KiVa suunnitelma lv 2026-2027</a:t>
            </a:r>
            <a:endParaRPr kumimoji="0" lang="fi-FI" sz="8000" b="0" i="0" u="none" strike="noStrike" kern="1200" cap="none" spc="-2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  <a:p>
            <a:pPr marL="0" marR="0" lvl="0" indent="0" algn="ctr" defTabSz="1828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8000" spc="-2" dirty="0" err="1">
                <a:solidFill>
                  <a:srgbClr val="006DB1"/>
                </a:solidFill>
                <a:latin typeface="Arial"/>
                <a:ea typeface="MS Gothic"/>
              </a:rPr>
              <a:t>Voikkaan</a:t>
            </a:r>
            <a:r>
              <a:rPr lang="fi-FI" sz="8000" spc="-2" dirty="0">
                <a:solidFill>
                  <a:srgbClr val="006DB1"/>
                </a:solidFill>
                <a:latin typeface="Arial"/>
                <a:ea typeface="MS Gothic"/>
              </a:rPr>
              <a:t> koulu</a:t>
            </a:r>
            <a:r>
              <a:rPr kumimoji="0" lang="fi-FI" sz="8000" b="0" i="0" u="none" strike="noStrike" kern="1200" cap="none" spc="-2" normalizeH="0" baseline="0" noProof="0" dirty="0">
                <a:ln>
                  <a:noFill/>
                </a:ln>
                <a:solidFill>
                  <a:srgbClr val="006DB1"/>
                </a:solidFill>
                <a:effectLst/>
                <a:uLnTx/>
                <a:uFillTx/>
                <a:latin typeface="Arial"/>
                <a:ea typeface="MS Gothic"/>
              </a:rPr>
              <a:t> koulu</a:t>
            </a:r>
            <a:endParaRPr kumimoji="0" lang="fi-FI" sz="8000" b="0" i="0" u="none" strike="noStrike" kern="1200" cap="none" spc="-2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6463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1619F-DA25-47CC-B483-397BF4FDD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A) Ohjelman hallinnointi koulussa: koordinointi, suunnittelu, tiedottaminen ja seuranta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D8146ED-609F-E14E-BDF2-05A60F4DB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28700" marR="0" lvl="0" indent="-102743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6DB1"/>
              </a:buClr>
              <a:buSzTx/>
              <a:buFont typeface="Arial"/>
              <a:buAutoNum type="arabicPeriod"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KiVa-vastuuhenkilönä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toimii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Susanna Pulkkinen.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Koulun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KiVa-tiimiin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kuuluu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lisäksi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Katja Kukkola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ja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Heli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Valjakka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.</a:t>
            </a:r>
            <a:endParaRPr kumimoji="0" lang="en-GB" sz="4400" b="0" i="0" u="none" strike="noStrike" kern="1200" cap="none" spc="-2" normalizeH="0" baseline="0" noProof="0" dirty="0">
              <a:ln>
                <a:noFill/>
              </a:ln>
              <a:solidFill>
                <a:srgbClr val="4D4D4D"/>
              </a:solidFill>
              <a:effectLst/>
              <a:highlight>
                <a:srgbClr val="FFFF00"/>
              </a:highlight>
              <a:uLnTx/>
              <a:uFillTx/>
              <a:latin typeface="Calibri"/>
            </a:endParaRPr>
          </a:p>
          <a:p>
            <a:pPr marL="1028700" marR="0" lvl="0" indent="-102743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6DB1"/>
              </a:buClr>
              <a:buSzTx/>
              <a:buFont typeface="Arial"/>
              <a:buAutoNum type="arabicPeriod"/>
              <a:tabLst/>
              <a:defRPr/>
            </a:pPr>
            <a:endParaRPr kumimoji="0" lang="en-GB" sz="4400" b="0" i="0" u="none" strike="noStrike" kern="1200" cap="none" spc="-2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/>
              <a:ea typeface="MS Gothic"/>
            </a:endParaRPr>
          </a:p>
          <a:p>
            <a:pPr marL="1028700" marR="0" lvl="0" indent="-102743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6DB1"/>
              </a:buClr>
              <a:buSzTx/>
              <a:buFont typeface="Arial"/>
              <a:buAutoNum type="arabicPeriod"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KiVa-oppitunnit pidetään 1. ja 4. luokalla omien luokanopettajien toimesta. KiVa-tiimi kokoontuu tarvittaessa selvittelemään esiin tulleita kiusaamistapauksia tai suunnittelemaan ja toteuttamaan ennaltaehkäisevää KiVa-työtä. Kiusaamistapaukset ohjataan tiimille KiVa-lähetelomakkeella, joka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löytyy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kiva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intranetista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tai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sen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voi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pyytää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KiVa-vasuuhenkilöltä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. Kiva-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tiimi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kokoontuu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aina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tarvittaessa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. Kiva-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tiimi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tiedottaaaina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kaikkien selvittelyssä olleiden oppilaiden huoltajia. </a:t>
            </a:r>
          </a:p>
          <a:p>
            <a:pPr marL="0" indent="0" eaLnBrk="1" hangingPunct="1">
              <a:buNone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06EC36F6-8581-4BDD-86FC-1F4A60932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186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97872-B750-73B4-12DF-5AA899783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EBE5D-8C4A-4D01-0405-8CC8E74C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A) Ohjelman hallinnointi koulussa: koordinointi, suunnittelu, tiedottaminen ja seuranta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7E0CB3-BA4D-1336-C6A4-8211CE100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581" y="3524510"/>
            <a:ext cx="20082697" cy="9461239"/>
          </a:xfrm>
        </p:spPr>
        <p:txBody>
          <a:bodyPr>
            <a:norm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200" b="0" i="0" u="none" strike="noStrike" kern="1200" cap="none" spc="-2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MS Gothic"/>
              </a:rPr>
              <a:t>3.</a:t>
            </a:r>
            <a:r>
              <a:rPr kumimoji="0" lang="en-GB" sz="5200" b="0" i="0" u="none" strike="noStrike" kern="1200" cap="none" spc="-2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Koulu tiedottaa Kiva Koulu-ohjelmasta seuraavasti: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-2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/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muistuttaa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oppituntivuorossa olevia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opettajia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tarvittaessa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sekä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varmistaa, että niihin kuuluvat materiaalit löytyvät luokista. KiVa-vastuuhenkilö myös kertoo, mitkä ovat tunnukset kivakoulu.fi sivustolle ja peleihin sekä kyselyihin.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KiVa-vastuuhenkilö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muistuttaa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tarvittaessa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 luokissa pidettävistä tunneista ja toimittaa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luokkiin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seurantataulukon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  <a:cs typeface="Calibri"/>
              </a:rPr>
              <a:t>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 pitää kaikille yhteisen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päivänavauksen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21.8.2026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.</a:t>
            </a:r>
          </a:p>
          <a:p>
            <a:pPr marL="0" indent="0" eaLnBrk="1" hangingPunct="1">
              <a:buNone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61E14A3E-F874-ACFF-C86C-74A2C0F76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86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E3CB3-9DC2-F788-7A64-7413D53C7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E40A8-EF6E-52D4-CBB0-EB3276B06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A) Ohjelman hallinnointi koulussa: koordinointi, suunnittelu, tiedottaminen ja seuranta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944052-818D-7C60-44C0-6F69590D8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291" y="3822295"/>
            <a:ext cx="20455921" cy="9461239"/>
          </a:xfrm>
        </p:spPr>
        <p:txBody>
          <a:bodyPr>
            <a:norm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MS Gothic"/>
              </a:rPr>
              <a:t>3.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Koulu tiedottaa Kiva Koulu-ohjelmasta seuraavasti: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4400" b="0" i="0" u="none" strike="noStrike" kern="1200" cap="none" spc="-2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/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KiVa-kouluinfo vanhemmille on nähtävillä koulun Pedanet-sivuilla.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on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jakanut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opettajien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kautta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huoltajille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jaettavaksi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tiedotteen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ja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ohjeistanut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opettajia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kertomaan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-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koulusta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vanhempainilloissa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on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laittanut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kaikkiin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koteihin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tiedotteen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Wilmaviestinä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-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koulun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 </a:t>
            </a:r>
            <a:r>
              <a:rPr lang="en-GB" sz="4400" spc="-2" dirty="0" err="1">
                <a:solidFill>
                  <a:srgbClr val="4D4D4D"/>
                </a:solidFill>
                <a:latin typeface="Calibri"/>
                <a:ea typeface="MS Gothic"/>
              </a:rPr>
              <a:t>toiminnasta</a:t>
            </a:r>
            <a:r>
              <a:rPr lang="en-GB" sz="4400" spc="-2" dirty="0">
                <a:solidFill>
                  <a:srgbClr val="4D4D4D"/>
                </a:solidFill>
                <a:latin typeface="Calibri"/>
                <a:ea typeface="MS Gothic"/>
              </a:rPr>
              <a:t>.</a:t>
            </a:r>
            <a:endParaRPr kumimoji="0" lang="en-GB" sz="4400" b="0" i="0" u="none" strike="noStrike" kern="1200" cap="none" spc="-2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Calibri"/>
              <a:ea typeface="MS Gothic"/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KiVa-vastuuhenkilö perehdyttää uudet henkilökunnan jäsenet KiVa Koulu-ohjelmaan</a:t>
            </a:r>
            <a:r>
              <a:rPr lang="en-GB" sz="4400" spc="-2" dirty="0">
                <a:solidFill>
                  <a:srgbClr val="4D4D4D"/>
                </a:solidFill>
                <a:latin typeface="Calibri"/>
              </a:rPr>
              <a:t>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Calibri"/>
                <a:ea typeface="MS Gothic"/>
              </a:rPr>
              <a:t>Opetushenkilökunnan kokouksissa ja yhteisöllisessä oppilashuollossa palataan Kiva-asioihin tarvittaessa, mutta säännöllisesti.</a:t>
            </a:r>
          </a:p>
          <a:p>
            <a:r>
              <a:rPr lang="fi-FI" altLang="fi-FI" sz="4000" dirty="0" err="1"/>
              <a:t>KiVa</a:t>
            </a:r>
            <a:r>
              <a:rPr lang="fi-FI" altLang="fi-FI" sz="4000" dirty="0"/>
              <a:t> vastuuhenkilö varmistaa, että luokissa on </a:t>
            </a:r>
            <a:r>
              <a:rPr lang="fi-FI" altLang="fi-FI" sz="4000" dirty="0" err="1"/>
              <a:t>KiVa</a:t>
            </a:r>
            <a:r>
              <a:rPr lang="fi-FI" altLang="fi-FI" sz="4000" dirty="0"/>
              <a:t> huoneentaulut.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F51DE68-CD31-34BC-0585-E0EED9A46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37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F4E37-4A44-128F-A5A0-8A4F6DA34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B6A39-552A-CA54-E189-3C037BD8F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A) Ohjelman hallinnointi koulussa: koordinointi, suunnittelu, tiedottaminen ja seuranta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BF7E6D-101B-25D2-CFFD-51DFB53F6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70C0"/>
              </a:buClr>
              <a:buSzTx/>
              <a:buNone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MS Gothic"/>
              </a:rPr>
              <a:t>4. </a:t>
            </a:r>
          </a:p>
          <a:p>
            <a:pPr defTabSz="1828800">
              <a:lnSpc>
                <a:spcPct val="100000"/>
              </a:lnSpc>
              <a:spcBef>
                <a:spcPts val="1298"/>
              </a:spcBef>
              <a:buClr>
                <a:srgbClr val="0070C0"/>
              </a:buClr>
              <a:defRPr/>
            </a:pPr>
            <a:r>
              <a:rPr kumimoji="0" lang="en-GB" sz="4400" b="0" i="0" u="none" strike="noStrike" kern="1200" cap="none" spc="-2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MS Gothic"/>
              </a:rPr>
              <a:t>Kaikki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Gothic"/>
              </a:rPr>
              <a:t> </a:t>
            </a:r>
            <a:r>
              <a:rPr lang="en-GB" sz="4400" spc="-2" dirty="0">
                <a:latin typeface="Calibri"/>
                <a:ea typeface="MS Gothic"/>
              </a:rPr>
              <a:t>oppilaat</a:t>
            </a: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Gothic"/>
              </a:rPr>
              <a:t> vastaavat kyselyihin keväällä</a:t>
            </a:r>
            <a:r>
              <a:rPr lang="en-GB" sz="4400" spc="-2" dirty="0">
                <a:latin typeface="Calibri"/>
              </a:rPr>
              <a:t>.</a:t>
            </a:r>
          </a:p>
          <a:p>
            <a:pPr marL="572220" marR="0" lvl="0" indent="-57150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Gothic"/>
              </a:rPr>
              <a:t>KiVa-toimintaa arvioidaan yhteisöllisessä oppilashuollossa vähintään kerran lukuvuodessa</a:t>
            </a:r>
            <a:r>
              <a:rPr lang="en-GB" sz="4400" spc="-2" dirty="0">
                <a:latin typeface="Calibri"/>
              </a:rPr>
              <a:t>.</a:t>
            </a:r>
          </a:p>
          <a:p>
            <a:pPr marL="572220" marR="0" lvl="0" indent="-57150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GB" sz="4400" b="0" i="0" u="none" strike="noStrike" kern="1200" cap="none" spc="-2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MS Gothic"/>
              </a:rPr>
              <a:t>KiVa Koulu-ohjelma on kirjattu sekä koulun lukuvuosisuunnitelmaan että oppilashuoltosuunnitelmaan.</a:t>
            </a:r>
            <a:endParaRPr kumimoji="0" lang="en-GB" sz="4400" b="0" i="0" u="none" strike="noStrike" kern="1200" cap="none" spc="-2" normalizeH="0" baseline="0" noProof="0" dirty="0">
              <a:ln>
                <a:noFill/>
              </a:ln>
              <a:effectLst/>
              <a:uLnTx/>
              <a:uFillTx/>
              <a:latin typeface="Calibri"/>
            </a:endParaRP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C5E466DC-F96A-885F-B048-8F4100128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745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F37A81-B334-8A6F-7896-E721C84B6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D48CE-140D-6FCB-3F0F-F1AE82CBD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52BFE8D-F174-E666-5EAB-4560D0429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291" y="2869441"/>
            <a:ext cx="21029831" cy="8702676"/>
          </a:xfrm>
        </p:spPr>
        <p:txBody>
          <a:bodyPr>
            <a:normAutofit/>
          </a:bodyPr>
          <a:lstStyle/>
          <a:p>
            <a:pPr marL="0" indent="0" defTabSz="1828800">
              <a:spcBef>
                <a:spcPts val="1298"/>
              </a:spcBef>
              <a:buNone/>
            </a:pPr>
            <a:r>
              <a:rPr lang="en-GB" sz="4400" b="1" spc="-2" dirty="0">
                <a:solidFill>
                  <a:srgbClr val="4D4D4D"/>
                </a:solidFill>
                <a:ea typeface="MS Gothic"/>
              </a:rPr>
              <a:t>Yleiset toimenpiteet / KiVa Koulu-materiaalin käyttö</a:t>
            </a:r>
          </a:p>
          <a:p>
            <a:pPr marL="0" indent="0" defTabSz="1828800">
              <a:spcBef>
                <a:spcPts val="1298"/>
              </a:spcBef>
              <a:buNone/>
            </a:pPr>
            <a:endParaRPr lang="en-GB" sz="4400" spc="-2" dirty="0">
              <a:solidFill>
                <a:srgbClr val="4D4D4D"/>
              </a:solidFill>
            </a:endParaRPr>
          </a:p>
          <a:p>
            <a:pPr marL="572770" indent="-571500" defTabSz="1828800">
              <a:spcBef>
                <a:spcPts val="1298"/>
              </a:spcBef>
              <a:buClr>
                <a:srgbClr val="000000"/>
              </a:buClr>
            </a:pPr>
            <a:r>
              <a:rPr lang="en-GB" sz="4400" spc="-2" dirty="0">
                <a:solidFill>
                  <a:srgbClr val="4D4D4D"/>
                </a:solidFill>
                <a:ea typeface="MS Gothic"/>
              </a:rPr>
              <a:t>Lukuvuoden aikana pidetään KiVa-oppitunnit 1. ja 4. luokilla. Oppitunnit pitää oma luokanopettaja. Lyhytaikaiselle sijaiselle ei osoiteta Kiva-oppitunteja.</a:t>
            </a:r>
            <a:endParaRPr lang="en-GB" sz="4400" spc="-2" dirty="0">
              <a:solidFill>
                <a:srgbClr val="4D4D4D"/>
              </a:solidFill>
            </a:endParaRPr>
          </a:p>
          <a:p>
            <a:pPr marL="572770" indent="-571500" defTabSz="1828800">
              <a:spcBef>
                <a:spcPts val="1298"/>
              </a:spcBef>
              <a:buClr>
                <a:srgbClr val="000000"/>
              </a:buClr>
            </a:pPr>
            <a:r>
              <a:rPr lang="en-GB" sz="4400" spc="-2" dirty="0">
                <a:solidFill>
                  <a:srgbClr val="4D4D4D"/>
                </a:solidFill>
                <a:ea typeface="MS Gothic"/>
              </a:rPr>
              <a:t>Koulussa on Kiva-ilmoitustaulu, josta oppilaat voivat seurata vuorossa olevia KiVa-oppitunteja sekä muuta ajankohtaista asiaan liittyvää.</a:t>
            </a:r>
            <a:endParaRPr lang="en-GB" sz="4400" spc="-2" dirty="0">
              <a:solidFill>
                <a:srgbClr val="4D4D4D"/>
              </a:solidFill>
            </a:endParaRPr>
          </a:p>
          <a:p>
            <a:pPr marL="572770" indent="-571500" defTabSz="1828800">
              <a:spcBef>
                <a:spcPts val="1298"/>
              </a:spcBef>
              <a:buClr>
                <a:srgbClr val="000000"/>
              </a:buClr>
            </a:pPr>
            <a:r>
              <a:rPr lang="en-GB" sz="4400" spc="-2" dirty="0">
                <a:solidFill>
                  <a:srgbClr val="4D4D4D"/>
                </a:solidFill>
                <a:ea typeface="MS Gothic"/>
              </a:rPr>
              <a:t>Koulussa käytetään KiVa Koulun virtuaalisia pelejä.</a:t>
            </a:r>
            <a:endParaRPr lang="en-GB" sz="4400" spc="-2" dirty="0">
              <a:solidFill>
                <a:srgbClr val="4D4D4D"/>
              </a:solidFill>
            </a:endParaRPr>
          </a:p>
          <a:p>
            <a:pPr marL="572770" indent="-571500" defTabSz="1828800">
              <a:spcBef>
                <a:spcPts val="1298"/>
              </a:spcBef>
              <a:buClr>
                <a:srgbClr val="000000"/>
              </a:buClr>
            </a:pPr>
            <a:r>
              <a:rPr lang="en-GB" sz="4400" spc="-2" dirty="0">
                <a:solidFill>
                  <a:srgbClr val="4D4D4D"/>
                </a:solidFill>
                <a:ea typeface="MS Gothic"/>
              </a:rPr>
              <a:t>Välituntivalvojat käyttävät KiVa-logolla varustettuja huomioliivejä.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DD8596B-AE84-28E8-7A61-29AFE9CCB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BAE6C02-9D35-40DA-22C6-05B75DFCBCAD}"/>
              </a:ext>
            </a:extLst>
          </p:cNvPr>
          <p:cNvSpPr txBox="1"/>
          <p:nvPr/>
        </p:nvSpPr>
        <p:spPr>
          <a:xfrm>
            <a:off x="1676291" y="1024762"/>
            <a:ext cx="19522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B) Ohjelman toteuttaminen koulussa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38480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5A6B4-A76D-E042-A26D-0B22630BA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B5CAF-8232-3F37-6360-A0415E9BB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43C5825-561D-AA80-0080-4CF351D3D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291" y="2869441"/>
            <a:ext cx="21029831" cy="8702676"/>
          </a:xfrm>
        </p:spPr>
        <p:txBody>
          <a:bodyPr>
            <a:normAutofit/>
          </a:bodyPr>
          <a:lstStyle/>
          <a:p>
            <a:pPr marL="0" indent="0" defTabSz="1828800">
              <a:spcBef>
                <a:spcPts val="1298"/>
              </a:spcBef>
              <a:buNone/>
            </a:pPr>
            <a:r>
              <a:rPr lang="en-GB" sz="4400" b="1" spc="-2" dirty="0">
                <a:solidFill>
                  <a:srgbClr val="4D4D4D"/>
                </a:solidFill>
                <a:ea typeface="MS Gothic"/>
              </a:rPr>
              <a:t>Yleiset toimenpiteet / KiVa Koulu-materiaalin käyttö</a:t>
            </a:r>
          </a:p>
          <a:p>
            <a:pPr marL="0" indent="0" defTabSz="1828800">
              <a:spcBef>
                <a:spcPts val="1298"/>
              </a:spcBef>
              <a:buNone/>
            </a:pPr>
            <a:endParaRPr lang="en-GB" sz="4400" spc="-2" dirty="0">
              <a:solidFill>
                <a:srgbClr val="4D4D4D"/>
              </a:solidFill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/>
              <a:t>Jokaisessa luokassa on Kiva-huoneentaulu.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 err="1"/>
              <a:t>KiVa</a:t>
            </a:r>
            <a:r>
              <a:rPr lang="fi-FI" altLang="fi-FI" sz="4400" dirty="0"/>
              <a:t>-yhdyshenkilö pitää aina elokuussa </a:t>
            </a:r>
            <a:r>
              <a:rPr lang="fi-FI" altLang="fi-FI" sz="4400" dirty="0" err="1"/>
              <a:t>KiVa</a:t>
            </a:r>
            <a:r>
              <a:rPr lang="fi-FI" altLang="fi-FI" sz="4400" dirty="0"/>
              <a:t>-aamunavauksen oppilaille ja varmistaa, että kaikki tietävät ketä </a:t>
            </a:r>
            <a:r>
              <a:rPr lang="fi-FI" altLang="fi-FI" sz="4400" dirty="0" err="1"/>
              <a:t>KiVa</a:t>
            </a:r>
            <a:r>
              <a:rPr lang="fi-FI" altLang="fi-FI" sz="4400" dirty="0"/>
              <a:t>-tiimiin kuuluu. 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 err="1"/>
              <a:t>KiVa</a:t>
            </a:r>
            <a:r>
              <a:rPr lang="fi-FI" altLang="fi-FI" sz="4400" dirty="0"/>
              <a:t>-vastuuhenkilö perehdyttää tarvittaessa lukuvuoden aikana Pulmikas-peliin.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6533CAD-103A-0F2F-610C-7D1EA35B9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90ED09EE-E66D-627F-F72E-BB48EC25DC55}"/>
              </a:ext>
            </a:extLst>
          </p:cNvPr>
          <p:cNvSpPr txBox="1"/>
          <p:nvPr/>
        </p:nvSpPr>
        <p:spPr>
          <a:xfrm>
            <a:off x="1676291" y="1024762"/>
            <a:ext cx="19522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B) Ohjelman toteuttaminen koulussa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8976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73B96-D20A-CC0D-E965-F83551D0E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2EC90-26A0-ED10-463A-D32EA3EFF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17B284-71EE-0152-3389-197A378F3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291" y="2869441"/>
            <a:ext cx="21029831" cy="8702676"/>
          </a:xfrm>
        </p:spPr>
        <p:txBody>
          <a:bodyPr>
            <a:normAutofit/>
          </a:bodyPr>
          <a:lstStyle/>
          <a:p>
            <a:pPr marL="0" indent="0" defTabSz="1828800">
              <a:spcBef>
                <a:spcPts val="1298"/>
              </a:spcBef>
              <a:buNone/>
            </a:pPr>
            <a:r>
              <a:rPr lang="en-GB" sz="4400" b="1" spc="-2" dirty="0">
                <a:solidFill>
                  <a:srgbClr val="4D4D4D"/>
                </a:solidFill>
                <a:ea typeface="MS Gothic"/>
              </a:rPr>
              <a:t>Kohdennetut toimenpiteet / KiVa –tiimien toiminta</a:t>
            </a:r>
          </a:p>
          <a:p>
            <a:pPr marL="0" indent="0" defTabSz="1828800">
              <a:spcBef>
                <a:spcPts val="1298"/>
              </a:spcBef>
              <a:buNone/>
            </a:pPr>
            <a:endParaRPr lang="en-GB" sz="4400" spc="-2" dirty="0">
              <a:solidFill>
                <a:srgbClr val="4D4D4D"/>
              </a:solidFill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/>
              <a:t>KiVa-tiimi selvittää tarvittaessa esiin tulevia kiusaamistapauksia, joista on tullut tiimille lähete tai tieto jotakin muuta kautta (esim. suoraan huoltajalta). 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b="1" dirty="0"/>
              <a:t>Luokanopettaja selvittää aina ensin itse omassa luokassa ilmenevää kiusaamista</a:t>
            </a:r>
            <a:r>
              <a:rPr lang="fi-FI" altLang="fi-FI" sz="4400" dirty="0"/>
              <a:t>, mutta mikäli tilanne ei korjaannu, hän tekee lähetteen Kiva-tiimille.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AE6409D8-FBD3-7FF0-50F2-7E21F30B2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C55CD19C-7920-D228-3019-329CC2884406}"/>
              </a:ext>
            </a:extLst>
          </p:cNvPr>
          <p:cNvSpPr txBox="1"/>
          <p:nvPr/>
        </p:nvSpPr>
        <p:spPr>
          <a:xfrm>
            <a:off x="1676291" y="1024762"/>
            <a:ext cx="19522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B) Ohjelman toteuttaminen koulussa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1880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6B169-4228-9A88-3ED7-E37A2E30F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F9BC-1151-424F-5A89-7D62422C4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6400" b="0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 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98E9C2-F71A-F9BF-6F6B-AAADE14E2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291" y="2869441"/>
            <a:ext cx="21029831" cy="8702676"/>
          </a:xfrm>
        </p:spPr>
        <p:txBody>
          <a:bodyPr>
            <a:normAutofit/>
          </a:bodyPr>
          <a:lstStyle/>
          <a:p>
            <a:pPr marL="0" indent="0" defTabSz="1828800">
              <a:spcBef>
                <a:spcPts val="1298"/>
              </a:spcBef>
              <a:buNone/>
            </a:pPr>
            <a:r>
              <a:rPr lang="en-GB" sz="4400" b="1" spc="-2" dirty="0">
                <a:solidFill>
                  <a:srgbClr val="4D4D4D"/>
                </a:solidFill>
                <a:ea typeface="MS Gothic"/>
              </a:rPr>
              <a:t>Kohdennetut toimenpiteet / KiVa –tiimien toiminta</a:t>
            </a:r>
          </a:p>
          <a:p>
            <a:pPr marL="0" indent="0" defTabSz="1828800">
              <a:spcBef>
                <a:spcPts val="1298"/>
              </a:spcBef>
              <a:buNone/>
            </a:pPr>
            <a:endParaRPr lang="en-GB" sz="4400" spc="-2" dirty="0">
              <a:solidFill>
                <a:srgbClr val="4D4D4D"/>
              </a:solidFill>
            </a:endParaRP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 err="1"/>
              <a:t>Voikkaan</a:t>
            </a:r>
            <a:r>
              <a:rPr lang="fi-FI" altLang="fi-FI" sz="4400" dirty="0"/>
              <a:t> koulussa noudatetaan KiVa Koulu-ohjelmaa ja Kouvolan Kiusaamiseen ja väkivaltaan puuttumisen toimintamallia ja tapaukset kirjataan ohjelmaan kuuluville lomakkeille.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/>
              <a:t>Seurantakeskustelut toteutetaan ohjelman mukaisesti ja niitä järjestetään tapauskohtaisesti niin pitkään, että kiusaamisen loppumisesta saadaan varmuus.</a:t>
            </a:r>
          </a:p>
          <a:p>
            <a:pPr marR="0" lvl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altLang="fi-FI" sz="4400" dirty="0"/>
              <a:t>Kouvolan kiusaamiseen ja väkivaltaan puuttumisen mallin mukaisten yhteistyötahojen konsultointi on mahdollista kaikissa vaiheissa.</a:t>
            </a:r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fi-FI" altLang="fi-FI" sz="4400" dirty="0"/>
          </a:p>
          <a:p>
            <a:pPr marL="0" marR="0" lvl="0" indent="0" algn="l" defTabSz="1828800" rtl="0" eaLnBrk="1" fontAlgn="auto" latinLnBrk="0" hangingPunct="1">
              <a:lnSpc>
                <a:spcPct val="100000"/>
              </a:lnSpc>
              <a:spcBef>
                <a:spcPts val="1298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fi-FI" altLang="fi-FI" sz="4000" dirty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24249547-9399-3A3A-A79D-C6AF88631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63" y="12851514"/>
            <a:ext cx="15840729" cy="864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9988" tIns="93594" rIns="179988" bIns="93594" numCol="1" anchor="ctr" anchorCtr="0" compatLnSpc="1">
            <a:prstTxWarp prst="textNoShape">
              <a:avLst/>
            </a:prstTxWarp>
          </a:bodyPr>
          <a:lstStyle>
            <a:lvl1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 kern="1200">
                <a:solidFill>
                  <a:srgbClr val="222B6A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  <a:lvl2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 algn="l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4572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9144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1371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18288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Pct val="100000"/>
              <a:buFont typeface="Arial" panose="020B0604020202020204" pitchFamily="34" charset="0"/>
              <a:defRPr sz="3200" b="1">
                <a:solidFill>
                  <a:srgbClr val="006600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defTabSz="898481" eaLnBrk="1" hangingPunct="1">
              <a:tabLst>
                <a:tab pos="0" algn="l"/>
                <a:tab pos="895305" algn="l"/>
                <a:tab pos="1793786" algn="l"/>
                <a:tab pos="2692265" algn="l"/>
                <a:tab pos="3590746" algn="l"/>
                <a:tab pos="4489226" algn="l"/>
                <a:tab pos="5387707" algn="l"/>
                <a:tab pos="6286186" algn="l"/>
                <a:tab pos="7184667" algn="l"/>
                <a:tab pos="8083146" algn="l"/>
                <a:tab pos="8981627" algn="l"/>
                <a:tab pos="9880106" algn="l"/>
                <a:tab pos="10778587" algn="l"/>
                <a:tab pos="11677066" algn="l"/>
                <a:tab pos="12575547" algn="l"/>
                <a:tab pos="13474026" algn="l"/>
                <a:tab pos="14372507" algn="l"/>
                <a:tab pos="15270986" algn="l"/>
                <a:tab pos="16169467" algn="l"/>
                <a:tab pos="17067947" algn="l"/>
                <a:tab pos="17966428" algn="l"/>
              </a:tabLst>
            </a:pPr>
            <a:r>
              <a:rPr lang="fi-FI" altLang="fi-FI" sz="3600" b="0" dirty="0">
                <a:solidFill>
                  <a:prstClr val="white"/>
                </a:solidFill>
              </a:rPr>
              <a:t>Laatusuositukset</a:t>
            </a:r>
            <a:endParaRPr lang="en-GB" altLang="fi-FI" sz="3600" b="0" dirty="0">
              <a:solidFill>
                <a:prstClr val="white"/>
              </a:solidFill>
            </a:endParaRP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1918E434-D06F-F1C3-7A8A-29D86FE56EC1}"/>
              </a:ext>
            </a:extLst>
          </p:cNvPr>
          <p:cNvSpPr txBox="1"/>
          <p:nvPr/>
        </p:nvSpPr>
        <p:spPr>
          <a:xfrm>
            <a:off x="1676291" y="1024762"/>
            <a:ext cx="195228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6400" b="1" i="0" u="none" strike="noStrike" kern="1200" cap="none" spc="-2" normalizeH="0" baseline="0" noProof="0" dirty="0">
                <a:ln>
                  <a:noFill/>
                </a:ln>
                <a:solidFill>
                  <a:srgbClr val="222B6A"/>
                </a:solidFill>
                <a:effectLst/>
                <a:uLnTx/>
                <a:uFillTx/>
                <a:latin typeface="Calibri"/>
                <a:ea typeface="MS Gothic"/>
              </a:rPr>
              <a:t>B) Ohjelman toteuttaminen koulussa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83517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BBCF3-4E65-F6CE-F292-6EF377766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CA754E43-F8F9-2425-0988-51D15D9D00F4}"/>
              </a:ext>
            </a:extLst>
          </p:cNvPr>
          <p:cNvSpPr/>
          <p:nvPr/>
        </p:nvSpPr>
        <p:spPr bwMode="auto">
          <a:xfrm>
            <a:off x="3047802" y="447"/>
            <a:ext cx="18286809" cy="1673315"/>
          </a:xfrm>
          <a:prstGeom prst="rect">
            <a:avLst/>
          </a:prstGeom>
          <a:solidFill>
            <a:srgbClr val="F7941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defTabSz="89848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fi-FI" dirty="0">
              <a:solidFill>
                <a:prstClr val="white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9CD118A-C666-7D96-F282-F958AB6F1190}"/>
              </a:ext>
            </a:extLst>
          </p:cNvPr>
          <p:cNvSpPr/>
          <p:nvPr/>
        </p:nvSpPr>
        <p:spPr bwMode="auto">
          <a:xfrm>
            <a:off x="3047802" y="12042238"/>
            <a:ext cx="18286809" cy="1673315"/>
          </a:xfrm>
          <a:prstGeom prst="rect">
            <a:avLst/>
          </a:prstGeom>
          <a:solidFill>
            <a:srgbClr val="F7941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82868" tIns="91434" rIns="182868" bIns="91434" numCol="1" rtlCol="0" anchor="t" anchorCtr="0" compatLnSpc="1">
            <a:prstTxWarp prst="textNoShape">
              <a:avLst/>
            </a:prstTxWarp>
          </a:bodyPr>
          <a:lstStyle/>
          <a:p>
            <a:pPr defTabSz="898481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fi-FI" dirty="0">
              <a:solidFill>
                <a:prstClr val="white"/>
              </a:solidFill>
              <a:latin typeface="Arial" panose="020B0604020202020204" pitchFamily="34" charset="0"/>
              <a:ea typeface="MS Gothic" panose="020B0609070205080204" pitchFamily="49" charset="-128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FAD65F7-5C47-FAE7-05AE-654BF6FAEF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9390" y="-3222463"/>
            <a:ext cx="26872710" cy="20557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9B46B3-7F36-4C2B-C934-93E5A680C5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5508" y="7435699"/>
            <a:ext cx="5779132" cy="5864478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278B8858-266F-D0ED-3155-51EFBC2FC4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5616" y="706843"/>
            <a:ext cx="9175275" cy="6876884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D5F0BFA1-C3B2-A937-3140-9A8DF9C9C7D0}"/>
              </a:ext>
            </a:extLst>
          </p:cNvPr>
          <p:cNvSpPr txBox="1"/>
          <p:nvPr/>
        </p:nvSpPr>
        <p:spPr>
          <a:xfrm>
            <a:off x="966378" y="8693637"/>
            <a:ext cx="1170058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828800"/>
            <a:r>
              <a:rPr lang="fi-FI" sz="4400" spc="-2" dirty="0">
                <a:solidFill>
                  <a:srgbClr val="262699"/>
                </a:solidFill>
                <a:latin typeface="Arial"/>
                <a:ea typeface="MS Gothic"/>
              </a:rPr>
              <a:t>On muistettava, että jokaisella äänellä on merkitystä. Ja että muutos syntyy yhdessä. Sanotaan, että lasten kasvattamiseen tarvitaan koko kylä. Myös koulukiusaamisen kierteen katkaisemiseen tarvitaan meidät kaikki. </a:t>
            </a:r>
          </a:p>
          <a:p>
            <a:pPr defTabSz="1828800"/>
            <a:r>
              <a:rPr lang="fi-FI" sz="4400" spc="-2" dirty="0">
                <a:solidFill>
                  <a:srgbClr val="262699"/>
                </a:solidFill>
                <a:latin typeface="Arial"/>
                <a:ea typeface="MS Gothic"/>
              </a:rPr>
              <a:t>– Virpi Pöyhönen</a:t>
            </a:r>
            <a:endParaRPr lang="fi-FI" sz="4400" spc="-2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643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</p:sld>
</file>

<file path=ppt/theme/theme1.xml><?xml version="1.0" encoding="utf-8"?>
<a:theme xmlns:a="http://schemas.openxmlformats.org/drawingml/2006/main" name="Kouvola">
  <a:themeElements>
    <a:clrScheme name="Kouvola">
      <a:dk1>
        <a:sysClr val="windowText" lastClr="000000"/>
      </a:dk1>
      <a:lt1>
        <a:sysClr val="window" lastClr="FFFFFF"/>
      </a:lt1>
      <a:dk2>
        <a:srgbClr val="28482B"/>
      </a:dk2>
      <a:lt2>
        <a:srgbClr val="E7E6E6"/>
      </a:lt2>
      <a:accent1>
        <a:srgbClr val="CEFF23"/>
      </a:accent1>
      <a:accent2>
        <a:srgbClr val="A75042"/>
      </a:accent2>
      <a:accent3>
        <a:srgbClr val="28482B"/>
      </a:accent3>
      <a:accent4>
        <a:srgbClr val="97B3D4"/>
      </a:accent4>
      <a:accent5>
        <a:srgbClr val="000000"/>
      </a:accent5>
      <a:accent6>
        <a:srgbClr val="7F7F7F"/>
      </a:accent6>
      <a:hlink>
        <a:srgbClr val="0563C1"/>
      </a:hlink>
      <a:folHlink>
        <a:srgbClr val="954F72"/>
      </a:folHlink>
    </a:clrScheme>
    <a:fontScheme name="Arial Narrow - Arial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Miten tehdä saavutettava PowerPoint-esitys" id="{6FCE5DCA-FD03-4481-874E-54B69B42C298}" vid="{39B5C080-553D-4309-91A9-4DF8E98B9929}"/>
    </a:ext>
  </a:extLst>
</a:theme>
</file>

<file path=ppt/theme/theme2.xml><?xml version="1.0" encoding="utf-8"?>
<a:theme xmlns:a="http://schemas.openxmlformats.org/drawingml/2006/main" name="1_KiVa Lesson 1 - Title and Content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9d37254-2c5b-4b5a-a478-e414608f0cf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3E871C43C1B73642B93C8D538A870EB0" ma:contentTypeVersion="16" ma:contentTypeDescription="Luo uusi asiakirja." ma:contentTypeScope="" ma:versionID="e9f67973f1b35321678896a018522e22">
  <xsd:schema xmlns:xsd="http://www.w3.org/2001/XMLSchema" xmlns:xs="http://www.w3.org/2001/XMLSchema" xmlns:p="http://schemas.microsoft.com/office/2006/metadata/properties" xmlns:ns3="638b5e9a-3447-4a2c-a8d1-09ce8a03ca78" xmlns:ns4="a9d37254-2c5b-4b5a-a478-e414608f0cf0" targetNamespace="http://schemas.microsoft.com/office/2006/metadata/properties" ma:root="true" ma:fieldsID="b2cb5509e18d362707c7c4bbe168e2f4" ns3:_="" ns4:_="">
    <xsd:import namespace="638b5e9a-3447-4a2c-a8d1-09ce8a03ca78"/>
    <xsd:import namespace="a9d37254-2c5b-4b5a-a478-e414608f0cf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4:MediaServiceAutoKeyPoints" minOccurs="0"/>
                <xsd:element ref="ns4:MediaServiceKeyPoints" minOccurs="0"/>
                <xsd:element ref="ns4:MediaServiceSearchProperties" minOccurs="0"/>
                <xsd:element ref="ns4:_activity" minOccurs="0"/>
                <xsd:element ref="ns4:MediaServiceObjectDetectorVersion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8b5e9a-3447-4a2c-a8d1-09ce8a03ca7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Jakamisvihjeen hajautu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37254-2c5b-4b5a-a478-e414608f0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6BD028A-D29B-408F-8D84-8D379AC60D1F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www.w3.org/XML/1998/namespace"/>
    <ds:schemaRef ds:uri="a9d37254-2c5b-4b5a-a478-e414608f0cf0"/>
    <ds:schemaRef ds:uri="638b5e9a-3447-4a2c-a8d1-09ce8a03ca78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0A90E98-0900-4D4B-AE52-5524CC3489E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AAC679-BDAE-4DA5-95D7-79AFD40FF0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8b5e9a-3447-4a2c-a8d1-09ce8a03ca78"/>
    <ds:schemaRef ds:uri="a9d37254-2c5b-4b5a-a478-e414608f0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Miten tehdä saavutettava PowerPoint-esitys</Template>
  <TotalTime>1456</TotalTime>
  <Words>553</Words>
  <Application>Microsoft Office PowerPoint</Application>
  <PresentationFormat>Mukautettu</PresentationFormat>
  <Paragraphs>63</Paragraphs>
  <Slides>10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10</vt:i4>
      </vt:variant>
    </vt:vector>
  </HeadingPairs>
  <TitlesOfParts>
    <vt:vector size="17" baseType="lpstr">
      <vt:lpstr>MS Gothic</vt:lpstr>
      <vt:lpstr>Arial</vt:lpstr>
      <vt:lpstr>Arial Narrow</vt:lpstr>
      <vt:lpstr>Calibri</vt:lpstr>
      <vt:lpstr>Calibri Light</vt:lpstr>
      <vt:lpstr>Kouvola</vt:lpstr>
      <vt:lpstr>1_KiVa Lesson 1 - Title and Content</vt:lpstr>
      <vt:lpstr>PowerPoint-esitys</vt:lpstr>
      <vt:lpstr> A) Ohjelman hallinnointi koulussa: koordinointi, suunnittelu, tiedottaminen ja seuranta </vt:lpstr>
      <vt:lpstr> A) Ohjelman hallinnointi koulussa: koordinointi, suunnittelu, tiedottaminen ja seuranta </vt:lpstr>
      <vt:lpstr> A) Ohjelman hallinnointi koulussa: koordinointi, suunnittelu, tiedottaminen ja seuranta </vt:lpstr>
      <vt:lpstr> A) Ohjelman hallinnointi koulussa: koordinointi, suunnittelu, tiedottaminen ja seuranta </vt:lpstr>
      <vt:lpstr> </vt:lpstr>
      <vt:lpstr> </vt:lpstr>
      <vt:lpstr> </vt:lpstr>
      <vt:lpstr> 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KiVa suunnitelma</dc:title>
  <dc:creator>Antila Anne</dc:creator>
  <cp:lastModifiedBy>Pulkkinen Susanna</cp:lastModifiedBy>
  <cp:revision>15</cp:revision>
  <dcterms:created xsi:type="dcterms:W3CDTF">2026-03-09T08:34:55Z</dcterms:created>
  <dcterms:modified xsi:type="dcterms:W3CDTF">2026-09-06T13:34:13Z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0x0101003E871C43C1B73642B93C8D538A870EB0</vt:lpwstr>
  </property>
  <property fmtid="{D5CDD505-2E9C-101B-9397-08002B2CF9AE}" pid="3" name="Intra_Aihe">
    <vt:lpwstr/>
  </property>
  <property fmtid="{D5CDD505-2E9C-101B-9397-08002B2CF9AE}" pid="4" name="Intra_Dokumenttityyppi">
    <vt:lpwstr>6;#Ohje|dfe80e4e-ee7e-4595-88cf-8a29f30016a9</vt:lpwstr>
  </property>
</Properties>
</file>