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698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30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472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845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55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576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09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666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94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251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596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18E87-07C1-43D9-9C95-6A37FF11394F}" type="datetimeFigureOut">
              <a:rPr lang="fi-FI" smtClean="0"/>
              <a:t>7.5.2015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5490F-5DB0-42AA-938F-81F4C9F2A3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7587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RAKAS ÄITI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 smtClean="0"/>
              <a:t>Voikkaan</a:t>
            </a:r>
            <a:r>
              <a:rPr lang="fi-FI" dirty="0" smtClean="0"/>
              <a:t> </a:t>
            </a:r>
            <a:r>
              <a:rPr lang="fi-FI" dirty="0" err="1" smtClean="0"/>
              <a:t>ip:läisten</a:t>
            </a:r>
            <a:r>
              <a:rPr lang="fi-FI" dirty="0" smtClean="0"/>
              <a:t> valmistamia äitienpäivälahjoja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476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8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6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6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8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8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8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2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2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8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Koristeellinen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Paperi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</Words>
  <Application>Microsoft Office PowerPoint</Application>
  <PresentationFormat>Näytössä katseltava diaesitys 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18" baseType="lpstr">
      <vt:lpstr>Office-teema</vt:lpstr>
      <vt:lpstr>RAKAS ÄITI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Kaakkois-Suomen Tieto Oy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Rakas äiti</dc:title>
  <dc:creator>Puranen Hanna</dc:creator>
  <cp:lastModifiedBy>Puranen Hanna</cp:lastModifiedBy>
  <cp:revision>9</cp:revision>
  <dcterms:created xsi:type="dcterms:W3CDTF">2015-04-24T07:10:40Z</dcterms:created>
  <dcterms:modified xsi:type="dcterms:W3CDTF">2015-05-07T07:34:06Z</dcterms:modified>
</cp:coreProperties>
</file>