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handoutMasterIdLst>
    <p:handoutMasterId r:id="rId25"/>
  </p:handoutMasterIdLst>
  <p:sldIdLst>
    <p:sldId id="260" r:id="rId5"/>
    <p:sldId id="297" r:id="rId6"/>
    <p:sldId id="264" r:id="rId7"/>
    <p:sldId id="267" r:id="rId8"/>
    <p:sldId id="271" r:id="rId9"/>
    <p:sldId id="272" r:id="rId10"/>
    <p:sldId id="273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74" r:id="rId20"/>
    <p:sldId id="275" r:id="rId21"/>
    <p:sldId id="277" r:id="rId22"/>
    <p:sldId id="263" r:id="rId23"/>
    <p:sldId id="279" r:id="rId24"/>
  </p:sldIdLst>
  <p:sldSz cx="12192000" cy="6858000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292DA"/>
    <a:srgbClr val="E6F4F5"/>
    <a:srgbClr val="990099"/>
    <a:srgbClr val="FF33CC"/>
    <a:srgbClr val="66A8CB"/>
    <a:srgbClr val="80B7D5"/>
    <a:srgbClr val="00CCFF"/>
    <a:srgbClr val="070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5E60D-8F07-D56D-4F62-8DC9D75019F7}" v="4408" dt="2021-01-25T16:16:02.603"/>
    <p1510:client id="{17359933-37D5-5321-47E1-2F2EB3C91EA1}" v="376" dt="2021-01-25T16:37:03.405"/>
    <p1510:client id="{9A890519-F8E7-4F97-B667-132A8841AA9B}" v="38" dt="2021-01-25T16:30:29.351"/>
    <p1510:client id="{9F8DC773-F1E5-FD46-514D-A0346D8B4454}" v="14" dt="2021-01-25T17:57:47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Normaali tyyli 4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jas Iida-Maria" userId="S::iida-maria.uljas@kouvola.fi::72c6e6f8-a803-4fc1-ba9c-75e95aa71c82" providerId="AD" clId="Web-{9A890519-F8E7-4F97-B667-132A8841AA9B}"/>
    <pc:docChg chg="modSld">
      <pc:chgData name="Uljas Iida-Maria" userId="S::iida-maria.uljas@kouvola.fi::72c6e6f8-a803-4fc1-ba9c-75e95aa71c82" providerId="AD" clId="Web-{9A890519-F8E7-4F97-B667-132A8841AA9B}" dt="2021-01-25T16:30:11.163" v="7"/>
      <pc:docMkLst>
        <pc:docMk/>
      </pc:docMkLst>
      <pc:sldChg chg="modSp">
        <pc:chgData name="Uljas Iida-Maria" userId="S::iida-maria.uljas@kouvola.fi::72c6e6f8-a803-4fc1-ba9c-75e95aa71c82" providerId="AD" clId="Web-{9A890519-F8E7-4F97-B667-132A8841AA9B}" dt="2021-01-25T16:30:11.163" v="7"/>
        <pc:sldMkLst>
          <pc:docMk/>
          <pc:sldMk cId="3147826923" sldId="289"/>
        </pc:sldMkLst>
        <pc:graphicFrameChg chg="mod modGraphic">
          <ac:chgData name="Uljas Iida-Maria" userId="S::iida-maria.uljas@kouvola.fi::72c6e6f8-a803-4fc1-ba9c-75e95aa71c82" providerId="AD" clId="Web-{9A890519-F8E7-4F97-B667-132A8841AA9B}" dt="2021-01-25T16:30:11.163" v="7"/>
          <ac:graphicFrameMkLst>
            <pc:docMk/>
            <pc:sldMk cId="3147826923" sldId="289"/>
            <ac:graphicFrameMk id="5" creationId="{B6814FCA-BF3F-49B6-B3CA-85A6DDFC7F85}"/>
          </ac:graphicFrameMkLst>
        </pc:graphicFrameChg>
      </pc:sldChg>
    </pc:docChg>
  </pc:docChgLst>
  <pc:docChgLst>
    <pc:chgData name="Uljas Iida-Maria" userId="S::iida-maria.uljas@kouvola.fi::72c6e6f8-a803-4fc1-ba9c-75e95aa71c82" providerId="AD" clId="Web-{07C5E60D-8F07-D56D-4F62-8DC9D75019F7}"/>
    <pc:docChg chg="addSld delSld modSld sldOrd">
      <pc:chgData name="Uljas Iida-Maria" userId="S::iida-maria.uljas@kouvola.fi::72c6e6f8-a803-4fc1-ba9c-75e95aa71c82" providerId="AD" clId="Web-{07C5E60D-8F07-D56D-4F62-8DC9D75019F7}" dt="2021-01-25T16:16:02.603" v="3456"/>
      <pc:docMkLst>
        <pc:docMk/>
      </pc:docMkLst>
      <pc:sldChg chg="addSp delSp modSp mod setBg">
        <pc:chgData name="Uljas Iida-Maria" userId="S::iida-maria.uljas@kouvola.fi::72c6e6f8-a803-4fc1-ba9c-75e95aa71c82" providerId="AD" clId="Web-{07C5E60D-8F07-D56D-4F62-8DC9D75019F7}" dt="2021-01-25T15:19:06.098" v="1794" actId="20577"/>
        <pc:sldMkLst>
          <pc:docMk/>
          <pc:sldMk cId="4186082990" sldId="259"/>
        </pc:sldMkLst>
        <pc:spChg chg="mod">
          <ac:chgData name="Uljas Iida-Maria" userId="S::iida-maria.uljas@kouvola.fi::72c6e6f8-a803-4fc1-ba9c-75e95aa71c82" providerId="AD" clId="Web-{07C5E60D-8F07-D56D-4F62-8DC9D75019F7}" dt="2021-01-25T15:19:06.098" v="1794" actId="20577"/>
          <ac:spMkLst>
            <pc:docMk/>
            <pc:sldMk cId="4186082990" sldId="259"/>
            <ac:spMk id="2" creationId="{00000000-0000-0000-0000-000000000000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33:40.681" v="205"/>
          <ac:spMkLst>
            <pc:docMk/>
            <pc:sldMk cId="4186082990" sldId="259"/>
            <ac:spMk id="7" creationId="{0D7B6173-1D58-48E2-83CF-37350F315F75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33:40.681" v="205"/>
          <ac:spMkLst>
            <pc:docMk/>
            <pc:sldMk cId="4186082990" sldId="259"/>
            <ac:spMk id="9" creationId="{BD21050B-D85A-4CC6-94EC-450D24F19661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33:40.681" v="205"/>
          <ac:spMkLst>
            <pc:docMk/>
            <pc:sldMk cId="4186082990" sldId="259"/>
            <ac:spMk id="13" creationId="{D87C4F29-0DC4-4901-A2FD-7C88889E6035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33:40.681" v="205"/>
          <ac:spMkLst>
            <pc:docMk/>
            <pc:sldMk cId="4186082990" sldId="259"/>
            <ac:spMk id="15" creationId="{C5F81162-7738-4BC8-BA5D-ADEFD7F2D166}"/>
          </ac:spMkLst>
        </pc:spChg>
        <pc:picChg chg="add del">
          <ac:chgData name="Uljas Iida-Maria" userId="S::iida-maria.uljas@kouvola.fi::72c6e6f8-a803-4fc1-ba9c-75e95aa71c82" providerId="AD" clId="Web-{07C5E60D-8F07-D56D-4F62-8DC9D75019F7}" dt="2021-01-25T08:33:39.196" v="204"/>
          <ac:picMkLst>
            <pc:docMk/>
            <pc:sldMk cId="4186082990" sldId="259"/>
            <ac:picMk id="3" creationId="{6BF90D5B-273D-4A57-BA6A-F8637ACF2D4C}"/>
          </ac:picMkLst>
        </pc:picChg>
        <pc:picChg chg="add del">
          <ac:chgData name="Uljas Iida-Maria" userId="S::iida-maria.uljas@kouvola.fi::72c6e6f8-a803-4fc1-ba9c-75e95aa71c82" providerId="AD" clId="Web-{07C5E60D-8F07-D56D-4F62-8DC9D75019F7}" dt="2021-01-25T08:33:40.681" v="205"/>
          <ac:picMkLst>
            <pc:docMk/>
            <pc:sldMk cId="4186082990" sldId="259"/>
            <ac:picMk id="11" creationId="{C4720EDA-E218-43A9-8817-08F09F4DB6CA}"/>
          </ac:picMkLst>
        </pc:picChg>
      </pc:sldChg>
      <pc:sldChg chg="addSp delSp modSp">
        <pc:chgData name="Uljas Iida-Maria" userId="S::iida-maria.uljas@kouvola.fi::72c6e6f8-a803-4fc1-ba9c-75e95aa71c82" providerId="AD" clId="Web-{07C5E60D-8F07-D56D-4F62-8DC9D75019F7}" dt="2021-01-25T14:31:18.137" v="1395" actId="20577"/>
        <pc:sldMkLst>
          <pc:docMk/>
          <pc:sldMk cId="2363451705" sldId="264"/>
        </pc:sldMkLst>
        <pc:spChg chg="mod">
          <ac:chgData name="Uljas Iida-Maria" userId="S::iida-maria.uljas@kouvola.fi::72c6e6f8-a803-4fc1-ba9c-75e95aa71c82" providerId="AD" clId="Web-{07C5E60D-8F07-D56D-4F62-8DC9D75019F7}" dt="2021-01-25T08:51:11.737" v="357" actId="1076"/>
          <ac:spMkLst>
            <pc:docMk/>
            <pc:sldMk cId="2363451705" sldId="264"/>
            <ac:spMk id="3" creationId="{00000000-0000-0000-0000-000000000000}"/>
          </ac:spMkLst>
        </pc:spChg>
        <pc:spChg chg="del mod">
          <ac:chgData name="Uljas Iida-Maria" userId="S::iida-maria.uljas@kouvola.fi::72c6e6f8-a803-4fc1-ba9c-75e95aa71c82" providerId="AD" clId="Web-{07C5E60D-8F07-D56D-4F62-8DC9D75019F7}" dt="2021-01-25T08:42:15.537" v="233"/>
          <ac:spMkLst>
            <pc:docMk/>
            <pc:sldMk cId="2363451705" sldId="264"/>
            <ac:spMk id="4" creationId="{00000000-0000-0000-0000-000000000000}"/>
          </ac:spMkLst>
        </pc:spChg>
        <pc:spChg chg="del">
          <ac:chgData name="Uljas Iida-Maria" userId="S::iida-maria.uljas@kouvola.fi::72c6e6f8-a803-4fc1-ba9c-75e95aa71c82" providerId="AD" clId="Web-{07C5E60D-8F07-D56D-4F62-8DC9D75019F7}" dt="2021-01-25T08:43:30.414" v="242"/>
          <ac:spMkLst>
            <pc:docMk/>
            <pc:sldMk cId="2363451705" sldId="264"/>
            <ac:spMk id="7" creationId="{00000000-0000-0000-0000-000000000000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08:47:20.685" v="316" actId="20577"/>
          <ac:spMkLst>
            <pc:docMk/>
            <pc:sldMk cId="2363451705" sldId="264"/>
            <ac:spMk id="11" creationId="{3758F3FE-84AE-4F2F-A2BD-E29396EB0A9C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14:31:09.840" v="1393" actId="20577"/>
          <ac:spMkLst>
            <pc:docMk/>
            <pc:sldMk cId="2363451705" sldId="264"/>
            <ac:spMk id="12" creationId="{FF950175-26B1-4F91-A6A8-6739E551DC51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14:31:18.137" v="1395" actId="20577"/>
          <ac:spMkLst>
            <pc:docMk/>
            <pc:sldMk cId="2363451705" sldId="264"/>
            <ac:spMk id="13" creationId="{E6D98246-331D-4D8D-BFB8-9A7D705CECC4}"/>
          </ac:spMkLst>
        </pc:spChg>
        <pc:picChg chg="add mod">
          <ac:chgData name="Uljas Iida-Maria" userId="S::iida-maria.uljas@kouvola.fi::72c6e6f8-a803-4fc1-ba9c-75e95aa71c82" providerId="AD" clId="Web-{07C5E60D-8F07-D56D-4F62-8DC9D75019F7}" dt="2021-01-25T08:51:02.862" v="356" actId="1076"/>
          <ac:picMkLst>
            <pc:docMk/>
            <pc:sldMk cId="2363451705" sldId="264"/>
            <ac:picMk id="2" creationId="{37E0337E-0E08-406E-B0E5-51160E130587}"/>
          </ac:picMkLst>
        </pc:picChg>
        <pc:picChg chg="add mod">
          <ac:chgData name="Uljas Iida-Maria" userId="S::iida-maria.uljas@kouvola.fi::72c6e6f8-a803-4fc1-ba9c-75e95aa71c82" providerId="AD" clId="Web-{07C5E60D-8F07-D56D-4F62-8DC9D75019F7}" dt="2021-01-25T08:47:04.013" v="313" actId="1076"/>
          <ac:picMkLst>
            <pc:docMk/>
            <pc:sldMk cId="2363451705" sldId="264"/>
            <ac:picMk id="5" creationId="{FD8A963D-1AC7-4852-AFCC-F2A3E48850EE}"/>
          </ac:picMkLst>
        </pc:picChg>
        <pc:picChg chg="add mod">
          <ac:chgData name="Uljas Iida-Maria" userId="S::iida-maria.uljas@kouvola.fi::72c6e6f8-a803-4fc1-ba9c-75e95aa71c82" providerId="AD" clId="Web-{07C5E60D-8F07-D56D-4F62-8DC9D75019F7}" dt="2021-01-25T08:48:37.624" v="327" actId="1076"/>
          <ac:picMkLst>
            <pc:docMk/>
            <pc:sldMk cId="2363451705" sldId="264"/>
            <ac:picMk id="6" creationId="{F4B2FEEC-CEA4-469D-AFFF-EF001EDB4C37}"/>
          </ac:picMkLst>
        </pc:picChg>
        <pc:picChg chg="add mod">
          <ac:chgData name="Uljas Iida-Maria" userId="S::iida-maria.uljas@kouvola.fi::72c6e6f8-a803-4fc1-ba9c-75e95aa71c82" providerId="AD" clId="Web-{07C5E60D-8F07-D56D-4F62-8DC9D75019F7}" dt="2021-01-25T08:44:27.931" v="261" actId="1076"/>
          <ac:picMkLst>
            <pc:docMk/>
            <pc:sldMk cId="2363451705" sldId="264"/>
            <ac:picMk id="8" creationId="{BDFCC92D-B13A-438F-87CD-77FE57CD1762}"/>
          </ac:picMkLst>
        </pc:picChg>
        <pc:picChg chg="add del mod">
          <ac:chgData name="Uljas Iida-Maria" userId="S::iida-maria.uljas@kouvola.fi::72c6e6f8-a803-4fc1-ba9c-75e95aa71c82" providerId="AD" clId="Web-{07C5E60D-8F07-D56D-4F62-8DC9D75019F7}" dt="2021-01-25T08:43:09.929" v="239"/>
          <ac:picMkLst>
            <pc:docMk/>
            <pc:sldMk cId="2363451705" sldId="264"/>
            <ac:picMk id="9" creationId="{1808662E-A450-4F08-A345-28127F6BB603}"/>
          </ac:picMkLst>
        </pc:picChg>
        <pc:picChg chg="add del mod modCrop">
          <ac:chgData name="Uljas Iida-Maria" userId="S::iida-maria.uljas@kouvola.fi::72c6e6f8-a803-4fc1-ba9c-75e95aa71c82" providerId="AD" clId="Web-{07C5E60D-8F07-D56D-4F62-8DC9D75019F7}" dt="2021-01-25T08:48:24.827" v="326" actId="1076"/>
          <ac:picMkLst>
            <pc:docMk/>
            <pc:sldMk cId="2363451705" sldId="264"/>
            <ac:picMk id="10" creationId="{AC34B4E9-ACDB-4815-BB3E-33ED577CFA7D}"/>
          </ac:picMkLst>
        </pc:picChg>
        <pc:picChg chg="add del mod modCrop">
          <ac:chgData name="Uljas Iida-Maria" userId="S::iida-maria.uljas@kouvola.fi::72c6e6f8-a803-4fc1-ba9c-75e95aa71c82" providerId="AD" clId="Web-{07C5E60D-8F07-D56D-4F62-8DC9D75019F7}" dt="2021-01-25T08:50:01.767" v="347"/>
          <ac:picMkLst>
            <pc:docMk/>
            <pc:sldMk cId="2363451705" sldId="264"/>
            <ac:picMk id="14" creationId="{A92E13B7-8446-4343-A1FC-7E710DBFA07A}"/>
          </ac:picMkLst>
        </pc:picChg>
        <pc:picChg chg="add mod modCrop">
          <ac:chgData name="Uljas Iida-Maria" userId="S::iida-maria.uljas@kouvola.fi::72c6e6f8-a803-4fc1-ba9c-75e95aa71c82" providerId="AD" clId="Web-{07C5E60D-8F07-D56D-4F62-8DC9D75019F7}" dt="2021-01-25T08:50:59.143" v="355" actId="1076"/>
          <ac:picMkLst>
            <pc:docMk/>
            <pc:sldMk cId="2363451705" sldId="264"/>
            <ac:picMk id="15" creationId="{E5E9F970-205D-4B35-8E08-A610F8AA19B1}"/>
          </ac:picMkLst>
        </pc:picChg>
      </pc:sldChg>
      <pc:sldChg chg="addSp delSp modSp mod setBg">
        <pc:chgData name="Uljas Iida-Maria" userId="S::iida-maria.uljas@kouvola.fi::72c6e6f8-a803-4fc1-ba9c-75e95aa71c82" providerId="AD" clId="Web-{07C5E60D-8F07-D56D-4F62-8DC9D75019F7}" dt="2021-01-25T14:29:39.928" v="1391" actId="14100"/>
        <pc:sldMkLst>
          <pc:docMk/>
          <pc:sldMk cId="1168240657" sldId="265"/>
        </pc:sldMkLst>
        <pc:spChg chg="mod">
          <ac:chgData name="Uljas Iida-Maria" userId="S::iida-maria.uljas@kouvola.fi::72c6e6f8-a803-4fc1-ba9c-75e95aa71c82" providerId="AD" clId="Web-{07C5E60D-8F07-D56D-4F62-8DC9D75019F7}" dt="2021-01-25T08:20:27.209" v="54" actId="1076"/>
          <ac:spMkLst>
            <pc:docMk/>
            <pc:sldMk cId="1168240657" sldId="265"/>
            <ac:spMk id="2" creationId="{00000000-0000-0000-0000-000000000000}"/>
          </ac:spMkLst>
        </pc:spChg>
        <pc:spChg chg="mod ord">
          <ac:chgData name="Uljas Iida-Maria" userId="S::iida-maria.uljas@kouvola.fi::72c6e6f8-a803-4fc1-ba9c-75e95aa71c82" providerId="AD" clId="Web-{07C5E60D-8F07-D56D-4F62-8DC9D75019F7}" dt="2021-01-25T14:29:39.928" v="1391" actId="14100"/>
          <ac:spMkLst>
            <pc:docMk/>
            <pc:sldMk cId="1168240657" sldId="265"/>
            <ac:spMk id="3" creationId="{00000000-0000-0000-0000-000000000000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16:07.015" v="9"/>
          <ac:spMkLst>
            <pc:docMk/>
            <pc:sldMk cId="1168240657" sldId="265"/>
            <ac:spMk id="15" creationId="{79BB35BC-D5C2-4C8B-A22A-A71E6191913B}"/>
          </ac:spMkLst>
        </pc:spChg>
        <pc:picChg chg="add mod ord">
          <ac:chgData name="Uljas Iida-Maria" userId="S::iida-maria.uljas@kouvola.fi::72c6e6f8-a803-4fc1-ba9c-75e95aa71c82" providerId="AD" clId="Web-{07C5E60D-8F07-D56D-4F62-8DC9D75019F7}" dt="2021-01-25T08:16:43.500" v="19" actId="1076"/>
          <ac:picMkLst>
            <pc:docMk/>
            <pc:sldMk cId="1168240657" sldId="265"/>
            <ac:picMk id="5" creationId="{7973B9BA-C957-48B7-A848-02D9820FFAAF}"/>
          </ac:picMkLst>
        </pc:picChg>
        <pc:picChg chg="add del">
          <ac:chgData name="Uljas Iida-Maria" userId="S::iida-maria.uljas@kouvola.fi::72c6e6f8-a803-4fc1-ba9c-75e95aa71c82" providerId="AD" clId="Web-{07C5E60D-8F07-D56D-4F62-8DC9D75019F7}" dt="2021-01-25T08:16:24.953" v="13"/>
          <ac:picMkLst>
            <pc:docMk/>
            <pc:sldMk cId="1168240657" sldId="265"/>
            <ac:picMk id="12" creationId="{54DDEBDD-D8BD-41A6-8A0D-B00E3768B0F9}"/>
          </ac:picMkLst>
        </pc:picChg>
        <pc:cxnChg chg="add del">
          <ac:chgData name="Uljas Iida-Maria" userId="S::iida-maria.uljas@kouvola.fi::72c6e6f8-a803-4fc1-ba9c-75e95aa71c82" providerId="AD" clId="Web-{07C5E60D-8F07-D56D-4F62-8DC9D75019F7}" dt="2021-01-25T08:20:03.818" v="49"/>
          <ac:cxnSpMkLst>
            <pc:docMk/>
            <pc:sldMk cId="1168240657" sldId="265"/>
            <ac:cxnSpMk id="10" creationId="{A7F400EE-A8A5-48AF-B4D6-291B52C6F0B0}"/>
          </ac:cxnSpMkLst>
        </pc:cxnChg>
      </pc:sldChg>
      <pc:sldChg chg="modSp">
        <pc:chgData name="Uljas Iida-Maria" userId="S::iida-maria.uljas@kouvola.fi::72c6e6f8-a803-4fc1-ba9c-75e95aa71c82" providerId="AD" clId="Web-{07C5E60D-8F07-D56D-4F62-8DC9D75019F7}" dt="2021-01-25T08:18:02.893" v="30" actId="20577"/>
        <pc:sldMkLst>
          <pc:docMk/>
          <pc:sldMk cId="3767616382" sldId="266"/>
        </pc:sldMkLst>
        <pc:spChg chg="mod">
          <ac:chgData name="Uljas Iida-Maria" userId="S::iida-maria.uljas@kouvola.fi::72c6e6f8-a803-4fc1-ba9c-75e95aa71c82" providerId="AD" clId="Web-{07C5E60D-8F07-D56D-4F62-8DC9D75019F7}" dt="2021-01-25T08:18:02.893" v="30" actId="20577"/>
          <ac:spMkLst>
            <pc:docMk/>
            <pc:sldMk cId="3767616382" sldId="266"/>
            <ac:spMk id="6" creationId="{00000000-0000-0000-0000-000000000000}"/>
          </ac:spMkLst>
        </pc:spChg>
      </pc:sldChg>
      <pc:sldChg chg="addSp modSp mod setBg">
        <pc:chgData name="Uljas Iida-Maria" userId="S::iida-maria.uljas@kouvola.fi::72c6e6f8-a803-4fc1-ba9c-75e95aa71c82" providerId="AD" clId="Web-{07C5E60D-8F07-D56D-4F62-8DC9D75019F7}" dt="2021-01-25T08:21:37.617" v="61"/>
        <pc:sldMkLst>
          <pc:docMk/>
          <pc:sldMk cId="2024676532" sldId="267"/>
        </pc:sldMkLst>
        <pc:spChg chg="mod">
          <ac:chgData name="Uljas Iida-Maria" userId="S::iida-maria.uljas@kouvola.fi::72c6e6f8-a803-4fc1-ba9c-75e95aa71c82" providerId="AD" clId="Web-{07C5E60D-8F07-D56D-4F62-8DC9D75019F7}" dt="2021-01-25T08:19:53.208" v="47" actId="1076"/>
          <ac:spMkLst>
            <pc:docMk/>
            <pc:sldMk cId="2024676532" sldId="267"/>
            <ac:spMk id="2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19:57.302" v="48" actId="1076"/>
          <ac:spMkLst>
            <pc:docMk/>
            <pc:sldMk cId="2024676532" sldId="267"/>
            <ac:spMk id="3" creationId="{00000000-0000-0000-0000-000000000000}"/>
          </ac:spMkLst>
        </pc:spChg>
        <pc:picChg chg="add mod">
          <ac:chgData name="Uljas Iida-Maria" userId="S::iida-maria.uljas@kouvola.fi::72c6e6f8-a803-4fc1-ba9c-75e95aa71c82" providerId="AD" clId="Web-{07C5E60D-8F07-D56D-4F62-8DC9D75019F7}" dt="2021-01-25T08:19:35.192" v="43" actId="1076"/>
          <ac:picMkLst>
            <pc:docMk/>
            <pc:sldMk cId="2024676532" sldId="267"/>
            <ac:picMk id="5" creationId="{6AA82F34-78BD-43AD-9478-EBB2C63670E0}"/>
          </ac:picMkLst>
        </pc:picChg>
        <pc:picChg chg="add mod modCrop">
          <ac:chgData name="Uljas Iida-Maria" userId="S::iida-maria.uljas@kouvola.fi::72c6e6f8-a803-4fc1-ba9c-75e95aa71c82" providerId="AD" clId="Web-{07C5E60D-8F07-D56D-4F62-8DC9D75019F7}" dt="2021-01-25T08:21:37.617" v="61"/>
          <ac:picMkLst>
            <pc:docMk/>
            <pc:sldMk cId="2024676532" sldId="267"/>
            <ac:picMk id="7" creationId="{F15DFAA0-06CB-4B94-BF01-AC2E4B689554}"/>
          </ac:picMkLst>
        </pc:picChg>
      </pc:sldChg>
      <pc:sldChg chg="addSp delSp modSp">
        <pc:chgData name="Uljas Iida-Maria" userId="S::iida-maria.uljas@kouvola.fi::72c6e6f8-a803-4fc1-ba9c-75e95aa71c82" providerId="AD" clId="Web-{07C5E60D-8F07-D56D-4F62-8DC9D75019F7}" dt="2021-01-25T16:02:03.548" v="3287"/>
        <pc:sldMkLst>
          <pc:docMk/>
          <pc:sldMk cId="2109917264" sldId="268"/>
        </pc:sldMkLst>
        <pc:spChg chg="del mod">
          <ac:chgData name="Uljas Iida-Maria" userId="S::iida-maria.uljas@kouvola.fi::72c6e6f8-a803-4fc1-ba9c-75e95aa71c82" providerId="AD" clId="Web-{07C5E60D-8F07-D56D-4F62-8DC9D75019F7}" dt="2021-01-25T15:43:08.458" v="2395"/>
          <ac:spMkLst>
            <pc:docMk/>
            <pc:sldMk cId="2109917264" sldId="268"/>
            <ac:spMk id="3" creationId="{00000000-0000-0000-0000-000000000000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15:44:02.368" v="2423"/>
          <ac:spMkLst>
            <pc:docMk/>
            <pc:sldMk cId="2109917264" sldId="268"/>
            <ac:spMk id="8" creationId="{3CDFBA31-4B50-4089-BAB4-4E53A7C04A97}"/>
          </ac:spMkLst>
        </pc:spChg>
        <pc:graphicFrameChg chg="add del">
          <ac:chgData name="Uljas Iida-Maria" userId="S::iida-maria.uljas@kouvola.fi::72c6e6f8-a803-4fc1-ba9c-75e95aa71c82" providerId="AD" clId="Web-{07C5E60D-8F07-D56D-4F62-8DC9D75019F7}" dt="2021-01-25T15:36:04.086" v="1866"/>
          <ac:graphicFrameMkLst>
            <pc:docMk/>
            <pc:sldMk cId="2109917264" sldId="268"/>
            <ac:graphicFrameMk id="2" creationId="{D27AD972-2A40-4CF6-84C4-AB051FDF021D}"/>
          </ac:graphicFrameMkLst>
        </pc:graphicFrameChg>
        <pc:graphicFrameChg chg="add del">
          <ac:chgData name="Uljas Iida-Maria" userId="S::iida-maria.uljas@kouvola.fi::72c6e6f8-a803-4fc1-ba9c-75e95aa71c82" providerId="AD" clId="Web-{07C5E60D-8F07-D56D-4F62-8DC9D75019F7}" dt="2021-01-25T15:36:12.243" v="1868"/>
          <ac:graphicFrameMkLst>
            <pc:docMk/>
            <pc:sldMk cId="2109917264" sldId="268"/>
            <ac:graphicFrameMk id="4" creationId="{7933DDF5-8EB2-483A-8368-DB86EDBC8F0C}"/>
          </ac:graphicFrameMkLst>
        </pc:graphicFrameChg>
        <pc:graphicFrameChg chg="add mod modGraphic">
          <ac:chgData name="Uljas Iida-Maria" userId="S::iida-maria.uljas@kouvola.fi::72c6e6f8-a803-4fc1-ba9c-75e95aa71c82" providerId="AD" clId="Web-{07C5E60D-8F07-D56D-4F62-8DC9D75019F7}" dt="2021-01-25T16:01:27.311" v="3229"/>
          <ac:graphicFrameMkLst>
            <pc:docMk/>
            <pc:sldMk cId="2109917264" sldId="268"/>
            <ac:graphicFrameMk id="5" creationId="{A6DC4597-E69B-447F-AEE9-900FE7B90B12}"/>
          </ac:graphicFrameMkLst>
        </pc:graphicFrameChg>
        <pc:graphicFrameChg chg="add mod modGraphic">
          <ac:chgData name="Uljas Iida-Maria" userId="S::iida-maria.uljas@kouvola.fi::72c6e6f8-a803-4fc1-ba9c-75e95aa71c82" providerId="AD" clId="Web-{07C5E60D-8F07-D56D-4F62-8DC9D75019F7}" dt="2021-01-25T16:02:03.548" v="3287"/>
          <ac:graphicFrameMkLst>
            <pc:docMk/>
            <pc:sldMk cId="2109917264" sldId="268"/>
            <ac:graphicFrameMk id="6" creationId="{250A4E65-1FA1-45E2-96AA-9513D5DC8ED9}"/>
          </ac:graphicFrameMkLst>
        </pc:graphicFrameChg>
      </pc:sldChg>
      <pc:sldChg chg="addSp delSp modSp">
        <pc:chgData name="Uljas Iida-Maria" userId="S::iida-maria.uljas@kouvola.fi::72c6e6f8-a803-4fc1-ba9c-75e95aa71c82" providerId="AD" clId="Web-{07C5E60D-8F07-D56D-4F62-8DC9D75019F7}" dt="2021-01-25T16:03:42.836" v="3399"/>
        <pc:sldMkLst>
          <pc:docMk/>
          <pc:sldMk cId="2949702681" sldId="269"/>
        </pc:sldMkLst>
        <pc:spChg chg="mod">
          <ac:chgData name="Uljas Iida-Maria" userId="S::iida-maria.uljas@kouvola.fi::72c6e6f8-a803-4fc1-ba9c-75e95aa71c82" providerId="AD" clId="Web-{07C5E60D-8F07-D56D-4F62-8DC9D75019F7}" dt="2021-01-25T15:49:27.670" v="2684" actId="20577"/>
          <ac:spMkLst>
            <pc:docMk/>
            <pc:sldMk cId="2949702681" sldId="269"/>
            <ac:spMk id="3" creationId="{00000000-0000-0000-0000-000000000000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15:43:38.585" v="2418"/>
          <ac:spMkLst>
            <pc:docMk/>
            <pc:sldMk cId="2949702681" sldId="269"/>
            <ac:spMk id="4" creationId="{9350F060-C08E-4E23-829A-811F39C3A120}"/>
          </ac:spMkLst>
        </pc:spChg>
        <pc:graphicFrameChg chg="add mod modGraphic">
          <ac:chgData name="Uljas Iida-Maria" userId="S::iida-maria.uljas@kouvola.fi::72c6e6f8-a803-4fc1-ba9c-75e95aa71c82" providerId="AD" clId="Web-{07C5E60D-8F07-D56D-4F62-8DC9D75019F7}" dt="2021-01-25T16:02:27.768" v="3325"/>
          <ac:graphicFrameMkLst>
            <pc:docMk/>
            <pc:sldMk cId="2949702681" sldId="269"/>
            <ac:graphicFrameMk id="2" creationId="{F81850DD-849C-457A-8DF6-BDA99A0F077B}"/>
          </ac:graphicFrameMkLst>
        </pc:graphicFrameChg>
        <pc:graphicFrameChg chg="add mod modGraphic">
          <ac:chgData name="Uljas Iida-Maria" userId="S::iida-maria.uljas@kouvola.fi::72c6e6f8-a803-4fc1-ba9c-75e95aa71c82" providerId="AD" clId="Web-{07C5E60D-8F07-D56D-4F62-8DC9D75019F7}" dt="2021-01-25T16:03:42.836" v="3399"/>
          <ac:graphicFrameMkLst>
            <pc:docMk/>
            <pc:sldMk cId="2949702681" sldId="269"/>
            <ac:graphicFrameMk id="5" creationId="{8B2A7C7B-0544-42D1-BC4E-FB415AAFF642}"/>
          </ac:graphicFrameMkLst>
        </pc:graphicFrameChg>
      </pc:sldChg>
      <pc:sldChg chg="modSp">
        <pc:chgData name="Uljas Iida-Maria" userId="S::iida-maria.uljas@kouvola.fi::72c6e6f8-a803-4fc1-ba9c-75e95aa71c82" providerId="AD" clId="Web-{07C5E60D-8F07-D56D-4F62-8DC9D75019F7}" dt="2021-01-25T16:16:02.603" v="3456"/>
        <pc:sldMkLst>
          <pc:docMk/>
          <pc:sldMk cId="2332061012" sldId="271"/>
        </pc:sldMkLst>
        <pc:graphicFrameChg chg="mod modGraphic">
          <ac:chgData name="Uljas Iida-Maria" userId="S::iida-maria.uljas@kouvola.fi::72c6e6f8-a803-4fc1-ba9c-75e95aa71c82" providerId="AD" clId="Web-{07C5E60D-8F07-D56D-4F62-8DC9D75019F7}" dt="2021-01-25T16:16:02.603" v="3456"/>
          <ac:graphicFrameMkLst>
            <pc:docMk/>
            <pc:sldMk cId="2332061012" sldId="271"/>
            <ac:graphicFrameMk id="6" creationId="{00000000-0000-0000-0000-000000000000}"/>
          </ac:graphicFrameMkLst>
        </pc:graphicFrameChg>
      </pc:sldChg>
      <pc:sldChg chg="modSp">
        <pc:chgData name="Uljas Iida-Maria" userId="S::iida-maria.uljas@kouvola.fi::72c6e6f8-a803-4fc1-ba9c-75e95aa71c82" providerId="AD" clId="Web-{07C5E60D-8F07-D56D-4F62-8DC9D75019F7}" dt="2021-01-25T08:57:14.684" v="438" actId="20577"/>
        <pc:sldMkLst>
          <pc:docMk/>
          <pc:sldMk cId="706889871" sldId="274"/>
        </pc:sldMkLst>
        <pc:spChg chg="mod">
          <ac:chgData name="Uljas Iida-Maria" userId="S::iida-maria.uljas@kouvola.fi::72c6e6f8-a803-4fc1-ba9c-75e95aa71c82" providerId="AD" clId="Web-{07C5E60D-8F07-D56D-4F62-8DC9D75019F7}" dt="2021-01-25T08:24:29.199" v="105" actId="1076"/>
          <ac:spMkLst>
            <pc:docMk/>
            <pc:sldMk cId="706889871" sldId="274"/>
            <ac:spMk id="2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57:14.684" v="438" actId="20577"/>
          <ac:spMkLst>
            <pc:docMk/>
            <pc:sldMk cId="706889871" sldId="274"/>
            <ac:spMk id="3" creationId="{00000000-0000-0000-0000-000000000000}"/>
          </ac:spMkLst>
        </pc:spChg>
      </pc:sldChg>
      <pc:sldChg chg="modSp">
        <pc:chgData name="Uljas Iida-Maria" userId="S::iida-maria.uljas@kouvola.fi::72c6e6f8-a803-4fc1-ba9c-75e95aa71c82" providerId="AD" clId="Web-{07C5E60D-8F07-D56D-4F62-8DC9D75019F7}" dt="2021-01-25T16:05:09.091" v="3405" actId="20577"/>
        <pc:sldMkLst>
          <pc:docMk/>
          <pc:sldMk cId="1150595171" sldId="275"/>
        </pc:sldMkLst>
        <pc:spChg chg="mod">
          <ac:chgData name="Uljas Iida-Maria" userId="S::iida-maria.uljas@kouvola.fi::72c6e6f8-a803-4fc1-ba9c-75e95aa71c82" providerId="AD" clId="Web-{07C5E60D-8F07-D56D-4F62-8DC9D75019F7}" dt="2021-01-25T16:05:09.091" v="3405" actId="20577"/>
          <ac:spMkLst>
            <pc:docMk/>
            <pc:sldMk cId="1150595171" sldId="275"/>
            <ac:spMk id="3" creationId="{00000000-0000-0000-0000-000000000000}"/>
          </ac:spMkLst>
        </pc:spChg>
      </pc:sldChg>
      <pc:sldChg chg="addSp delSp modSp mod setBg">
        <pc:chgData name="Uljas Iida-Maria" userId="S::iida-maria.uljas@kouvola.fi::72c6e6f8-a803-4fc1-ba9c-75e95aa71c82" providerId="AD" clId="Web-{07C5E60D-8F07-D56D-4F62-8DC9D75019F7}" dt="2021-01-25T08:55:08.274" v="415" actId="1076"/>
        <pc:sldMkLst>
          <pc:docMk/>
          <pc:sldMk cId="2116311378" sldId="277"/>
        </pc:sldMkLst>
        <pc:spChg chg="add mod">
          <ac:chgData name="Uljas Iida-Maria" userId="S::iida-maria.uljas@kouvola.fi::72c6e6f8-a803-4fc1-ba9c-75e95aa71c82" providerId="AD" clId="Web-{07C5E60D-8F07-D56D-4F62-8DC9D75019F7}" dt="2021-01-25T08:55:00.071" v="414" actId="1076"/>
          <ac:spMkLst>
            <pc:docMk/>
            <pc:sldMk cId="2116311378" sldId="277"/>
            <ac:spMk id="3" creationId="{CF19EF60-FD94-478C-A467-72F52C48A5BF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30:35.036" v="186" actId="20577"/>
          <ac:spMkLst>
            <pc:docMk/>
            <pc:sldMk cId="2116311378" sldId="277"/>
            <ac:spMk id="4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31:26.802" v="197" actId="20577"/>
          <ac:spMkLst>
            <pc:docMk/>
            <pc:sldMk cId="2116311378" sldId="277"/>
            <ac:spMk id="5" creationId="{00000000-0000-0000-0000-000000000000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08:54:10.789" v="403"/>
          <ac:spMkLst>
            <pc:docMk/>
            <pc:sldMk cId="2116311378" sldId="277"/>
            <ac:spMk id="7" creationId="{E32C8AE6-8E49-4144-B33E-39745CD5CFC5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08:55:08.274" v="415" actId="1076"/>
          <ac:spMkLst>
            <pc:docMk/>
            <pc:sldMk cId="2116311378" sldId="277"/>
            <ac:spMk id="8" creationId="{DE60118F-7BE8-445E-ACD5-9FE3CFDDCB92}"/>
          </ac:spMkLst>
        </pc:spChg>
        <pc:spChg chg="add del">
          <ac:chgData name="Uljas Iida-Maria" userId="S::iida-maria.uljas@kouvola.fi::72c6e6f8-a803-4fc1-ba9c-75e95aa71c82" providerId="AD" clId="Web-{07C5E60D-8F07-D56D-4F62-8DC9D75019F7}" dt="2021-01-25T08:29:33.737" v="180"/>
          <ac:spMkLst>
            <pc:docMk/>
            <pc:sldMk cId="2116311378" sldId="277"/>
            <ac:spMk id="10" creationId="{3CD9DF72-87A3-404E-A828-84CBF11A8303}"/>
          </ac:spMkLst>
        </pc:spChg>
        <pc:picChg chg="add mod ord">
          <ac:chgData name="Uljas Iida-Maria" userId="S::iida-maria.uljas@kouvola.fi::72c6e6f8-a803-4fc1-ba9c-75e95aa71c82" providerId="AD" clId="Web-{07C5E60D-8F07-D56D-4F62-8DC9D75019F7}" dt="2021-01-25T08:29:44.441" v="181" actId="1076"/>
          <ac:picMkLst>
            <pc:docMk/>
            <pc:sldMk cId="2116311378" sldId="277"/>
            <ac:picMk id="2" creationId="{0E5F6C30-E2EB-400C-8819-6F07712CEF18}"/>
          </ac:picMkLst>
        </pc:picChg>
        <pc:cxnChg chg="add del">
          <ac:chgData name="Uljas Iida-Maria" userId="S::iida-maria.uljas@kouvola.fi::72c6e6f8-a803-4fc1-ba9c-75e95aa71c82" providerId="AD" clId="Web-{07C5E60D-8F07-D56D-4F62-8DC9D75019F7}" dt="2021-01-25T08:29:33.737" v="180"/>
          <ac:cxnSpMkLst>
            <pc:docMk/>
            <pc:sldMk cId="2116311378" sldId="277"/>
            <ac:cxnSpMk id="12" creationId="{20E3A342-4D61-4E3F-AF90-1AB42AEB96CC}"/>
          </ac:cxnSpMkLst>
        </pc:cxnChg>
      </pc:sldChg>
      <pc:sldChg chg="modSp del">
        <pc:chgData name="Uljas Iida-Maria" userId="S::iida-maria.uljas@kouvola.fi::72c6e6f8-a803-4fc1-ba9c-75e95aa71c82" providerId="AD" clId="Web-{07C5E60D-8F07-D56D-4F62-8DC9D75019F7}" dt="2021-01-25T08:56:18.214" v="425"/>
        <pc:sldMkLst>
          <pc:docMk/>
          <pc:sldMk cId="652424325" sldId="278"/>
        </pc:sldMkLst>
        <pc:spChg chg="mod">
          <ac:chgData name="Uljas Iida-Maria" userId="S::iida-maria.uljas@kouvola.fi::72c6e6f8-a803-4fc1-ba9c-75e95aa71c82" providerId="AD" clId="Web-{07C5E60D-8F07-D56D-4F62-8DC9D75019F7}" dt="2021-01-25T08:56:01.776" v="418" actId="20577"/>
          <ac:spMkLst>
            <pc:docMk/>
            <pc:sldMk cId="652424325" sldId="278"/>
            <ac:spMk id="3" creationId="{00000000-0000-0000-0000-000000000000}"/>
          </ac:spMkLst>
        </pc:spChg>
      </pc:sldChg>
      <pc:sldChg chg="addSp modSp">
        <pc:chgData name="Uljas Iida-Maria" userId="S::iida-maria.uljas@kouvola.fi::72c6e6f8-a803-4fc1-ba9c-75e95aa71c82" providerId="AD" clId="Web-{07C5E60D-8F07-D56D-4F62-8DC9D75019F7}" dt="2021-01-25T08:58:41.936" v="475" actId="20577"/>
        <pc:sldMkLst>
          <pc:docMk/>
          <pc:sldMk cId="1463592477" sldId="279"/>
        </pc:sldMkLst>
        <pc:spChg chg="add mod">
          <ac:chgData name="Uljas Iida-Maria" userId="S::iida-maria.uljas@kouvola.fi::72c6e6f8-a803-4fc1-ba9c-75e95aa71c82" providerId="AD" clId="Web-{07C5E60D-8F07-D56D-4F62-8DC9D75019F7}" dt="2021-01-25T08:58:41.936" v="475" actId="20577"/>
          <ac:spMkLst>
            <pc:docMk/>
            <pc:sldMk cId="1463592477" sldId="279"/>
            <ac:spMk id="3" creationId="{C4F25ADF-64A2-4E6E-AB64-A1C28CD89916}"/>
          </ac:spMkLst>
        </pc:spChg>
      </pc:sldChg>
      <pc:sldChg chg="modSp del mod setBg">
        <pc:chgData name="Uljas Iida-Maria" userId="S::iida-maria.uljas@kouvola.fi::72c6e6f8-a803-4fc1-ba9c-75e95aa71c82" providerId="AD" clId="Web-{07C5E60D-8F07-D56D-4F62-8DC9D75019F7}" dt="2021-01-25T08:32:58.164" v="201"/>
        <pc:sldMkLst>
          <pc:docMk/>
          <pc:sldMk cId="4197260970" sldId="280"/>
        </pc:sldMkLst>
        <pc:spChg chg="mod">
          <ac:chgData name="Uljas Iida-Maria" userId="S::iida-maria.uljas@kouvola.fi::72c6e6f8-a803-4fc1-ba9c-75e95aa71c82" providerId="AD" clId="Web-{07C5E60D-8F07-D56D-4F62-8DC9D75019F7}" dt="2021-01-25T08:32:44.242" v="200"/>
          <ac:spMkLst>
            <pc:docMk/>
            <pc:sldMk cId="4197260970" sldId="280"/>
            <ac:spMk id="3" creationId="{00000000-0000-0000-0000-000000000000}"/>
          </ac:spMkLst>
        </pc:spChg>
        <pc:picChg chg="mod">
          <ac:chgData name="Uljas Iida-Maria" userId="S::iida-maria.uljas@kouvola.fi::72c6e6f8-a803-4fc1-ba9c-75e95aa71c82" providerId="AD" clId="Web-{07C5E60D-8F07-D56D-4F62-8DC9D75019F7}" dt="2021-01-25T08:32:44.242" v="200"/>
          <ac:picMkLst>
            <pc:docMk/>
            <pc:sldMk cId="4197260970" sldId="280"/>
            <ac:picMk id="4" creationId="{00000000-0000-0000-0000-000000000000}"/>
          </ac:picMkLst>
        </pc:picChg>
      </pc:sldChg>
      <pc:sldChg chg="addSp delSp modSp">
        <pc:chgData name="Uljas Iida-Maria" userId="S::iida-maria.uljas@kouvola.fi::72c6e6f8-a803-4fc1-ba9c-75e95aa71c82" providerId="AD" clId="Web-{07C5E60D-8F07-D56D-4F62-8DC9D75019F7}" dt="2021-01-25T16:00:44.730" v="3185"/>
        <pc:sldMkLst>
          <pc:docMk/>
          <pc:sldMk cId="810185273" sldId="288"/>
        </pc:sldMkLst>
        <pc:spChg chg="add mod">
          <ac:chgData name="Uljas Iida-Maria" userId="S::iida-maria.uljas@kouvola.fi::72c6e6f8-a803-4fc1-ba9c-75e95aa71c82" providerId="AD" clId="Web-{07C5E60D-8F07-D56D-4F62-8DC9D75019F7}" dt="2021-01-25T15:35:43.179" v="1864" actId="1076"/>
          <ac:spMkLst>
            <pc:docMk/>
            <pc:sldMk cId="810185273" sldId="288"/>
            <ac:spMk id="4" creationId="{ADE9754F-605D-4761-9A9E-9BC8A8BACFA5}"/>
          </ac:spMkLst>
        </pc:spChg>
        <pc:spChg chg="del mod">
          <ac:chgData name="Uljas Iida-Maria" userId="S::iida-maria.uljas@kouvola.fi::72c6e6f8-a803-4fc1-ba9c-75e95aa71c82" providerId="AD" clId="Web-{07C5E60D-8F07-D56D-4F62-8DC9D75019F7}" dt="2021-01-25T11:30:41.587" v="676"/>
          <ac:spMkLst>
            <pc:docMk/>
            <pc:sldMk cId="810185273" sldId="288"/>
            <ac:spMk id="5" creationId="{00000000-0000-0000-0000-000000000000}"/>
          </ac:spMkLst>
        </pc:spChg>
        <pc:graphicFrameChg chg="add mod modGraphic">
          <ac:chgData name="Uljas Iida-Maria" userId="S::iida-maria.uljas@kouvola.fi::72c6e6f8-a803-4fc1-ba9c-75e95aa71c82" providerId="AD" clId="Web-{07C5E60D-8F07-D56D-4F62-8DC9D75019F7}" dt="2021-01-25T16:00:44.730" v="3185"/>
          <ac:graphicFrameMkLst>
            <pc:docMk/>
            <pc:sldMk cId="810185273" sldId="288"/>
            <ac:graphicFrameMk id="2" creationId="{EEB38911-24BE-4A93-A7DC-EA664B8FFB55}"/>
          </ac:graphicFrameMkLst>
        </pc:graphicFrameChg>
      </pc:sldChg>
      <pc:sldChg chg="addSp delSp modSp">
        <pc:chgData name="Uljas Iida-Maria" userId="S::iida-maria.uljas@kouvola.fi::72c6e6f8-a803-4fc1-ba9c-75e95aa71c82" providerId="AD" clId="Web-{07C5E60D-8F07-D56D-4F62-8DC9D75019F7}" dt="2021-01-25T15:59:42.507" v="3107"/>
        <pc:sldMkLst>
          <pc:docMk/>
          <pc:sldMk cId="3147826923" sldId="289"/>
        </pc:sldMkLst>
        <pc:spChg chg="add mod">
          <ac:chgData name="Uljas Iida-Maria" userId="S::iida-maria.uljas@kouvola.fi::72c6e6f8-a803-4fc1-ba9c-75e95aa71c82" providerId="AD" clId="Web-{07C5E60D-8F07-D56D-4F62-8DC9D75019F7}" dt="2021-01-25T15:34:57.660" v="1817" actId="1076"/>
          <ac:spMkLst>
            <pc:docMk/>
            <pc:sldMk cId="3147826923" sldId="289"/>
            <ac:spMk id="2" creationId="{8B727AA7-C057-4C53-B616-1997A6DCA00B}"/>
          </ac:spMkLst>
        </pc:spChg>
        <pc:spChg chg="del mod">
          <ac:chgData name="Uljas Iida-Maria" userId="S::iida-maria.uljas@kouvola.fi::72c6e6f8-a803-4fc1-ba9c-75e95aa71c82" providerId="AD" clId="Web-{07C5E60D-8F07-D56D-4F62-8DC9D75019F7}" dt="2021-01-25T13:13:35.724" v="870"/>
          <ac:spMkLst>
            <pc:docMk/>
            <pc:sldMk cId="3147826923" sldId="289"/>
            <ac:spMk id="3" creationId="{00000000-0000-0000-0000-000000000000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13:10:41.265" v="735"/>
          <ac:spMkLst>
            <pc:docMk/>
            <pc:sldMk cId="3147826923" sldId="289"/>
            <ac:spMk id="4" creationId="{25D479CF-07B9-41E6-8B38-36D9B81E804A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13:13:37.974" v="871"/>
          <ac:spMkLst>
            <pc:docMk/>
            <pc:sldMk cId="3147826923" sldId="289"/>
            <ac:spMk id="7" creationId="{46B23B80-46D1-4677-94E7-FA76280DCB9A}"/>
          </ac:spMkLst>
        </pc:spChg>
        <pc:graphicFrameChg chg="add del modGraphic">
          <ac:chgData name="Uljas Iida-Maria" userId="S::iida-maria.uljas@kouvola.fi::72c6e6f8-a803-4fc1-ba9c-75e95aa71c82" providerId="AD" clId="Web-{07C5E60D-8F07-D56D-4F62-8DC9D75019F7}" dt="2021-01-25T13:10:31.437" v="731"/>
          <ac:graphicFrameMkLst>
            <pc:docMk/>
            <pc:sldMk cId="3147826923" sldId="289"/>
            <ac:graphicFrameMk id="2" creationId="{F7F1029A-001C-4FCD-B8D4-F3D7010AE46C}"/>
          </ac:graphicFrameMkLst>
        </pc:graphicFrameChg>
        <pc:graphicFrameChg chg="add mod modGraphic">
          <ac:chgData name="Uljas Iida-Maria" userId="S::iida-maria.uljas@kouvola.fi::72c6e6f8-a803-4fc1-ba9c-75e95aa71c82" providerId="AD" clId="Web-{07C5E60D-8F07-D56D-4F62-8DC9D75019F7}" dt="2021-01-25T15:59:42.507" v="3107"/>
          <ac:graphicFrameMkLst>
            <pc:docMk/>
            <pc:sldMk cId="3147826923" sldId="289"/>
            <ac:graphicFrameMk id="5" creationId="{B6814FCA-BF3F-49B6-B3CA-85A6DDFC7F85}"/>
          </ac:graphicFrameMkLst>
        </pc:graphicFrameChg>
      </pc:sldChg>
      <pc:sldChg chg="ord">
        <pc:chgData name="Uljas Iida-Maria" userId="S::iida-maria.uljas@kouvola.fi::72c6e6f8-a803-4fc1-ba9c-75e95aa71c82" providerId="AD" clId="Web-{07C5E60D-8F07-D56D-4F62-8DC9D75019F7}" dt="2021-01-25T08:52:08.395" v="358"/>
        <pc:sldMkLst>
          <pc:docMk/>
          <pc:sldMk cId="4006394463" sldId="292"/>
        </pc:sldMkLst>
      </pc:sldChg>
      <pc:sldChg chg="modSp addAnim modAnim">
        <pc:chgData name="Uljas Iida-Maria" userId="S::iida-maria.uljas@kouvola.fi::72c6e6f8-a803-4fc1-ba9c-75e95aa71c82" providerId="AD" clId="Web-{07C5E60D-8F07-D56D-4F62-8DC9D75019F7}" dt="2021-01-25T16:12:30.886" v="3408" actId="20577"/>
        <pc:sldMkLst>
          <pc:docMk/>
          <pc:sldMk cId="448229351" sldId="294"/>
        </pc:sldMkLst>
        <pc:spChg chg="mod">
          <ac:chgData name="Uljas Iida-Maria" userId="S::iida-maria.uljas@kouvola.fi::72c6e6f8-a803-4fc1-ba9c-75e95aa71c82" providerId="AD" clId="Web-{07C5E60D-8F07-D56D-4F62-8DC9D75019F7}" dt="2021-01-25T16:12:30.886" v="3408" actId="20577"/>
          <ac:spMkLst>
            <pc:docMk/>
            <pc:sldMk cId="448229351" sldId="294"/>
            <ac:spMk id="4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38:38.297" v="210" actId="20577"/>
          <ac:spMkLst>
            <pc:docMk/>
            <pc:sldMk cId="448229351" sldId="294"/>
            <ac:spMk id="8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08:38:41.438" v="211" actId="20577"/>
          <ac:spMkLst>
            <pc:docMk/>
            <pc:sldMk cId="448229351" sldId="294"/>
            <ac:spMk id="18" creationId="{00000000-0000-0000-0000-000000000000}"/>
          </ac:spMkLst>
        </pc:spChg>
      </pc:sldChg>
      <pc:sldChg chg="modSp addAnim modAnim">
        <pc:chgData name="Uljas Iida-Maria" userId="S::iida-maria.uljas@kouvola.fi::72c6e6f8-a803-4fc1-ba9c-75e95aa71c82" providerId="AD" clId="Web-{07C5E60D-8F07-D56D-4F62-8DC9D75019F7}" dt="2021-01-25T16:15:23.194" v="3438" actId="20577"/>
        <pc:sldMkLst>
          <pc:docMk/>
          <pc:sldMk cId="2108091281" sldId="295"/>
        </pc:sldMkLst>
        <pc:spChg chg="mod">
          <ac:chgData name="Uljas Iida-Maria" userId="S::iida-maria.uljas@kouvola.fi::72c6e6f8-a803-4fc1-ba9c-75e95aa71c82" providerId="AD" clId="Web-{07C5E60D-8F07-D56D-4F62-8DC9D75019F7}" dt="2021-01-25T16:12:38.621" v="3410" actId="20577"/>
          <ac:spMkLst>
            <pc:docMk/>
            <pc:sldMk cId="2108091281" sldId="295"/>
            <ac:spMk id="4" creationId="{00000000-0000-0000-0000-000000000000}"/>
          </ac:spMkLst>
        </pc:spChg>
        <pc:spChg chg="mod">
          <ac:chgData name="Uljas Iida-Maria" userId="S::iida-maria.uljas@kouvola.fi::72c6e6f8-a803-4fc1-ba9c-75e95aa71c82" providerId="AD" clId="Web-{07C5E60D-8F07-D56D-4F62-8DC9D75019F7}" dt="2021-01-25T16:15:23.194" v="3438" actId="20577"/>
          <ac:spMkLst>
            <pc:docMk/>
            <pc:sldMk cId="2108091281" sldId="295"/>
            <ac:spMk id="5" creationId="{00000000-0000-0000-0000-000000000000}"/>
          </ac:spMkLst>
        </pc:spChg>
      </pc:sldChg>
      <pc:sldChg chg="addSp delSp modSp new ord">
        <pc:chgData name="Uljas Iida-Maria" userId="S::iida-maria.uljas@kouvola.fi::72c6e6f8-a803-4fc1-ba9c-75e95aa71c82" providerId="AD" clId="Web-{07C5E60D-8F07-D56D-4F62-8DC9D75019F7}" dt="2021-01-25T16:05:27.499" v="3406"/>
        <pc:sldMkLst>
          <pc:docMk/>
          <pc:sldMk cId="2062309811" sldId="296"/>
        </pc:sldMkLst>
        <pc:spChg chg="del mod">
          <ac:chgData name="Uljas Iida-Maria" userId="S::iida-maria.uljas@kouvola.fi::72c6e6f8-a803-4fc1-ba9c-75e95aa71c82" providerId="AD" clId="Web-{07C5E60D-8F07-D56D-4F62-8DC9D75019F7}" dt="2021-01-25T14:41:31.237" v="1619"/>
          <ac:spMkLst>
            <pc:docMk/>
            <pc:sldMk cId="2062309811" sldId="296"/>
            <ac:spMk id="2" creationId="{40E13D9D-4B3F-43AE-B841-4F1E9077A72F}"/>
          </ac:spMkLst>
        </pc:spChg>
        <pc:spChg chg="del mod">
          <ac:chgData name="Uljas Iida-Maria" userId="S::iida-maria.uljas@kouvola.fi::72c6e6f8-a803-4fc1-ba9c-75e95aa71c82" providerId="AD" clId="Web-{07C5E60D-8F07-D56D-4F62-8DC9D75019F7}" dt="2021-01-25T14:41:29.362" v="1618"/>
          <ac:spMkLst>
            <pc:docMk/>
            <pc:sldMk cId="2062309811" sldId="296"/>
            <ac:spMk id="3" creationId="{A905F568-4358-460B-9B47-431D44678041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14:41:45.457" v="1621" actId="20577"/>
          <ac:spMkLst>
            <pc:docMk/>
            <pc:sldMk cId="2062309811" sldId="296"/>
            <ac:spMk id="5" creationId="{6C328AD1-4E70-4DFA-8F9F-17DCC4DDA733}"/>
          </ac:spMkLst>
        </pc:spChg>
        <pc:spChg chg="add del mod">
          <ac:chgData name="Uljas Iida-Maria" userId="S::iida-maria.uljas@kouvola.fi::72c6e6f8-a803-4fc1-ba9c-75e95aa71c82" providerId="AD" clId="Web-{07C5E60D-8F07-D56D-4F62-8DC9D75019F7}" dt="2021-01-25T14:41:53.864" v="1625"/>
          <ac:spMkLst>
            <pc:docMk/>
            <pc:sldMk cId="2062309811" sldId="296"/>
            <ac:spMk id="7" creationId="{5740337D-0D01-4DEE-BAC4-4905AB92C92E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15:11:01.269" v="1792" actId="1076"/>
          <ac:spMkLst>
            <pc:docMk/>
            <pc:sldMk cId="2062309811" sldId="296"/>
            <ac:spMk id="9" creationId="{3ADB1F04-8229-4208-8901-BD51CA13B995}"/>
          </ac:spMkLst>
        </pc:spChg>
        <pc:spChg chg="add mod">
          <ac:chgData name="Uljas Iida-Maria" userId="S::iida-maria.uljas@kouvola.fi::72c6e6f8-a803-4fc1-ba9c-75e95aa71c82" providerId="AD" clId="Web-{07C5E60D-8F07-D56D-4F62-8DC9D75019F7}" dt="2021-01-25T15:11:05.207" v="1793" actId="1076"/>
          <ac:spMkLst>
            <pc:docMk/>
            <pc:sldMk cId="2062309811" sldId="296"/>
            <ac:spMk id="11" creationId="{89DC06B4-6C2A-40E9-A9C7-D6B71C188490}"/>
          </ac:spMkLst>
        </pc:spChg>
      </pc:sldChg>
    </pc:docChg>
  </pc:docChgLst>
  <pc:docChgLst>
    <pc:chgData name="Uljas Iida-Maria" userId="S::iida-maria.uljas@kouvola.fi::72c6e6f8-a803-4fc1-ba9c-75e95aa71c82" providerId="AD" clId="Web-{17359933-37D5-5321-47E1-2F2EB3C91EA1}"/>
    <pc:docChg chg="modSld">
      <pc:chgData name="Uljas Iida-Maria" userId="S::iida-maria.uljas@kouvola.fi::72c6e6f8-a803-4fc1-ba9c-75e95aa71c82" providerId="AD" clId="Web-{17359933-37D5-5321-47E1-2F2EB3C91EA1}" dt="2021-01-25T16:36:26.013" v="277"/>
      <pc:docMkLst>
        <pc:docMk/>
      </pc:docMkLst>
      <pc:sldChg chg="modSp">
        <pc:chgData name="Uljas Iida-Maria" userId="S::iida-maria.uljas@kouvola.fi::72c6e6f8-a803-4fc1-ba9c-75e95aa71c82" providerId="AD" clId="Web-{17359933-37D5-5321-47E1-2F2EB3C91EA1}" dt="2021-01-25T16:34:45.385" v="207"/>
        <pc:sldMkLst>
          <pc:docMk/>
          <pc:sldMk cId="810185273" sldId="288"/>
        </pc:sldMkLst>
        <pc:graphicFrameChg chg="mod modGraphic">
          <ac:chgData name="Uljas Iida-Maria" userId="S::iida-maria.uljas@kouvola.fi::72c6e6f8-a803-4fc1-ba9c-75e95aa71c82" providerId="AD" clId="Web-{17359933-37D5-5321-47E1-2F2EB3C91EA1}" dt="2021-01-25T16:34:45.385" v="207"/>
          <ac:graphicFrameMkLst>
            <pc:docMk/>
            <pc:sldMk cId="810185273" sldId="288"/>
            <ac:graphicFrameMk id="2" creationId="{EEB38911-24BE-4A93-A7DC-EA664B8FFB55}"/>
          </ac:graphicFrameMkLst>
        </pc:graphicFrameChg>
      </pc:sldChg>
      <pc:sldChg chg="modSp">
        <pc:chgData name="Uljas Iida-Maria" userId="S::iida-maria.uljas@kouvola.fi::72c6e6f8-a803-4fc1-ba9c-75e95aa71c82" providerId="AD" clId="Web-{17359933-37D5-5321-47E1-2F2EB3C91EA1}" dt="2021-01-25T16:36:26.013" v="277"/>
        <pc:sldMkLst>
          <pc:docMk/>
          <pc:sldMk cId="3147826923" sldId="289"/>
        </pc:sldMkLst>
        <pc:graphicFrameChg chg="mod modGraphic">
          <ac:chgData name="Uljas Iida-Maria" userId="S::iida-maria.uljas@kouvola.fi::72c6e6f8-a803-4fc1-ba9c-75e95aa71c82" providerId="AD" clId="Web-{17359933-37D5-5321-47E1-2F2EB3C91EA1}" dt="2021-01-25T16:36:26.013" v="277"/>
          <ac:graphicFrameMkLst>
            <pc:docMk/>
            <pc:sldMk cId="3147826923" sldId="289"/>
            <ac:graphicFrameMk id="5" creationId="{B6814FCA-BF3F-49B6-B3CA-85A6DDFC7F85}"/>
          </ac:graphicFrameMkLst>
        </pc:graphicFrameChg>
      </pc:sldChg>
    </pc:docChg>
  </pc:docChgLst>
  <pc:docChgLst>
    <pc:chgData name="Uljas Iida-Maria" userId="S::iida-maria.uljas@kouvola.fi::72c6e6f8-a803-4fc1-ba9c-75e95aa71c82" providerId="AD" clId="Web-{9F8DC773-F1E5-FD46-514D-A0346D8B4454}"/>
    <pc:docChg chg="modSld">
      <pc:chgData name="Uljas Iida-Maria" userId="S::iida-maria.uljas@kouvola.fi::72c6e6f8-a803-4fc1-ba9c-75e95aa71c82" providerId="AD" clId="Web-{9F8DC773-F1E5-FD46-514D-A0346D8B4454}" dt="2021-01-25T17:57:44.939" v="8" actId="20577"/>
      <pc:docMkLst>
        <pc:docMk/>
      </pc:docMkLst>
      <pc:sldChg chg="modSp">
        <pc:chgData name="Uljas Iida-Maria" userId="S::iida-maria.uljas@kouvola.fi::72c6e6f8-a803-4fc1-ba9c-75e95aa71c82" providerId="AD" clId="Web-{9F8DC773-F1E5-FD46-514D-A0346D8B4454}" dt="2021-01-25T17:57:44.939" v="8" actId="20577"/>
        <pc:sldMkLst>
          <pc:docMk/>
          <pc:sldMk cId="1150595171" sldId="275"/>
        </pc:sldMkLst>
        <pc:spChg chg="mod">
          <ac:chgData name="Uljas Iida-Maria" userId="S::iida-maria.uljas@kouvola.fi::72c6e6f8-a803-4fc1-ba9c-75e95aa71c82" providerId="AD" clId="Web-{9F8DC773-F1E5-FD46-514D-A0346D8B4454}" dt="2021-01-25T17:57:44.939" v="8" actId="20577"/>
          <ac:spMkLst>
            <pc:docMk/>
            <pc:sldMk cId="1150595171" sldId="27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14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4597" y="0"/>
            <a:ext cx="4302919" cy="34114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642DB44-7C24-4151-9D2E-96524388966D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58121"/>
            <a:ext cx="4302919" cy="34114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702A1FC-59AC-4163-A344-879621D259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36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51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6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5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3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6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1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9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8409-2A18-4ED2-B8E8-4B6FA0550B9B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72B7-19B3-4AB7-876E-3128ACE1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794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ipula.fi/ammattiopisto/ammattiopiston-yhteystiedot/lahden-toimipaikka/" TargetMode="External"/><Relationship Id="rId2" Type="http://schemas.openxmlformats.org/officeDocument/2006/relationships/hyperlink" Target="https://www.kiipula.fi/ammattiopisto/koulutustarjon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ipula.fi/ammattiopisto/ammattiopiston-yhteystiedot/nokian-toimipaikka/" TargetMode="External"/><Relationship Id="rId5" Type="http://schemas.openxmlformats.org/officeDocument/2006/relationships/hyperlink" Target="https://www.kiipula.fi/ammattiopisto/ammattiopiston-yhteystiedot/janakkalan-toimipaikka/" TargetMode="External"/><Relationship Id="rId4" Type="http://schemas.openxmlformats.org/officeDocument/2006/relationships/hyperlink" Target="https://www.kiipula.fi/ammattiopisto/ammattiopiston-yhteystiedot/hameenlinnan-toimipaikk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sia.fi/koulutus/koulutustarjont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-189061"/>
            <a:ext cx="12363450" cy="7172325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9938" y="1842642"/>
            <a:ext cx="11772123" cy="3108918"/>
          </a:xfrm>
        </p:spPr>
        <p:txBody>
          <a:bodyPr>
            <a:noAutofit/>
          </a:bodyPr>
          <a:lstStyle/>
          <a:p>
            <a:endParaRPr lang="fi-FI" sz="60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6000" b="1" dirty="0">
                <a:solidFill>
                  <a:srgbClr val="FF0000"/>
                </a:solidFill>
                <a:latin typeface="Calibri" pitchFamily="34" charset="0"/>
              </a:rPr>
              <a:t>JATKO-OPINTOIHIN HAKEUTUMINEN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4800" b="1" dirty="0">
                <a:solidFill>
                  <a:srgbClr val="C00000"/>
                </a:solidFill>
                <a:latin typeface="Calibri" pitchFamily="34" charset="0"/>
              </a:rPr>
              <a:t>Info 9.luokkalaisten huoltajille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4800" b="1" dirty="0">
                <a:solidFill>
                  <a:srgbClr val="C00000"/>
                </a:solidFill>
                <a:latin typeface="Calibri" pitchFamily="34" charset="0"/>
              </a:rPr>
              <a:t>21.9.2023</a:t>
            </a:r>
          </a:p>
          <a:p>
            <a:endParaRPr lang="fi-FI" sz="20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fi-FI" sz="2000" dirty="0"/>
          </a:p>
          <a:p>
            <a:endParaRPr lang="fi-FI" sz="2000" dirty="0"/>
          </a:p>
          <a:p>
            <a:endParaRPr lang="fi-FI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33" y="659597"/>
            <a:ext cx="1790700" cy="18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833FD-87DC-3566-25D9-BBA936C3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61" y="811147"/>
            <a:ext cx="11039573" cy="1325563"/>
          </a:xfrm>
        </p:spPr>
        <p:txBody>
          <a:bodyPr/>
          <a:lstStyle/>
          <a:p>
            <a:r>
              <a:rPr lang="fi-FI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Opinnot TUVA-koulutuksessa (38 </a:t>
            </a:r>
            <a:r>
              <a:rPr lang="fi-FI" b="1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)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B0AF7-B12A-EEA3-A296-7EE819E2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6" y="2240405"/>
            <a:ext cx="11039573" cy="369848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Kaikille yhteinen koulutuksen osa: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Opiskelu- ja urasuunnittelutaidot (2-10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Valinnaiset koulutuksen osat: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Perustaitojen vahvistaminen (0–30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Ammatillisen koulutuksen opinnot ja niihin valmentautuminen (0–30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Lukiokoulutuksen opinnot ja niihin valmentautuminen (0–30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Arjen taidot ja yhteiskunnallinen osallisuus (0–20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Työelämätaidot ja työelämässä tapahtuva oppiminen (0–20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Valinnaiset opinnot (0–10 </a:t>
            </a:r>
            <a:r>
              <a:rPr lang="fi-FI" b="0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vkoa</a:t>
            </a:r>
            <a:r>
              <a:rPr lang="fi-FI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16CF7E-38FB-3D2A-CC9F-AEB4FF34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987293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C00000"/>
                </a:solidFill>
                <a:latin typeface="+mn-lt"/>
              </a:rPr>
              <a:t>TELMA eli t</a:t>
            </a:r>
            <a:r>
              <a:rPr lang="fi-FI" b="1" i="0" dirty="0">
                <a:solidFill>
                  <a:srgbClr val="C00000"/>
                </a:solidFill>
                <a:effectLst/>
                <a:latin typeface="+mn-lt"/>
              </a:rPr>
              <a:t>yöhön ja itsenäiseen elämään valmentava koulutus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3DFCD1-84B9-20C8-342F-A4B99B75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2674038"/>
            <a:ext cx="10515600" cy="3594787"/>
          </a:xfrm>
        </p:spPr>
        <p:txBody>
          <a:bodyPr>
            <a:normAutofit fontScale="92500"/>
          </a:bodyPr>
          <a:lstStyle/>
          <a:p>
            <a:pPr algn="l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Erityinen tuki (</a:t>
            </a:r>
            <a:r>
              <a:rPr lang="fi-FI" b="1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Kiipula</a:t>
            </a: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1" i="0" dirty="0" err="1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Spesia</a:t>
            </a: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Koulutuksen laajuus 60 osaamispistettä, kesto 1-3 vuotta</a:t>
            </a:r>
          </a:p>
          <a:p>
            <a:pPr algn="l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Tavoitteena</a:t>
            </a: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selviytyä jokapäiväisessä elämässä mahdollisimman itsenäisesti</a:t>
            </a: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kehittää omatoimisuuttasi</a:t>
            </a: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tutustua työelämään ja löytää itselle sopiva muoto osallistua siihen</a:t>
            </a: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Kehittää työhön ja ammattiin suuntautunutta toimintakykyä erilaisissa ympäristöissä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92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D9C94-176C-DE47-B1DB-05E23570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591368"/>
            <a:ext cx="11067854" cy="1325563"/>
          </a:xfrm>
        </p:spPr>
        <p:txBody>
          <a:bodyPr>
            <a:normAutofit/>
          </a:bodyPr>
          <a:lstStyle/>
          <a:p>
            <a:r>
              <a:rPr lang="fi-FI" b="1" i="0" dirty="0">
                <a:solidFill>
                  <a:srgbClr val="C00000"/>
                </a:solidFill>
                <a:effectLst/>
                <a:latin typeface="Sora-Bold"/>
              </a:rPr>
              <a:t>Opistovuosi oppivelvollisille kansanopistoissa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EC6B0E-155D-20B7-001C-650824D0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Kansanopistot ovat sisäoppilaitoksia, joissa asutaan kouluviikot</a:t>
            </a:r>
          </a:p>
          <a:p>
            <a:r>
              <a:rPr lang="fi-FI" b="1" i="0" dirty="0">
                <a:solidFill>
                  <a:schemeClr val="bg1"/>
                </a:solidFill>
                <a:effectLst/>
              </a:rPr>
              <a:t>74 oppilaitosta ympäri Suomea</a:t>
            </a:r>
          </a:p>
          <a:p>
            <a:pPr algn="l"/>
            <a:r>
              <a:rPr lang="fi-FI" b="1" dirty="0">
                <a:solidFill>
                  <a:schemeClr val="bg1"/>
                </a:solidFill>
              </a:rPr>
              <a:t>S</a:t>
            </a:r>
            <a:r>
              <a:rPr lang="fi-FI" b="1" i="0" dirty="0">
                <a:solidFill>
                  <a:schemeClr val="bg1"/>
                </a:solidFill>
                <a:effectLst/>
              </a:rPr>
              <a:t>opii nuorelle, joka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haluaa parantaa perustaitoja ja opiskeluvalmiuksia menestyäkseen toisen asteen opinnoissa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kaipaa tukea opiskelumotivaation löytämiseen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haluaa selkiyttää tulevaisuuden suunnitelmiaan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löytää kansanopistoista itseä kiinnostavia suuntautumisopintoja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tarvitsee tukea elämänhallintavalmiuksien ja arjen taitojen vahvistamisessa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hyötyy yhteisöllisyydestä, henkilökohtaisesta ohjauksesta sekä ohjatusta asumisesta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</a:rPr>
              <a:t>on keskeyttänyt ammatillisen koulutuksen tai lukion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03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0E0781-31DC-B5E0-3D6C-32E1306A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9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latin typeface="+mn-lt"/>
              </a:rPr>
              <a:t>Ammattiopisto KIIPULA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6AC65B-06BC-F279-9D44-6F1D6A3E9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3"/>
            <a:ext cx="10515600" cy="4351338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Kouvola: </a:t>
            </a:r>
            <a:r>
              <a:rPr lang="fi-FI" b="1" dirty="0" err="1">
                <a:solidFill>
                  <a:schemeClr val="bg1"/>
                </a:solidFill>
              </a:rPr>
              <a:t>Telma</a:t>
            </a:r>
            <a:r>
              <a:rPr lang="fi-FI" b="1" dirty="0">
                <a:solidFill>
                  <a:schemeClr val="bg1"/>
                </a:solidFill>
              </a:rPr>
              <a:t>, Tuva, kokki, uutena merkonomi</a:t>
            </a:r>
          </a:p>
          <a:p>
            <a:r>
              <a:rPr lang="fi-FI" b="1" dirty="0">
                <a:solidFill>
                  <a:schemeClr val="bg1"/>
                </a:solidFill>
                <a:hlinkClick r:id="rId2"/>
              </a:rPr>
              <a:t>Koulutustarjonta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Asuntolat seuraavissa toimipaikoissa: </a:t>
            </a:r>
            <a:r>
              <a:rPr lang="fi-FI" b="1" dirty="0">
                <a:solidFill>
                  <a:schemeClr val="bg1"/>
                </a:solidFill>
                <a:hlinkClick r:id="rId3"/>
              </a:rPr>
              <a:t>Lahti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>
                <a:solidFill>
                  <a:schemeClr val="bg1"/>
                </a:solidFill>
                <a:hlinkClick r:id="rId4"/>
              </a:rPr>
              <a:t>Hämeenlinna</a:t>
            </a:r>
            <a:r>
              <a:rPr lang="fi-FI" b="1" dirty="0">
                <a:solidFill>
                  <a:schemeClr val="bg1"/>
                </a:solidFill>
              </a:rPr>
              <a:t>,</a:t>
            </a:r>
            <a:r>
              <a:rPr lang="fi-FI" b="1" dirty="0">
                <a:solidFill>
                  <a:schemeClr val="bg1"/>
                </a:solidFill>
                <a:hlinkClick r:id="rId5"/>
              </a:rPr>
              <a:t> Janakkala </a:t>
            </a:r>
            <a:r>
              <a:rPr lang="fi-FI" b="1" dirty="0">
                <a:solidFill>
                  <a:schemeClr val="bg1"/>
                </a:solidFill>
              </a:rPr>
              <a:t>ja </a:t>
            </a:r>
            <a:r>
              <a:rPr lang="fi-FI" b="1" dirty="0">
                <a:solidFill>
                  <a:schemeClr val="bg1"/>
                </a:solidFill>
                <a:hlinkClick r:id="rId6"/>
              </a:rPr>
              <a:t>Nokia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Etäesittelypäivät (koulussa)</a:t>
            </a:r>
          </a:p>
          <a:p>
            <a:r>
              <a:rPr lang="fi-FI" b="1" dirty="0">
                <a:solidFill>
                  <a:schemeClr val="bg1"/>
                </a:solidFill>
              </a:rPr>
              <a:t>Avoimet ovet</a:t>
            </a:r>
          </a:p>
          <a:p>
            <a:r>
              <a:rPr lang="fi-FI" b="1" dirty="0">
                <a:solidFill>
                  <a:schemeClr val="bg1"/>
                </a:solidFill>
              </a:rPr>
              <a:t>Tutustumiskäynnit</a:t>
            </a:r>
          </a:p>
          <a:p>
            <a:r>
              <a:rPr lang="fi-FI" b="1" dirty="0">
                <a:solidFill>
                  <a:schemeClr val="bg1"/>
                </a:solidFill>
              </a:rPr>
              <a:t>Koulutuskokeilut</a:t>
            </a:r>
          </a:p>
        </p:txBody>
      </p:sp>
    </p:spTree>
    <p:extLst>
      <p:ext uri="{BB962C8B-B14F-4D97-AF65-F5344CB8AC3E}">
        <p14:creationId xmlns:p14="http://schemas.microsoft.com/office/powerpoint/2010/main" val="58391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FFCE5-FC70-B1E1-D637-A027E8FB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917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latin typeface="+mn-lt"/>
              </a:rPr>
              <a:t>Ammattiopisto SPESIA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0B7719-1268-157F-551E-626B8D65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480"/>
            <a:ext cx="10515600" cy="4351338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Kotka: </a:t>
            </a:r>
            <a:r>
              <a:rPr lang="fi-FI" b="1" dirty="0" err="1">
                <a:solidFill>
                  <a:schemeClr val="bg1"/>
                </a:solidFill>
              </a:rPr>
              <a:t>Telma</a:t>
            </a:r>
            <a:r>
              <a:rPr lang="fi-FI" b="1" dirty="0">
                <a:solidFill>
                  <a:schemeClr val="bg1"/>
                </a:solidFill>
              </a:rPr>
              <a:t>, Tuva, liiketoiminta</a:t>
            </a:r>
          </a:p>
          <a:p>
            <a:r>
              <a:rPr lang="fi-FI" b="1" dirty="0">
                <a:solidFill>
                  <a:schemeClr val="bg1"/>
                </a:solidFill>
              </a:rPr>
              <a:t>Asuntolat seuraavissa toimipaikoissa: </a:t>
            </a:r>
            <a:r>
              <a:rPr lang="fi-FI" b="1" dirty="0">
                <a:solidFill>
                  <a:schemeClr val="bg1"/>
                </a:solidFill>
                <a:hlinkClick r:id="rId2"/>
              </a:rPr>
              <a:t>Järvenpää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>
                <a:solidFill>
                  <a:schemeClr val="bg1"/>
                </a:solidFill>
                <a:hlinkClick r:id="rId2"/>
              </a:rPr>
              <a:t>Pieksämäki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>
                <a:solidFill>
                  <a:schemeClr val="bg1"/>
                </a:solidFill>
                <a:hlinkClick r:id="rId2"/>
              </a:rPr>
              <a:t>Jyväskylä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>
                <a:solidFill>
                  <a:schemeClr val="bg1"/>
                </a:solidFill>
                <a:hlinkClick r:id="rId2"/>
              </a:rPr>
              <a:t>Turku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  <a:hlinkClick r:id="rId2"/>
              </a:rPr>
              <a:t>Koulutustarjonta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Tiedot tutustumismahdollisuuksista julkaistaan ma 2.10.2023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65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D3342-0921-4EC1-9F42-9EDC54B6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C00000"/>
                </a:solidFill>
                <a:latin typeface="+mn-lt"/>
              </a:rPr>
              <a:t>TUTUSTUMISIA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D6C51D-23C8-0289-DCBF-E9E5A1B91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KouAhead</a:t>
            </a:r>
            <a:r>
              <a:rPr lang="fi-FI" b="1" dirty="0">
                <a:solidFill>
                  <a:schemeClr val="bg1"/>
                </a:solidFill>
              </a:rPr>
              <a:t>-messut 15.11.2023 </a:t>
            </a:r>
            <a:r>
              <a:rPr lang="fi-FI" dirty="0">
                <a:solidFill>
                  <a:schemeClr val="bg1"/>
                </a:solidFill>
              </a:rPr>
              <a:t>Pato-areenalla (koulupäivä)</a:t>
            </a:r>
          </a:p>
          <a:p>
            <a:r>
              <a:rPr lang="fi-FI" b="1" dirty="0" err="1">
                <a:solidFill>
                  <a:schemeClr val="bg1"/>
                </a:solidFill>
              </a:rPr>
              <a:t>Edukon</a:t>
            </a:r>
            <a:r>
              <a:rPr lang="fi-FI" b="1" dirty="0">
                <a:solidFill>
                  <a:schemeClr val="bg1"/>
                </a:solidFill>
              </a:rPr>
              <a:t> tutustumispäivät </a:t>
            </a:r>
            <a:r>
              <a:rPr lang="fi-FI" dirty="0">
                <a:solidFill>
                  <a:schemeClr val="bg1"/>
                </a:solidFill>
              </a:rPr>
              <a:t>vanhemman vastuulla</a:t>
            </a:r>
          </a:p>
          <a:p>
            <a:pPr algn="l"/>
            <a:r>
              <a:rPr lang="fi-FI" b="1" i="0" dirty="0" err="1">
                <a:solidFill>
                  <a:schemeClr val="bg1"/>
                </a:solidFill>
                <a:effectLst/>
              </a:rPr>
              <a:t>Edukon</a:t>
            </a:r>
            <a:r>
              <a:rPr lang="fi-FI" b="0" i="0" dirty="0">
                <a:solidFill>
                  <a:schemeClr val="bg1"/>
                </a:solidFill>
                <a:effectLst/>
              </a:rPr>
              <a:t> </a:t>
            </a:r>
            <a:r>
              <a:rPr lang="fi-FI" b="1" i="0" dirty="0">
                <a:solidFill>
                  <a:schemeClr val="bg1"/>
                </a:solidFill>
                <a:effectLst/>
              </a:rPr>
              <a:t>Ammattien iltapäivä</a:t>
            </a:r>
            <a:r>
              <a:rPr lang="fi-FI" b="0" i="0" dirty="0">
                <a:solidFill>
                  <a:schemeClr val="bg1"/>
                </a:solidFill>
                <a:effectLst/>
              </a:rPr>
              <a:t> to 18.1.2024 klo 12-18 </a:t>
            </a:r>
          </a:p>
          <a:p>
            <a:pPr algn="l"/>
            <a:r>
              <a:rPr lang="fi-FI" b="1" i="0" dirty="0" err="1">
                <a:solidFill>
                  <a:schemeClr val="bg1"/>
                </a:solidFill>
                <a:effectLst/>
              </a:rPr>
              <a:t>Edukon</a:t>
            </a:r>
            <a:r>
              <a:rPr lang="fi-FI" b="1" i="0" dirty="0">
                <a:solidFill>
                  <a:schemeClr val="bg1"/>
                </a:solidFill>
                <a:effectLst/>
              </a:rPr>
              <a:t> erityisen tuen illat</a:t>
            </a:r>
            <a:r>
              <a:rPr lang="fi-FI" b="0" i="0" dirty="0">
                <a:solidFill>
                  <a:schemeClr val="bg1"/>
                </a:solidFill>
                <a:effectLst/>
              </a:rPr>
              <a:t> 9.-luokkalaisten huoltajille ja muille asiasta kiinnostuneille </a:t>
            </a:r>
          </a:p>
          <a:p>
            <a:pPr lvl="1"/>
            <a:r>
              <a:rPr lang="fi-FI" b="0" i="0" dirty="0">
                <a:solidFill>
                  <a:schemeClr val="bg1"/>
                </a:solidFill>
                <a:effectLst/>
              </a:rPr>
              <a:t>29.11.2023 klo 15-18</a:t>
            </a:r>
          </a:p>
          <a:p>
            <a:pPr lvl="1"/>
            <a:r>
              <a:rPr lang="fi-FI" b="0" i="0" dirty="0">
                <a:solidFill>
                  <a:schemeClr val="bg1"/>
                </a:solidFill>
                <a:effectLst/>
              </a:rPr>
              <a:t>18.1.2024 12-18 </a:t>
            </a:r>
          </a:p>
          <a:p>
            <a:pPr lvl="1"/>
            <a:r>
              <a:rPr lang="fi-FI" b="0" i="0" dirty="0">
                <a:solidFill>
                  <a:schemeClr val="bg1"/>
                </a:solidFill>
                <a:effectLst/>
              </a:rPr>
              <a:t>7.2.2024 klo 15-18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763" y="405668"/>
            <a:ext cx="6172200" cy="1008112"/>
          </a:xfrm>
        </p:spPr>
        <p:txBody>
          <a:bodyPr/>
          <a:lstStyle/>
          <a:p>
            <a:r>
              <a:rPr lang="fi-FI" sz="4400">
                <a:solidFill>
                  <a:srgbClr val="C00000"/>
                </a:solidFill>
                <a:latin typeface="Calibri" pitchFamily="34" charset="0"/>
              </a:rPr>
              <a:t>Yhteishaku etenee...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1763" y="1628043"/>
            <a:ext cx="11018876" cy="46085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Helmikuussa oppilas tuo kotiin hakutoiveiden esivalintalomakkeen, joka täytetään huoltajan kanssa. </a:t>
            </a:r>
            <a:endParaRPr lang="fi-FI" b="1" dirty="0">
              <a:solidFill>
                <a:schemeClr val="bg1"/>
              </a:solidFill>
              <a:latin typeface="Calibri" pitchFamily="34" charset="0"/>
              <a:cs typeface="Calibri"/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bg1"/>
                </a:solidFill>
                <a:latin typeface="Calibri"/>
                <a:cs typeface="Calibri"/>
              </a:rPr>
              <a:t>3-7 toivetta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Calibri"/>
                <a:cs typeface="Calibri"/>
              </a:rPr>
              <a:t>sähköpostiosoitteet!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400" b="1" dirty="0">
              <a:solidFill>
                <a:schemeClr val="tx1"/>
              </a:solidFill>
              <a:latin typeface="Calibri" pitchFamily="34" charset="0"/>
              <a:cs typeface="Calibri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Varsinainen haku tehdään koulussa huoltajan allekirjoittaman esivalintalomakkeen mukaisesti.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tx1"/>
              </a:solidFill>
              <a:latin typeface="Calibri" pitchFamily="34" charset="0"/>
              <a:cs typeface="Calibri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Lisätietolomakkeet ja harkinnanvaraisen haun liitteet postitetaan hakukohteisiin.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tx1"/>
              </a:solidFill>
              <a:latin typeface="Calibri" pitchFamily="34" charset="0"/>
              <a:cs typeface="Calibri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Yhteishaku päättyy ti 19.3.2023 klo 15.00.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1" dirty="0">
              <a:latin typeface="Calibri" pitchFamily="34" charset="0"/>
              <a:cs typeface="Calibri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rgbClr val="FF0000"/>
                </a:solidFill>
                <a:latin typeface="Calibri"/>
                <a:cs typeface="Calibri"/>
              </a:rPr>
              <a:t>Huom</a:t>
            </a:r>
            <a:r>
              <a:rPr lang="fi-FI" b="1" dirty="0">
                <a:solidFill>
                  <a:srgbClr val="FF0000"/>
                </a:solidFill>
                <a:latin typeface="Calibri"/>
                <a:cs typeface="Calibri"/>
              </a:rPr>
              <a:t>! Hakuajat ja hakutoivejärjestys ovat sitovia!</a:t>
            </a:r>
          </a:p>
        </p:txBody>
      </p:sp>
    </p:spTree>
    <p:extLst>
      <p:ext uri="{BB962C8B-B14F-4D97-AF65-F5344CB8AC3E}">
        <p14:creationId xmlns:p14="http://schemas.microsoft.com/office/powerpoint/2010/main" val="70688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2392" y="612506"/>
            <a:ext cx="7102552" cy="948704"/>
          </a:xfrm>
        </p:spPr>
        <p:txBody>
          <a:bodyPr/>
          <a:lstStyle/>
          <a:p>
            <a:r>
              <a:rPr lang="fi-FI" sz="4400">
                <a:solidFill>
                  <a:srgbClr val="C00000"/>
                </a:solidFill>
                <a:latin typeface="Calibri" pitchFamily="34" charset="0"/>
              </a:rPr>
              <a:t>...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42392" y="1939415"/>
            <a:ext cx="10767526" cy="34563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fi-FI" sz="2800" b="1" dirty="0">
                <a:solidFill>
                  <a:schemeClr val="bg1"/>
                </a:solidFill>
                <a:latin typeface="Calibri"/>
                <a:cs typeface="Calibri"/>
              </a:rPr>
              <a:t>Mahdolliset </a:t>
            </a:r>
            <a:r>
              <a:rPr lang="fi-FI" sz="2800" b="1" dirty="0">
                <a:solidFill>
                  <a:srgbClr val="FF0000"/>
                </a:solidFill>
                <a:latin typeface="Calibri"/>
                <a:cs typeface="Calibri"/>
              </a:rPr>
              <a:t>pääsy-, soveltuvuus- ja oppimisvalmiuskokeet</a:t>
            </a:r>
            <a:r>
              <a:rPr lang="fi-FI" sz="2800" b="1" dirty="0">
                <a:solidFill>
                  <a:schemeClr val="bg1"/>
                </a:solidFill>
                <a:latin typeface="Calibri"/>
                <a:cs typeface="Calibri"/>
              </a:rPr>
              <a:t> huhti-toukokuussa 2024</a:t>
            </a:r>
            <a:endParaRPr lang="fi-FI" sz="2800" b="1" dirty="0">
              <a:solidFill>
                <a:schemeClr val="bg1"/>
              </a:solidFill>
              <a:latin typeface="Calibri" pitchFamily="34" charset="0"/>
              <a:cs typeface="Calibri"/>
            </a:endParaRPr>
          </a:p>
          <a:p>
            <a:pPr marL="800100" lvl="1">
              <a:buChar char="•"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Jos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alalle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on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pääsy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- ja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soveltuvuuskokeet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niihin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on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osallistuttava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!</a:t>
            </a:r>
          </a:p>
          <a:p>
            <a:pPr marL="800100" lvl="1">
              <a:buChar char="•"/>
            </a:pP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Harkinnan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varaisesti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hakeneilla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oppimisvalmiuskoe</a:t>
            </a:r>
            <a:endParaRPr lang="en-US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800100" lvl="1">
              <a:buChar char="•"/>
            </a:pP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Pääsy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- ja 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soveltuvuuskokeessa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henkilöllisyyden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todistamiseen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käy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Kela-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kortti</a:t>
            </a:r>
            <a:endParaRPr lang="fi-FI" b="1" dirty="0" err="1">
              <a:solidFill>
                <a:schemeClr val="bg1"/>
              </a:solidFill>
              <a:cs typeface="Calibri"/>
            </a:endParaRPr>
          </a:p>
          <a:p>
            <a:pPr marL="914400" lvl="1"/>
            <a:endParaRPr lang="fi-FI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57200" indent="-457200">
              <a:buChar char="•"/>
            </a:pPr>
            <a:r>
              <a:rPr lang="fi-FI" sz="2800" b="1" dirty="0">
                <a:solidFill>
                  <a:schemeClr val="bg1"/>
                </a:solidFill>
                <a:latin typeface="Calibri"/>
                <a:cs typeface="Calibri"/>
              </a:rPr>
              <a:t>Tulosten julkistaminen aikaisintaan 13.6.2024</a:t>
            </a:r>
          </a:p>
          <a:p>
            <a:endParaRPr lang="fi-FI" sz="2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57200" indent="-457200">
              <a:buChar char="•"/>
            </a:pPr>
            <a:r>
              <a:rPr lang="fi-FI" sz="2800" b="1" dirty="0">
                <a:solidFill>
                  <a:srgbClr val="FF0000"/>
                </a:solidFill>
                <a:latin typeface="Calibri"/>
                <a:cs typeface="Calibri"/>
              </a:rPr>
              <a:t>Opiskelupaikan varmistaminen viimeistään 27.6.2024!</a:t>
            </a:r>
            <a:endParaRPr lang="fi-FI" sz="28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i-FI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9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1137" y="341193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C00000"/>
                </a:solidFill>
              </a:rPr>
              <a:t>YKSIN EI JÄTETÄ!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5796" y="1918010"/>
            <a:ext cx="939287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buNone/>
            </a:pPr>
            <a:endParaRPr lang="fi-FI" sz="2200" b="1" dirty="0">
              <a:latin typeface="Calibri" pitchFamily="34" charset="0"/>
            </a:endParaRPr>
          </a:p>
          <a:p>
            <a:pPr lvl="1"/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Opo tavoitettavissa puhelimitse ja Wilman kautta tulosten saapumisen jälkeen</a:t>
            </a:r>
          </a:p>
          <a:p>
            <a:pPr lvl="1"/>
            <a:endParaRPr lang="fi-FI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/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Ohjausta saatavissa myös Ohjaamosta</a:t>
            </a:r>
          </a:p>
          <a:p>
            <a:pPr lvl="1"/>
            <a:endParaRPr lang="fi-FI" b="1" dirty="0">
              <a:solidFill>
                <a:schemeClr val="bg1"/>
              </a:solidFill>
              <a:latin typeface="Calibri" pitchFamily="34" charset="0"/>
              <a:cs typeface="Calibri"/>
            </a:endParaRPr>
          </a:p>
          <a:p>
            <a:pPr lvl="1"/>
            <a:r>
              <a:rPr lang="fi-FI" b="1" dirty="0">
                <a:solidFill>
                  <a:schemeClr val="bg1"/>
                </a:solidFill>
                <a:cs typeface="Calibri"/>
              </a:rPr>
              <a:t>Kesällä haettavissa joitakin koulutuksia, kaikille järjestyy opiskelupaikka!</a:t>
            </a:r>
          </a:p>
          <a:p>
            <a:pPr lvl="1"/>
            <a:endParaRPr lang="fi-FI" b="1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fi-FI" b="1" dirty="0">
                <a:solidFill>
                  <a:schemeClr val="bg1"/>
                </a:solidFill>
                <a:latin typeface="Calibri"/>
                <a:cs typeface="Calibri"/>
              </a:rPr>
              <a:t>Etsivä nuorisotyö</a:t>
            </a:r>
          </a:p>
          <a:p>
            <a:endParaRPr lang="en-US" sz="2200" dirty="0"/>
          </a:p>
        </p:txBody>
      </p:sp>
      <p:pic>
        <p:nvPicPr>
          <p:cNvPr id="2" name="Kuva 4" descr="Map&#10;&#10;Description automatically generated">
            <a:extLst>
              <a:ext uri="{FF2B5EF4-FFF2-40B4-BE49-F238E27FC236}">
                <a16:creationId xmlns:a16="http://schemas.microsoft.com/office/drawing/2014/main" id="{0E5F6C30-E2EB-400C-8819-6F07712CE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5" r="44620" b="-1"/>
          <a:stretch/>
        </p:blipFill>
        <p:spPr>
          <a:xfrm>
            <a:off x="-2109419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631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4044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038" y="-160465"/>
            <a:ext cx="13906500" cy="74580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Kuvaselitepilvi 4"/>
          <p:cNvSpPr/>
          <p:nvPr/>
        </p:nvSpPr>
        <p:spPr>
          <a:xfrm>
            <a:off x="1510464" y="439392"/>
            <a:ext cx="3508311" cy="1903445"/>
          </a:xfrm>
          <a:prstGeom prst="cloudCallout">
            <a:avLst>
              <a:gd name="adj1" fmla="val -43971"/>
              <a:gd name="adj2" fmla="val 67892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Mihin ammattiin?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4122894" y="3914343"/>
            <a:ext cx="3508311" cy="1903445"/>
          </a:xfrm>
          <a:prstGeom prst="cloudCallout">
            <a:avLst>
              <a:gd name="adj1" fmla="val 17730"/>
              <a:gd name="adj2" fmla="val 87011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TUVA?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649397" y="3453211"/>
            <a:ext cx="2806678" cy="1412855"/>
          </a:xfrm>
          <a:prstGeom prst="cloudCallout">
            <a:avLst>
              <a:gd name="adj1" fmla="val -55607"/>
              <a:gd name="adj2" fmla="val -65218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Mikä osaamisala?</a:t>
            </a:r>
          </a:p>
        </p:txBody>
      </p:sp>
      <p:sp>
        <p:nvSpPr>
          <p:cNvPr id="11" name="Kuvaselitepilvi 10"/>
          <p:cNvSpPr/>
          <p:nvPr/>
        </p:nvSpPr>
        <p:spPr>
          <a:xfrm>
            <a:off x="2251134" y="1840354"/>
            <a:ext cx="3938769" cy="1972692"/>
          </a:xfrm>
          <a:prstGeom prst="cloudCallout">
            <a:avLst>
              <a:gd name="adj1" fmla="val -71230"/>
              <a:gd name="adj2" fmla="val 23493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bg1"/>
                </a:solidFill>
              </a:rPr>
              <a:t>Mikä perustutkinto?</a:t>
            </a:r>
          </a:p>
        </p:txBody>
      </p:sp>
      <p:sp>
        <p:nvSpPr>
          <p:cNvPr id="12" name="Kuvaselitepilvi 11"/>
          <p:cNvSpPr/>
          <p:nvPr/>
        </p:nvSpPr>
        <p:spPr>
          <a:xfrm>
            <a:off x="3284045" y="4923420"/>
            <a:ext cx="2551593" cy="1608384"/>
          </a:xfrm>
          <a:prstGeom prst="cloudCallout">
            <a:avLst>
              <a:gd name="adj1" fmla="val -50550"/>
              <a:gd name="adj2" fmla="val 53676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TELMA?</a:t>
            </a:r>
          </a:p>
        </p:txBody>
      </p:sp>
      <p:sp>
        <p:nvSpPr>
          <p:cNvPr id="15" name="Kuvaselitepilvi 14"/>
          <p:cNvSpPr/>
          <p:nvPr/>
        </p:nvSpPr>
        <p:spPr>
          <a:xfrm>
            <a:off x="9510293" y="3045408"/>
            <a:ext cx="3068617" cy="1576353"/>
          </a:xfrm>
          <a:prstGeom prst="cloudCallout">
            <a:avLst>
              <a:gd name="adj1" fmla="val 67699"/>
              <a:gd name="adj2" fmla="val 35979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KANSANOPISTO?</a:t>
            </a:r>
          </a:p>
        </p:txBody>
      </p:sp>
      <p:sp>
        <p:nvSpPr>
          <p:cNvPr id="16" name="Kuvaselitepilvi 15"/>
          <p:cNvSpPr/>
          <p:nvPr/>
        </p:nvSpPr>
        <p:spPr>
          <a:xfrm>
            <a:off x="8017492" y="4626965"/>
            <a:ext cx="2776777" cy="1468016"/>
          </a:xfrm>
          <a:prstGeom prst="cloudCallout">
            <a:avLst>
              <a:gd name="adj1" fmla="val 48857"/>
              <a:gd name="adj2" fmla="val 60765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Oppisopimus-koulutus?</a:t>
            </a:r>
          </a:p>
        </p:txBody>
      </p:sp>
      <p:sp>
        <p:nvSpPr>
          <p:cNvPr id="17" name="Kuvaselitepilvi 16"/>
          <p:cNvSpPr/>
          <p:nvPr/>
        </p:nvSpPr>
        <p:spPr>
          <a:xfrm>
            <a:off x="5759445" y="359286"/>
            <a:ext cx="3205878" cy="1721219"/>
          </a:xfrm>
          <a:prstGeom prst="cloudCallout">
            <a:avLst>
              <a:gd name="adj1" fmla="val 93272"/>
              <a:gd name="adj2" fmla="val -41766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Muutto toiselle paikkakunnalle?</a:t>
            </a:r>
          </a:p>
        </p:txBody>
      </p:sp>
      <p:sp>
        <p:nvSpPr>
          <p:cNvPr id="13" name="Kuvaselitepilvi 12"/>
          <p:cNvSpPr/>
          <p:nvPr/>
        </p:nvSpPr>
        <p:spPr>
          <a:xfrm>
            <a:off x="8965323" y="1239610"/>
            <a:ext cx="2798853" cy="1442209"/>
          </a:xfrm>
          <a:prstGeom prst="cloudCallout">
            <a:avLst>
              <a:gd name="adj1" fmla="val 40869"/>
              <a:gd name="adj2" fmla="val 53676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Kulkeminen?</a:t>
            </a:r>
          </a:p>
        </p:txBody>
      </p:sp>
      <p:sp>
        <p:nvSpPr>
          <p:cNvPr id="2" name="Kuvaselitepilvi 12">
            <a:extLst>
              <a:ext uri="{FF2B5EF4-FFF2-40B4-BE49-F238E27FC236}">
                <a16:creationId xmlns:a16="http://schemas.microsoft.com/office/drawing/2014/main" id="{26E3715D-CE2E-D6B4-1DAC-6369B9D34169}"/>
              </a:ext>
            </a:extLst>
          </p:cNvPr>
          <p:cNvSpPr/>
          <p:nvPr/>
        </p:nvSpPr>
        <p:spPr>
          <a:xfrm>
            <a:off x="6770466" y="2752656"/>
            <a:ext cx="2798853" cy="1442209"/>
          </a:xfrm>
          <a:prstGeom prst="cloudCallout">
            <a:avLst>
              <a:gd name="adj1" fmla="val 40869"/>
              <a:gd name="adj2" fmla="val 53676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Urheiluakatemia?</a:t>
            </a:r>
          </a:p>
        </p:txBody>
      </p:sp>
    </p:spTree>
    <p:extLst>
      <p:ext uri="{BB962C8B-B14F-4D97-AF65-F5344CB8AC3E}">
        <p14:creationId xmlns:p14="http://schemas.microsoft.com/office/powerpoint/2010/main" val="36261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B4F25-F4BC-9AF9-3E7E-FE4F5ABC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459393"/>
            <a:ext cx="11193544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C00000"/>
                </a:solidFill>
                <a:latin typeface="Open Sans" panose="020F0502020204030204" pitchFamily="34" charset="0"/>
              </a:rPr>
              <a:t>PERUSOPETUKSEN JÄLKEISEN KOULUTUKSEN YHTEISHAKU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75B35-BEFD-D313-1E8C-120B3609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94"/>
            <a:ext cx="10841610" cy="4351338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bg1"/>
                </a:solidFill>
              </a:rPr>
              <a:t>Hakuaika </a:t>
            </a:r>
            <a:r>
              <a:rPr lang="fi-FI" b="0" i="0" dirty="0">
                <a:solidFill>
                  <a:schemeClr val="bg1"/>
                </a:solidFill>
                <a:effectLst/>
              </a:rPr>
              <a:t>20.2.–19.3.2024 (klo 15)</a:t>
            </a:r>
          </a:p>
          <a:p>
            <a:r>
              <a:rPr lang="fi-FI" dirty="0">
                <a:solidFill>
                  <a:srgbClr val="1D1D1D"/>
                </a:solidFill>
              </a:rPr>
              <a:t>Hakulomakkeelle 3-7 hakukohdetta</a:t>
            </a:r>
          </a:p>
          <a:p>
            <a:pPr marL="0" indent="0">
              <a:buNone/>
            </a:pPr>
            <a:endParaRPr lang="fi-FI" b="0" i="0" dirty="0">
              <a:solidFill>
                <a:srgbClr val="1D1D1D"/>
              </a:solidFill>
              <a:effectLst/>
            </a:endParaRPr>
          </a:p>
          <a:p>
            <a:pPr algn="l"/>
            <a:r>
              <a:rPr lang="fi-FI" b="0" i="0" dirty="0">
                <a:solidFill>
                  <a:srgbClr val="1D1D1D"/>
                </a:solidFill>
                <a:effectLst/>
              </a:rPr>
              <a:t>Voi hakea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ammatillisiin perustutkintoihin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lukiokoulutukseen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vaativan erityisen tuen perusteella järjestettävään ammatilliseen koulutukseen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tutkintokoulutukseen valmentavaan koulutukseen (TUVA)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työhön ja itsenäiseen elämään valmentavaan koulutukseen (TELMA)</a:t>
            </a:r>
          </a:p>
          <a:p>
            <a:pPr lvl="1"/>
            <a:r>
              <a:rPr lang="fi-FI" b="0" i="0" dirty="0">
                <a:solidFill>
                  <a:srgbClr val="1D1D1D"/>
                </a:solidFill>
                <a:effectLst/>
              </a:rPr>
              <a:t>kansanopistojen Opistovuosi oppivelvollisille -linjoille</a:t>
            </a:r>
          </a:p>
          <a:p>
            <a:pPr lvl="1"/>
            <a:endParaRPr lang="fi-FI" dirty="0">
              <a:solidFill>
                <a:srgbClr val="1D1D1D"/>
              </a:solidFill>
            </a:endParaRPr>
          </a:p>
          <a:p>
            <a:pPr lvl="1"/>
            <a:endParaRPr lang="fi-FI" b="0" i="0" dirty="0">
              <a:solidFill>
                <a:srgbClr val="1D1D1D"/>
              </a:solidFill>
              <a:effectLst/>
            </a:endParaRPr>
          </a:p>
          <a:p>
            <a:pPr lvl="1"/>
            <a:endParaRPr lang="fi-FI" dirty="0">
              <a:solidFill>
                <a:srgbClr val="1D1D1D"/>
              </a:solidFill>
            </a:endParaRPr>
          </a:p>
          <a:p>
            <a:endParaRPr lang="fi-FI" b="1" i="0" dirty="0">
              <a:solidFill>
                <a:schemeClr val="bg1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77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4044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440" y="-122757"/>
            <a:ext cx="13906500" cy="74580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Kuvaselitepilvi 4"/>
          <p:cNvSpPr/>
          <p:nvPr/>
        </p:nvSpPr>
        <p:spPr>
          <a:xfrm>
            <a:off x="3864399" y="1833900"/>
            <a:ext cx="3138616" cy="1474573"/>
          </a:xfrm>
          <a:prstGeom prst="cloudCallout">
            <a:avLst>
              <a:gd name="adj1" fmla="val -60728"/>
              <a:gd name="adj2" fmla="val -87779"/>
            </a:avLst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>
                <a:solidFill>
                  <a:schemeClr val="bg1"/>
                </a:solidFill>
              </a:rPr>
              <a:t>  ?</a:t>
            </a:r>
          </a:p>
        </p:txBody>
      </p:sp>
      <p:sp>
        <p:nvSpPr>
          <p:cNvPr id="2" name="Kuvaselitepilvi 1"/>
          <p:cNvSpPr/>
          <p:nvPr/>
        </p:nvSpPr>
        <p:spPr>
          <a:xfrm>
            <a:off x="2748171" y="3308473"/>
            <a:ext cx="2685536" cy="1144078"/>
          </a:xfrm>
          <a:prstGeom prst="cloudCallout">
            <a:avLst>
              <a:gd name="adj1" fmla="val -35864"/>
              <a:gd name="adj2" fmla="val 77621"/>
            </a:avLst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>
                <a:solidFill>
                  <a:schemeClr val="bg1"/>
                </a:solidFill>
              </a:rPr>
              <a:t>  ?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6327512" y="3308473"/>
            <a:ext cx="3138616" cy="1474573"/>
          </a:xfrm>
          <a:prstGeom prst="cloudCallout">
            <a:avLst>
              <a:gd name="adj1" fmla="val 62632"/>
              <a:gd name="adj2" fmla="val 79260"/>
            </a:avLst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>
                <a:solidFill>
                  <a:schemeClr val="bg1"/>
                </a:solidFill>
              </a:rPr>
              <a:t>  ?</a:t>
            </a:r>
            <a:endParaRPr lang="fi-FI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25ADF-64A2-4E6E-AB64-A1C28CD89916}"/>
              </a:ext>
            </a:extLst>
          </p:cNvPr>
          <p:cNvSpPr txBox="1"/>
          <p:nvPr/>
        </p:nvSpPr>
        <p:spPr>
          <a:xfrm>
            <a:off x="3864399" y="4648583"/>
            <a:ext cx="387637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Kiitos!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Iida-Maria Uljas / A-P </a:t>
            </a:r>
            <a:r>
              <a:rPr lang="en-US" b="1" dirty="0" err="1">
                <a:solidFill>
                  <a:schemeClr val="bg1"/>
                </a:solidFill>
                <a:cs typeface="Calibri"/>
              </a:rPr>
              <a:t>Multanen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Wilma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puh. 02061 58601</a:t>
            </a:r>
          </a:p>
        </p:txBody>
      </p:sp>
    </p:spTree>
    <p:extLst>
      <p:ext uri="{BB962C8B-B14F-4D97-AF65-F5344CB8AC3E}">
        <p14:creationId xmlns:p14="http://schemas.microsoft.com/office/powerpoint/2010/main" val="146359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91422" y="460915"/>
            <a:ext cx="8067612" cy="11578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altLang="fi-F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altLang="fi-FI" sz="3600" b="1" dirty="0">
                <a:solidFill>
                  <a:srgbClr val="C00000"/>
                </a:solidFill>
              </a:rPr>
              <a:t>LÄHIALUEEN 2.ASTEEN OPPILAITOKSET</a:t>
            </a:r>
            <a:endParaRPr lang="fi-FI" altLang="fi-FI" sz="3600" b="1" dirty="0">
              <a:solidFill>
                <a:srgbClr val="C00000"/>
              </a:solidFill>
              <a:cs typeface="Calibri"/>
            </a:endParaRPr>
          </a:p>
          <a:p>
            <a:pPr marL="0" indent="0">
              <a:buNone/>
            </a:pPr>
            <a:endParaRPr lang="fi-FI" altLang="fi-F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altLang="fi-F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altLang="fi-FI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4" descr="Shape, arrow&#10;&#10;Description automatically generated">
            <a:extLst>
              <a:ext uri="{FF2B5EF4-FFF2-40B4-BE49-F238E27FC236}">
                <a16:creationId xmlns:a16="http://schemas.microsoft.com/office/drawing/2014/main" id="{37E0337E-0E08-406E-B0E5-51160E130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10" y="5245468"/>
            <a:ext cx="1311288" cy="1340822"/>
          </a:xfrm>
          <a:prstGeom prst="rect">
            <a:avLst/>
          </a:prstGeom>
        </p:spPr>
      </p:pic>
      <p:pic>
        <p:nvPicPr>
          <p:cNvPr id="5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D8A963D-1AC7-4852-AFCC-F2A3E488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74" y="5254078"/>
            <a:ext cx="1219200" cy="1219200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F4B2FEEC-CEA4-469D-AFFF-EF001EDB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38" y="2089437"/>
            <a:ext cx="3430859" cy="871505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C34B4E9-ACDB-4815-BB3E-33ED577CF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012" r="-420" b="26360"/>
          <a:stretch/>
        </p:blipFill>
        <p:spPr>
          <a:xfrm>
            <a:off x="7504285" y="5245468"/>
            <a:ext cx="2216568" cy="1119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58F3FE-84AE-4F2F-A2BD-E29396EB0A9C}"/>
              </a:ext>
            </a:extLst>
          </p:cNvPr>
          <p:cNvSpPr txBox="1"/>
          <p:nvPr/>
        </p:nvSpPr>
        <p:spPr>
          <a:xfrm>
            <a:off x="2894172" y="5389944"/>
            <a:ext cx="18349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cs typeface="Calibri"/>
              </a:rPr>
              <a:t>Kouvolan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 </a:t>
            </a:r>
          </a:p>
          <a:p>
            <a:r>
              <a:rPr lang="en-US" sz="2400" b="1" dirty="0" err="1">
                <a:solidFill>
                  <a:schemeClr val="bg1"/>
                </a:solidFill>
                <a:cs typeface="Calibri"/>
              </a:rPr>
              <a:t>Yhteislyseo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E5E9F970-205D-4B35-8E08-A610F8AA19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07" r="1299" b="22078"/>
          <a:stretch/>
        </p:blipFill>
        <p:spPr>
          <a:xfrm>
            <a:off x="2537615" y="3374297"/>
            <a:ext cx="2115292" cy="148979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4068476-E63A-1A31-8F11-7B7B6EE94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713" y="2076697"/>
            <a:ext cx="2571750" cy="10001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6A2D12E-CB15-E9CC-1657-0C59882D9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285" y="2118422"/>
            <a:ext cx="4267200" cy="100012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642F037-1551-7898-CC3A-F7F0E7000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4778" y="3509594"/>
            <a:ext cx="29241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7161" y="434120"/>
            <a:ext cx="6586491" cy="167660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AMMATTIOPISTO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7161" y="1795059"/>
            <a:ext cx="6967489" cy="44737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Valittava perustutkinto ja mahdollisesti osaamisala sekä yhdistelmäopinnot</a:t>
            </a:r>
          </a:p>
          <a:p>
            <a:pPr marL="0" indent="0">
              <a:buNone/>
            </a:pPr>
            <a:endParaRPr lang="fi-FI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Kesto n. 3 vuotta</a:t>
            </a:r>
          </a:p>
          <a:p>
            <a:pPr marL="0" indent="0">
              <a:buNone/>
            </a:pPr>
            <a:endParaRPr lang="fi-FI" sz="24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Opinnot (180 osaamispistettä) sisältävät</a:t>
            </a:r>
            <a:endParaRPr lang="fi-FI" sz="2400" b="1" dirty="0">
              <a:solidFill>
                <a:schemeClr val="bg1"/>
              </a:solidFill>
              <a:cs typeface="Calibri"/>
            </a:endParaRPr>
          </a:p>
          <a:p>
            <a:pPr lvl="1" fontAlgn="base"/>
            <a:r>
              <a:rPr lang="fi-FI" b="1" dirty="0">
                <a:solidFill>
                  <a:schemeClr val="bg1"/>
                </a:solidFill>
              </a:rPr>
              <a:t>Ammatillisia tutkinnon osia (145 </a:t>
            </a:r>
            <a:r>
              <a:rPr lang="fi-FI" b="1" dirty="0" err="1">
                <a:solidFill>
                  <a:schemeClr val="bg1"/>
                </a:solidFill>
              </a:rPr>
              <a:t>osp</a:t>
            </a:r>
            <a:r>
              <a:rPr lang="fi-FI" b="1" dirty="0">
                <a:solidFill>
                  <a:schemeClr val="bg1"/>
                </a:solidFill>
              </a:rPr>
              <a:t>)</a:t>
            </a:r>
            <a:endParaRPr lang="fi-FI" b="1" dirty="0">
              <a:solidFill>
                <a:schemeClr val="bg1"/>
              </a:solidFill>
              <a:cs typeface="Calibri"/>
            </a:endParaRPr>
          </a:p>
          <a:p>
            <a:pPr lvl="2" fontAlgn="base"/>
            <a:r>
              <a:rPr lang="fi-FI" sz="2400" dirty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fi-FI" sz="2400" dirty="0">
                <a:solidFill>
                  <a:schemeClr val="bg1"/>
                </a:solidFill>
              </a:rPr>
              <a:t>oululla ja työpaikoilla</a:t>
            </a:r>
            <a:endParaRPr lang="fi-FI" sz="2400" b="1" dirty="0">
              <a:solidFill>
                <a:schemeClr val="bg1"/>
              </a:solidFill>
              <a:cs typeface="Calibri"/>
            </a:endParaRPr>
          </a:p>
          <a:p>
            <a:pPr lvl="1" fontAlgn="base"/>
            <a:r>
              <a:rPr lang="fi-FI" b="1" dirty="0">
                <a:solidFill>
                  <a:schemeClr val="bg1"/>
                </a:solidFill>
              </a:rPr>
              <a:t>Yhteisiä tutkinnon osia (35 </a:t>
            </a:r>
            <a:r>
              <a:rPr lang="fi-FI" b="1" dirty="0" err="1">
                <a:solidFill>
                  <a:schemeClr val="bg1"/>
                </a:solidFill>
              </a:rPr>
              <a:t>osp</a:t>
            </a:r>
            <a:r>
              <a:rPr lang="fi-FI" b="1" dirty="0">
                <a:solidFill>
                  <a:schemeClr val="bg1"/>
                </a:solidFill>
              </a:rPr>
              <a:t>)</a:t>
            </a:r>
            <a:endParaRPr lang="fi-FI" b="1" dirty="0">
              <a:solidFill>
                <a:schemeClr val="bg1"/>
              </a:solidFill>
              <a:cs typeface="Calibri"/>
            </a:endParaRPr>
          </a:p>
          <a:p>
            <a:pPr lvl="2" fontAlgn="base"/>
            <a:r>
              <a:rPr lang="fi-FI" sz="2400" dirty="0">
                <a:solidFill>
                  <a:schemeClr val="bg1"/>
                </a:solidFill>
              </a:rPr>
              <a:t>viestintä- ja vuorovaikutusosaaminen</a:t>
            </a: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lvl="2" fontAlgn="base"/>
            <a:r>
              <a:rPr lang="fi-FI" sz="2400" dirty="0">
                <a:solidFill>
                  <a:schemeClr val="bg1"/>
                </a:solidFill>
              </a:rPr>
              <a:t>matemaattis-luonnontieteellinen osaaminen</a:t>
            </a: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lvl="2" fontAlgn="base"/>
            <a:r>
              <a:rPr lang="fi-FI" sz="2400" dirty="0">
                <a:solidFill>
                  <a:schemeClr val="bg1"/>
                </a:solidFill>
              </a:rPr>
              <a:t>yhteiskunta- ja työelämäosaaminen</a:t>
            </a: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fi-FI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fi-FI" b="1" dirty="0">
                <a:solidFill>
                  <a:schemeClr val="bg1"/>
                </a:solidFill>
              </a:rPr>
              <a:t>Henkilökohtaistaminen (HOKS) ja näytöt keskeisiä.</a:t>
            </a:r>
            <a:endParaRPr lang="fi-FI" b="1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fi-FI" sz="1700" dirty="0"/>
          </a:p>
        </p:txBody>
      </p:sp>
      <p:pic>
        <p:nvPicPr>
          <p:cNvPr id="5" name="Kuva 4" descr="Map&#10;&#10;Description automatically generated">
            <a:extLst>
              <a:ext uri="{FF2B5EF4-FFF2-40B4-BE49-F238E27FC236}">
                <a16:creationId xmlns:a16="http://schemas.microsoft.com/office/drawing/2014/main" id="{6AA82F34-78BD-43AD-9478-EBB2C6367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5" r="44620" b="-1"/>
          <a:stretch/>
        </p:blipFill>
        <p:spPr>
          <a:xfrm>
            <a:off x="7508508" y="10"/>
            <a:ext cx="4635571" cy="6857990"/>
          </a:xfrm>
          <a:prstGeom prst="rect">
            <a:avLst/>
          </a:prstGeom>
          <a:effectLst/>
        </p:spPr>
      </p:pic>
      <p:pic>
        <p:nvPicPr>
          <p:cNvPr id="7" name="Kuva 4" descr="Map&#10;&#10;Description automatically generated">
            <a:extLst>
              <a:ext uri="{FF2B5EF4-FFF2-40B4-BE49-F238E27FC236}">
                <a16:creationId xmlns:a16="http://schemas.microsoft.com/office/drawing/2014/main" id="{F15DFAA0-06CB-4B94-BF01-AC2E4B689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89" t="4325" r="25302" b="-45"/>
          <a:stretch/>
        </p:blipFill>
        <p:spPr>
          <a:xfrm>
            <a:off x="7478519" y="10"/>
            <a:ext cx="4711574" cy="68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7586" y="402266"/>
            <a:ext cx="10470589" cy="1296144"/>
          </a:xfrm>
        </p:spPr>
        <p:txBody>
          <a:bodyPr/>
          <a:lstStyle/>
          <a:p>
            <a:pPr algn="ctr"/>
            <a:r>
              <a:rPr lang="fi-FI" sz="3600" b="1">
                <a:solidFill>
                  <a:srgbClr val="C00000"/>
                </a:solidFill>
                <a:latin typeface="Calibri" pitchFamily="34" charset="0"/>
              </a:rPr>
              <a:t>AMMATILLISEN KOULUTUKSEN VALINTAPERUSTEET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0799"/>
              </p:ext>
            </p:extLst>
          </p:nvPr>
        </p:nvGraphicFramePr>
        <p:xfrm>
          <a:off x="1603919" y="2287317"/>
          <a:ext cx="8956511" cy="27644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26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Peruskoulun oppimäärän TAI</a:t>
                      </a:r>
                      <a:r>
                        <a:rPr lang="fi-FI" b="1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baseline="0" dirty="0"/>
                        <a:t>Tuvan, </a:t>
                      </a:r>
                      <a:r>
                        <a:rPr lang="fi-FI" b="1" baseline="0" dirty="0" err="1"/>
                        <a:t>Telman</a:t>
                      </a:r>
                      <a:r>
                        <a:rPr lang="fi-FI" b="1" baseline="0" dirty="0"/>
                        <a:t> tai kansanopistovuoden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baseline="0" dirty="0"/>
                        <a:t>suorittaminen samana tai edellisenä vuonna kuin haet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6p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48">
                <a:tc>
                  <a:txBody>
                    <a:bodyPr/>
                    <a:lstStyle/>
                    <a:p>
                      <a:r>
                        <a:rPr lang="fi-FI" b="1"/>
                        <a:t>Yleinen koulumenestys (peruskoulun päättötodistuksen</a:t>
                      </a:r>
                      <a:r>
                        <a:rPr lang="fi-FI" b="1" baseline="0"/>
                        <a:t> keskiarvo</a:t>
                      </a:r>
                      <a:r>
                        <a:rPr lang="fi-FI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1-16p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8">
                <a:tc>
                  <a:txBody>
                    <a:bodyPr/>
                    <a:lstStyle/>
                    <a:p>
                      <a:r>
                        <a:rPr lang="fi-FI" b="1"/>
                        <a:t>Painotettavat arvosanat (kolmen</a:t>
                      </a:r>
                      <a:r>
                        <a:rPr lang="fi-FI" b="1" baseline="0"/>
                        <a:t> parhaan taito- ja taideaineen keskiarvo</a:t>
                      </a:r>
                      <a:r>
                        <a:rPr lang="fi-FI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1-8p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48">
                <a:tc>
                  <a:txBody>
                    <a:bodyPr/>
                    <a:lstStyle/>
                    <a:p>
                      <a:r>
                        <a:rPr lang="fi-FI" b="1"/>
                        <a:t>Ensimmäinen hakutoive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2p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548">
                <a:tc>
                  <a:txBody>
                    <a:bodyPr/>
                    <a:lstStyle/>
                    <a:p>
                      <a:r>
                        <a:rPr lang="fi-FI" b="1"/>
                        <a:t>Mahdolliset</a:t>
                      </a:r>
                      <a:r>
                        <a:rPr lang="fi-FI" b="1">
                          <a:solidFill>
                            <a:schemeClr val="bg1"/>
                          </a:solidFill>
                        </a:rPr>
                        <a:t> pääsy- tai</a:t>
                      </a:r>
                      <a:r>
                        <a:rPr lang="fi-FI" b="1" baseline="0">
                          <a:solidFill>
                            <a:schemeClr val="bg1"/>
                          </a:solidFill>
                        </a:rPr>
                        <a:t> soveltuvuuskokeet</a:t>
                      </a:r>
                      <a:endParaRPr lang="fi-FI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1-10p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06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18109" y="6210819"/>
            <a:ext cx="4040188" cy="279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>
                <a:solidFill>
                  <a:schemeClr val="bg1"/>
                </a:solidFill>
              </a:rPr>
              <a:t>* kaikkien aineiden keskiarvo</a:t>
            </a:r>
          </a:p>
        </p:txBody>
      </p:sp>
      <p:graphicFrame>
        <p:nvGraphicFramePr>
          <p:cNvPr id="7" name="Sisällön paikkamerkk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6934093"/>
              </p:ext>
            </p:extLst>
          </p:nvPr>
        </p:nvGraphicFramePr>
        <p:xfrm>
          <a:off x="2010816" y="838338"/>
          <a:ext cx="4085185" cy="50477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9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Keskiarvo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pisteitä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5,50-5,74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5,75-5,99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2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6,00-6,24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3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6,25-6,49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6,50-6,74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5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6,75-6,99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7,00-7,24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7,25-7,49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7,50-7,74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7,75-7,99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10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8,00-8,24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11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8,25-8,49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12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8,50-8,74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13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8,75-8,99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9,00-9,24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15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9,25-10,00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16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65" marR="6496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57291" y="329980"/>
            <a:ext cx="4195717" cy="5083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200">
                <a:solidFill>
                  <a:schemeClr val="bg1"/>
                </a:solidFill>
              </a:rPr>
              <a:t>Painotettavat arvosanat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72915"/>
              </p:ext>
            </p:extLst>
          </p:nvPr>
        </p:nvGraphicFramePr>
        <p:xfrm>
          <a:off x="6435049" y="838338"/>
          <a:ext cx="3771122" cy="26723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3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Keskiarvo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pisteitä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6,00-6,49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1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6,50-6,99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2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7,00-7,49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3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7,50-7,99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4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8,00-8,49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5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8,50-8,99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6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9,00-9,49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7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9,50-10,00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8</a:t>
                      </a:r>
                      <a:endParaRPr lang="fi-F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kstin paikkamerkki 2"/>
          <p:cNvSpPr txBox="1">
            <a:spLocks/>
          </p:cNvSpPr>
          <p:nvPr/>
        </p:nvSpPr>
        <p:spPr>
          <a:xfrm>
            <a:off x="1918109" y="19857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200">
                <a:solidFill>
                  <a:schemeClr val="bg1"/>
                </a:solidFill>
              </a:rPr>
              <a:t>Yleinen koulumenestys</a:t>
            </a:r>
          </a:p>
        </p:txBody>
      </p:sp>
      <p:sp>
        <p:nvSpPr>
          <p:cNvPr id="9" name="Tekstin paikkamerkki 2"/>
          <p:cNvSpPr txBox="1">
            <a:spLocks/>
          </p:cNvSpPr>
          <p:nvPr/>
        </p:nvSpPr>
        <p:spPr>
          <a:xfrm>
            <a:off x="6357291" y="3686102"/>
            <a:ext cx="4436786" cy="279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600">
                <a:solidFill>
                  <a:schemeClr val="bg1"/>
                </a:solidFill>
              </a:rPr>
              <a:t>* kolmen parhaan taito- ja taideaineen keskiarvo</a:t>
            </a:r>
          </a:p>
        </p:txBody>
      </p:sp>
    </p:spTree>
    <p:extLst>
      <p:ext uri="{BB962C8B-B14F-4D97-AF65-F5344CB8AC3E}">
        <p14:creationId xmlns:p14="http://schemas.microsoft.com/office/powerpoint/2010/main" val="235118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4959" y="639687"/>
            <a:ext cx="7704856" cy="876696"/>
          </a:xfrm>
        </p:spPr>
        <p:txBody>
          <a:bodyPr>
            <a:normAutofit fontScale="90000"/>
          </a:bodyPr>
          <a:lstStyle/>
          <a:p>
            <a:r>
              <a:rPr lang="fi-FI" sz="4400" b="1">
                <a:solidFill>
                  <a:srgbClr val="C00000"/>
                </a:solidFill>
                <a:latin typeface="Calibri" pitchFamily="34" charset="0"/>
              </a:rPr>
              <a:t>HARKINTAAN PERUSTUVA VALINTA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44959" y="1926094"/>
            <a:ext cx="9586867" cy="3802901"/>
          </a:xfrm>
        </p:spPr>
        <p:txBody>
          <a:bodyPr>
            <a:noAutofit/>
          </a:bodyPr>
          <a:lstStyle/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fi-FI" sz="2800" b="1" dirty="0">
                <a:solidFill>
                  <a:schemeClr val="bg1"/>
                </a:solidFill>
              </a:rPr>
              <a:t>Valinta pistemääristä riippumatta (</a:t>
            </a:r>
            <a:r>
              <a:rPr lang="fi-FI" sz="2800" b="1" dirty="0" err="1">
                <a:solidFill>
                  <a:schemeClr val="bg1"/>
                </a:solidFill>
              </a:rPr>
              <a:t>max</a:t>
            </a:r>
            <a:r>
              <a:rPr lang="fi-FI" sz="2800" b="1" dirty="0">
                <a:solidFill>
                  <a:schemeClr val="bg1"/>
                </a:solidFill>
              </a:rPr>
              <a:t>. 30% opiskelijoista).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fi-FI" sz="2800" b="1" dirty="0">
              <a:solidFill>
                <a:schemeClr val="bg1"/>
              </a:solidFill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fi-FI" sz="2800" b="1" dirty="0">
                <a:solidFill>
                  <a:schemeClr val="bg1"/>
                </a:solidFill>
              </a:rPr>
              <a:t>Syitä esimerkiksi oppimisvaikeudet, sosiaaliset syyt, koulutodistusten puuttuminen tai todistusten vertailuvaikeudet, riittämätön tutkintokielen taito.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fi-FI" sz="2800" b="1" dirty="0">
                <a:solidFill>
                  <a:schemeClr val="bg1"/>
                </a:solidFill>
              </a:rPr>
              <a:t>Haettava harkinnanvaraisesti, jos AI ja MA </a:t>
            </a:r>
            <a:r>
              <a:rPr lang="fi-FI" sz="2800" b="1" dirty="0" err="1">
                <a:solidFill>
                  <a:schemeClr val="bg1"/>
                </a:solidFill>
              </a:rPr>
              <a:t>ykilöllisetettyjä</a:t>
            </a:r>
            <a:endParaRPr lang="fi-FI" sz="2800" b="1" dirty="0">
              <a:solidFill>
                <a:schemeClr val="bg1"/>
              </a:solidFill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fi-FI" sz="2800" b="1" dirty="0">
              <a:solidFill>
                <a:schemeClr val="bg1"/>
              </a:solidFill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fi-FI" sz="2800" b="1" dirty="0">
                <a:solidFill>
                  <a:schemeClr val="bg1"/>
                </a:solidFill>
              </a:rPr>
              <a:t>Oppimisvalmiuskoe = kuvallisia, matemaattisia ja sanallisia päättelytehtäviä.</a:t>
            </a:r>
          </a:p>
          <a:p>
            <a:pPr marL="285750" indent="-285750">
              <a:buFont typeface="Wingdings" pitchFamily="2" charset="2"/>
              <a:buChar char="ü"/>
            </a:pPr>
            <a:endParaRPr lang="fi-FI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6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328AD1-4E70-4DFA-8F9F-17DCC4DDA733}"/>
              </a:ext>
            </a:extLst>
          </p:cNvPr>
          <p:cNvSpPr txBox="1">
            <a:spLocks/>
          </p:cNvSpPr>
          <p:nvPr/>
        </p:nvSpPr>
        <p:spPr>
          <a:xfrm>
            <a:off x="731808" y="379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DB1F04-8229-4208-8901-BD51CA13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09" y="1656364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Velvoittaa hakijan/opiskelijan antamaan tietoja terveydentilasta, esittämään tarvittaessa rikosrekisteriotteen sekä tarvittaessa käymään huumetestissä.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Koskee seuraavia aloja: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terveys- ja hyvinvointiala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kasvatus- ja ohjausala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liikunta-ala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turvallisuusala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kuljetuspalvelut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merenkulkuala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lentokoneasennus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9DC06B4-6C2A-40E9-A9C7-D6B71C18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64" y="486352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ea typeface="+mj-lt"/>
                <a:cs typeface="+mj-lt"/>
              </a:rPr>
              <a:t>SORA-lainsäädäntö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3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52B1FC-3F2C-8554-9E40-271EAEAF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58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  <a:latin typeface="+mn-lt"/>
              </a:rPr>
              <a:t>TUVA eli tutkintokoulutukseen valmentava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8CA0B6-A1BC-A80B-818E-3DF7F750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148"/>
            <a:ext cx="10515600" cy="435133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Ammattiopistojen yhteydessä</a:t>
            </a:r>
          </a:p>
          <a:p>
            <a:r>
              <a:rPr lang="fi-FI" b="1" dirty="0">
                <a:solidFill>
                  <a:schemeClr val="bg1"/>
                </a:solidFill>
              </a:rPr>
              <a:t>Koulutuksen laajuus 38 viikkoa, kesto 1 vuosi</a:t>
            </a:r>
          </a:p>
          <a:p>
            <a:pPr marL="0" indent="0">
              <a:buNone/>
            </a:pPr>
            <a:endParaRPr lang="fi-FI" b="1" dirty="0">
              <a:solidFill>
                <a:schemeClr val="bg1"/>
              </a:solidFill>
            </a:endParaRPr>
          </a:p>
          <a:p>
            <a:pPr algn="l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TUVA-koulutuksessa saa</a:t>
            </a: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tukea jatko-opintojen ja uran valintaan </a:t>
            </a: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suunnitelma</a:t>
            </a:r>
            <a:endParaRPr lang="fi-FI" b="1" i="0" dirty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valmiuksia hakeutua jatko-opintoihin sekä</a:t>
            </a:r>
            <a:r>
              <a:rPr lang="fi-FI" b="1" dirty="0">
                <a:solidFill>
                  <a:srgbClr val="1D1D1D"/>
                </a:solidFill>
                <a:latin typeface="Open Sans" panose="020B0606030504020204" pitchFamily="34" charset="0"/>
              </a:rPr>
              <a:t> </a:t>
            </a:r>
            <a:r>
              <a:rPr lang="fi-FI" b="1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opiskella ja suorittaa ammatillinen perustutkinto tai lukiokoulutus </a:t>
            </a:r>
          </a:p>
          <a:p>
            <a:pPr marL="457200" lvl="1" indent="0">
              <a:buNone/>
            </a:pPr>
            <a:endParaRPr lang="fi-FI" b="0" i="0" dirty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88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4937FAAC2E9428DBB9EB547096461" ma:contentTypeVersion="6" ma:contentTypeDescription="Create a new document." ma:contentTypeScope="" ma:versionID="8df9d923db2d8aa838b7d83bec792f3d">
  <xsd:schema xmlns:xsd="http://www.w3.org/2001/XMLSchema" xmlns:xs="http://www.w3.org/2001/XMLSchema" xmlns:p="http://schemas.microsoft.com/office/2006/metadata/properties" xmlns:ns3="2bd22873-672c-472a-aea4-31fe8fecb9ec" xmlns:ns4="9d5aa8ec-4cc1-4a62-a09b-f423fcf1e3de" targetNamespace="http://schemas.microsoft.com/office/2006/metadata/properties" ma:root="true" ma:fieldsID="7747657dbd5dba9b718cf31273b08e02" ns3:_="" ns4:_="">
    <xsd:import namespace="2bd22873-672c-472a-aea4-31fe8fecb9ec"/>
    <xsd:import namespace="9d5aa8ec-4cc1-4a62-a09b-f423fcf1e3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22873-672c-472a-aea4-31fe8fecb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aa8ec-4cc1-4a62-a09b-f423fcf1e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4CF37-2F6D-48D2-ADCD-961DD6FFD8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5aa8ec-4cc1-4a62-a09b-f423fcf1e3de"/>
    <ds:schemaRef ds:uri="2bd22873-672c-472a-aea4-31fe8fecb9e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D9D71A-9BCE-4C6B-A1F9-0C5CD87749EC}">
  <ds:schemaRefs>
    <ds:schemaRef ds:uri="2bd22873-672c-472a-aea4-31fe8fecb9ec"/>
    <ds:schemaRef ds:uri="9d5aa8ec-4cc1-4a62-a09b-f423fcf1e3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943F4F-162A-459A-B34E-A0162308B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779</Words>
  <Application>Microsoft Office PowerPoint</Application>
  <PresentationFormat>Laajakuva</PresentationFormat>
  <Paragraphs>232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Sora-Bold</vt:lpstr>
      <vt:lpstr>Wingdings</vt:lpstr>
      <vt:lpstr>Office Theme</vt:lpstr>
      <vt:lpstr>PowerPoint-esitys</vt:lpstr>
      <vt:lpstr>PERUSOPETUKSEN JÄLKEISEN KOULUTUKSEN YHTEISHAKU</vt:lpstr>
      <vt:lpstr>PowerPoint-esitys</vt:lpstr>
      <vt:lpstr>AMMATTIOPISTO</vt:lpstr>
      <vt:lpstr>AMMATILLISEN KOULUTUKSEN VALINTAPERUSTEET</vt:lpstr>
      <vt:lpstr>PowerPoint-esitys</vt:lpstr>
      <vt:lpstr>HARKINTAAN PERUSTUVA VALINTA </vt:lpstr>
      <vt:lpstr>SORA-lainsäädäntö</vt:lpstr>
      <vt:lpstr>TUVA eli tutkintokoulutukseen valmentava koulutus</vt:lpstr>
      <vt:lpstr>Opinnot TUVA-koulutuksessa (38 vkoa)</vt:lpstr>
      <vt:lpstr>TELMA eli työhön ja itsenäiseen elämään valmentava koulutus</vt:lpstr>
      <vt:lpstr>Opistovuosi oppivelvollisille kansanopistoissa</vt:lpstr>
      <vt:lpstr>Ammattiopisto KIIPULA</vt:lpstr>
      <vt:lpstr>Ammattiopisto SPESIA</vt:lpstr>
      <vt:lpstr>TUTUSTUMISIA</vt:lpstr>
      <vt:lpstr>Yhteishaku etenee...</vt:lpstr>
      <vt:lpstr>... </vt:lpstr>
      <vt:lpstr>YKSIN EI JÄTETÄ!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</dc:title>
  <dc:creator>Uljas Iida-Maria</dc:creator>
  <cp:lastModifiedBy>Uljas Iida-Maria</cp:lastModifiedBy>
  <cp:revision>6</cp:revision>
  <cp:lastPrinted>2021-09-14T09:11:54Z</cp:lastPrinted>
  <dcterms:created xsi:type="dcterms:W3CDTF">2016-12-09T11:48:21Z</dcterms:created>
  <dcterms:modified xsi:type="dcterms:W3CDTF">2023-09-21T11:39:45Z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0x0101006FB4937FAAC2E9428DBB9EB547096461</vt:lpwstr>
  </property>
</Properties>
</file>