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195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DDEAAE-DE55-45A3-A4F7-3874E0140D37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 rtlCol="0"/>
        <a:lstStyle/>
        <a:p>
          <a:pPr rtl="0"/>
          <a:endParaRPr lang="en-US"/>
        </a:p>
      </dgm:t>
    </dgm:pt>
    <dgm:pt modelId="{E4D23657-D1E8-4B22-974B-8DC90813F51B}">
      <dgm:prSet phldrT="[Text]"/>
      <dgm:spPr/>
      <dgm:t>
        <a:bodyPr rtlCol="0"/>
        <a:lstStyle/>
        <a:p>
          <a:pPr rtl="0"/>
          <a:r>
            <a:rPr lang="fi-FI" noProof="0" dirty="0" smtClean="0"/>
            <a:t>1lk Tullaan tutuksi</a:t>
          </a:r>
        </a:p>
        <a:p>
          <a:pPr rtl="0"/>
          <a:r>
            <a:rPr lang="fi-FI" noProof="0" dirty="0" smtClean="0"/>
            <a:t>tapahtuma</a:t>
          </a:r>
          <a:endParaRPr lang="fi-FI" noProof="0" dirty="0"/>
        </a:p>
      </dgm:t>
    </dgm:pt>
    <dgm:pt modelId="{89EF0911-2234-42D0-AEF3-7FADAFD12999}" type="parTrans" cxnId="{99F95D8E-A851-4953-A3C5-9BF7753ED9FA}">
      <dgm:prSet/>
      <dgm:spPr/>
      <dgm:t>
        <a:bodyPr rtlCol="0"/>
        <a:lstStyle/>
        <a:p>
          <a:pPr rtl="0"/>
          <a:endParaRPr lang="fi-FI" noProof="0" dirty="0"/>
        </a:p>
      </dgm:t>
    </dgm:pt>
    <dgm:pt modelId="{529487B0-19AA-4AAC-8F83-CF2C113EB84D}" type="sibTrans" cxnId="{99F95D8E-A851-4953-A3C5-9BF7753ED9FA}">
      <dgm:prSet/>
      <dgm:spPr/>
      <dgm:t>
        <a:bodyPr rtlCol="0"/>
        <a:lstStyle/>
        <a:p>
          <a:pPr rtl="0"/>
          <a:endParaRPr lang="fi-FI" noProof="0" dirty="0"/>
        </a:p>
      </dgm:t>
    </dgm:pt>
    <dgm:pt modelId="{EF034794-D109-40B6-8FA2-8971C3123AB6}">
      <dgm:prSet phldrT="[Text]" custT="1"/>
      <dgm:spPr/>
      <dgm:t>
        <a:bodyPr rtlCol="0"/>
        <a:lstStyle/>
        <a:p>
          <a:pPr rtl="0"/>
          <a:r>
            <a:rPr lang="fi-FI" sz="2400" noProof="0" dirty="0" smtClean="0"/>
            <a:t>2lk Kirjastipendit</a:t>
          </a:r>
          <a:endParaRPr lang="fi-FI" sz="2400" noProof="0" dirty="0"/>
        </a:p>
      </dgm:t>
    </dgm:pt>
    <dgm:pt modelId="{64D09C75-3D44-4CEF-9459-5C91DB44A9EA}" type="parTrans" cxnId="{80FF73C0-9BCD-436E-A85B-D6D7D322462C}">
      <dgm:prSet/>
      <dgm:spPr/>
      <dgm:t>
        <a:bodyPr rtlCol="0"/>
        <a:lstStyle/>
        <a:p>
          <a:pPr rtl="0"/>
          <a:endParaRPr lang="fi-FI" noProof="0" dirty="0"/>
        </a:p>
      </dgm:t>
    </dgm:pt>
    <dgm:pt modelId="{CDDFC891-FC62-4131-A642-2D94388BCCE2}" type="sibTrans" cxnId="{80FF73C0-9BCD-436E-A85B-D6D7D322462C}">
      <dgm:prSet/>
      <dgm:spPr/>
      <dgm:t>
        <a:bodyPr rtlCol="0"/>
        <a:lstStyle/>
        <a:p>
          <a:pPr rtl="0"/>
          <a:endParaRPr lang="fi-FI" noProof="0" dirty="0"/>
        </a:p>
      </dgm:t>
    </dgm:pt>
    <dgm:pt modelId="{15E11DBD-E9B5-4BCF-A56C-7AAE26CE30DC}">
      <dgm:prSet phldrT="[Text]" custT="1"/>
      <dgm:spPr/>
      <dgm:t>
        <a:bodyPr rtlCol="0"/>
        <a:lstStyle/>
        <a:p>
          <a:pPr rtl="0"/>
          <a:r>
            <a:rPr lang="fi-FI" sz="2400" noProof="0" dirty="0" smtClean="0"/>
            <a:t>3lk Selänpään toimintapäivä</a:t>
          </a:r>
        </a:p>
        <a:p>
          <a:pPr rtl="0"/>
          <a:r>
            <a:rPr lang="fi-FI" sz="2400" noProof="0" dirty="0" smtClean="0"/>
            <a:t>n.120€</a:t>
          </a:r>
          <a:endParaRPr lang="fi-FI" sz="2400" noProof="0" dirty="0"/>
        </a:p>
      </dgm:t>
    </dgm:pt>
    <dgm:pt modelId="{B7B43D5B-12E9-44B1-B818-4B50F6AD3C0A}" type="parTrans" cxnId="{5E0737F0-6DE4-4885-BC59-82E10D617E50}">
      <dgm:prSet/>
      <dgm:spPr/>
      <dgm:t>
        <a:bodyPr rtlCol="0"/>
        <a:lstStyle/>
        <a:p>
          <a:pPr rtl="0"/>
          <a:endParaRPr lang="fi-FI" noProof="0" dirty="0"/>
        </a:p>
      </dgm:t>
    </dgm:pt>
    <dgm:pt modelId="{329BDEDB-415B-4AB3-B964-E819D0C56DBB}" type="sibTrans" cxnId="{5E0737F0-6DE4-4885-BC59-82E10D617E50}">
      <dgm:prSet/>
      <dgm:spPr/>
      <dgm:t>
        <a:bodyPr rtlCol="0"/>
        <a:lstStyle/>
        <a:p>
          <a:pPr rtl="0"/>
          <a:endParaRPr lang="fi-FI" noProof="0" dirty="0"/>
        </a:p>
      </dgm:t>
    </dgm:pt>
    <dgm:pt modelId="{778AA374-0E17-4AEA-8EB6-0C342D57D8D8}">
      <dgm:prSet phldrT="[Text]" custT="1"/>
      <dgm:spPr/>
      <dgm:t>
        <a:bodyPr rtlCol="0"/>
        <a:lstStyle/>
        <a:p>
          <a:pPr rtl="0"/>
          <a:r>
            <a:rPr lang="fi-FI" sz="2400" noProof="0" dirty="0" smtClean="0"/>
            <a:t>4lk Hymytyttö- ja hymypoika patsaat.</a:t>
          </a:r>
          <a:endParaRPr lang="fi-FI" sz="2400" noProof="0" dirty="0"/>
        </a:p>
      </dgm:t>
    </dgm:pt>
    <dgm:pt modelId="{5E28F01D-9664-415C-A0CD-EBFDAB29426C}" type="parTrans" cxnId="{6F55886F-2AC8-4F4F-B328-821CB3A2117B}">
      <dgm:prSet/>
      <dgm:spPr/>
      <dgm:t>
        <a:bodyPr rtlCol="0"/>
        <a:lstStyle/>
        <a:p>
          <a:pPr rtl="0"/>
          <a:endParaRPr lang="fi-FI" noProof="0" dirty="0"/>
        </a:p>
      </dgm:t>
    </dgm:pt>
    <dgm:pt modelId="{1A604594-E883-4DA9-8A2A-16DFACE8640A}" type="sibTrans" cxnId="{6F55886F-2AC8-4F4F-B328-821CB3A2117B}">
      <dgm:prSet/>
      <dgm:spPr/>
      <dgm:t>
        <a:bodyPr rtlCol="0"/>
        <a:lstStyle/>
        <a:p>
          <a:pPr rtl="0"/>
          <a:endParaRPr lang="fi-FI" noProof="0" dirty="0"/>
        </a:p>
      </dgm:t>
    </dgm:pt>
    <dgm:pt modelId="{05F1A7D0-6E45-49DA-80B3-7FF4B8783E58}">
      <dgm:prSet phldrT="[Text]" custT="1"/>
      <dgm:spPr/>
      <dgm:t>
        <a:bodyPr rtlCol="0"/>
        <a:lstStyle/>
        <a:p>
          <a:pPr rtl="0"/>
          <a:r>
            <a:rPr lang="fi-FI" sz="2400" noProof="0" dirty="0" smtClean="0"/>
            <a:t>5lk Tapakasvatuslounas</a:t>
          </a:r>
        </a:p>
        <a:p>
          <a:pPr rtl="0"/>
          <a:r>
            <a:rPr lang="fi-FI" sz="2400" noProof="0" dirty="0" smtClean="0"/>
            <a:t>1000€</a:t>
          </a:r>
          <a:endParaRPr lang="fi-FI" sz="2400" noProof="0" dirty="0"/>
        </a:p>
      </dgm:t>
    </dgm:pt>
    <dgm:pt modelId="{3ECE110E-B07E-4F19-B2DF-3E42E99B2E8D}" type="parTrans" cxnId="{33A927E1-3C94-4A92-8DB3-42886008240C}">
      <dgm:prSet/>
      <dgm:spPr/>
      <dgm:t>
        <a:bodyPr rtlCol="0"/>
        <a:lstStyle/>
        <a:p>
          <a:pPr rtl="0"/>
          <a:endParaRPr lang="fi-FI" noProof="0" dirty="0"/>
        </a:p>
      </dgm:t>
    </dgm:pt>
    <dgm:pt modelId="{47B1D0F3-117D-4CE7-9037-3F5A4995054A}" type="sibTrans" cxnId="{33A927E1-3C94-4A92-8DB3-42886008240C}">
      <dgm:prSet/>
      <dgm:spPr/>
      <dgm:t>
        <a:bodyPr rtlCol="0"/>
        <a:lstStyle/>
        <a:p>
          <a:pPr rtl="0"/>
          <a:endParaRPr lang="fi-FI" noProof="0" dirty="0"/>
        </a:p>
      </dgm:t>
    </dgm:pt>
    <dgm:pt modelId="{945F271B-1B41-4748-87DF-8E0E5E7996B9}">
      <dgm:prSet phldrT="[Text]" custT="1"/>
      <dgm:spPr/>
      <dgm:t>
        <a:bodyPr rtlCol="0"/>
        <a:lstStyle/>
        <a:p>
          <a:pPr rtl="0"/>
          <a:r>
            <a:rPr lang="fi-FI" sz="2400" noProof="0" dirty="0" smtClean="0"/>
            <a:t>6lk Stipendit</a:t>
          </a:r>
        </a:p>
        <a:p>
          <a:pPr rtl="0"/>
          <a:endParaRPr lang="fi-FI" sz="2400" noProof="0" dirty="0"/>
        </a:p>
      </dgm:t>
    </dgm:pt>
    <dgm:pt modelId="{0B4B6C20-2FAF-4B0D-BCF2-6A841D26615C}" type="parTrans" cxnId="{AC0F7453-3D0E-43CF-BBF6-60145E96FEF5}">
      <dgm:prSet/>
      <dgm:spPr/>
      <dgm:t>
        <a:bodyPr/>
        <a:lstStyle/>
        <a:p>
          <a:endParaRPr lang="fi-FI"/>
        </a:p>
      </dgm:t>
    </dgm:pt>
    <dgm:pt modelId="{32D5AD28-54C1-40E4-9A24-12ADF9B2A8BC}" type="sibTrans" cxnId="{AC0F7453-3D0E-43CF-BBF6-60145E96FEF5}">
      <dgm:prSet/>
      <dgm:spPr/>
      <dgm:t>
        <a:bodyPr/>
        <a:lstStyle/>
        <a:p>
          <a:endParaRPr lang="fi-FI"/>
        </a:p>
      </dgm:t>
    </dgm:pt>
    <dgm:pt modelId="{EB3CB291-E23A-4667-A32E-A640A76557A1}" type="pres">
      <dgm:prSet presAssocID="{41DDEAAE-DE55-45A3-A4F7-3874E0140D3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01035298-0CF7-4145-8EE2-24DBFEAF33BB}" type="pres">
      <dgm:prSet presAssocID="{E4D23657-D1E8-4B22-974B-8DC90813F51B}" presName="composite" presStyleCnt="0"/>
      <dgm:spPr/>
    </dgm:pt>
    <dgm:pt modelId="{21E1F518-1190-4883-914B-1FB66E6D3A63}" type="pres">
      <dgm:prSet presAssocID="{E4D23657-D1E8-4B22-974B-8DC90813F51B}" presName="LShape" presStyleLbl="alignNode1" presStyleIdx="0" presStyleCnt="11"/>
      <dgm:spPr/>
    </dgm:pt>
    <dgm:pt modelId="{80B372F1-8EF3-4532-ACC6-E65E1D63ACA2}" type="pres">
      <dgm:prSet presAssocID="{E4D23657-D1E8-4B22-974B-8DC90813F51B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746139E-4627-4CCC-9299-5653D77ED24D}" type="pres">
      <dgm:prSet presAssocID="{E4D23657-D1E8-4B22-974B-8DC90813F51B}" presName="Triangle" presStyleLbl="alignNode1" presStyleIdx="1" presStyleCnt="11"/>
      <dgm:spPr/>
    </dgm:pt>
    <dgm:pt modelId="{780BC64D-2F67-498A-99F6-7EB28080D705}" type="pres">
      <dgm:prSet presAssocID="{529487B0-19AA-4AAC-8F83-CF2C113EB84D}" presName="sibTrans" presStyleCnt="0"/>
      <dgm:spPr/>
    </dgm:pt>
    <dgm:pt modelId="{68E230FA-2656-4C78-B827-58AFD214F445}" type="pres">
      <dgm:prSet presAssocID="{529487B0-19AA-4AAC-8F83-CF2C113EB84D}" presName="space" presStyleCnt="0"/>
      <dgm:spPr/>
    </dgm:pt>
    <dgm:pt modelId="{B07824BD-C1CB-4098-8E38-D3E1F721DF31}" type="pres">
      <dgm:prSet presAssocID="{EF034794-D109-40B6-8FA2-8971C3123AB6}" presName="composite" presStyleCnt="0"/>
      <dgm:spPr/>
    </dgm:pt>
    <dgm:pt modelId="{85769F8C-5820-4CB5-B01D-69A648973D8F}" type="pres">
      <dgm:prSet presAssocID="{EF034794-D109-40B6-8FA2-8971C3123AB6}" presName="LShape" presStyleLbl="alignNode1" presStyleIdx="2" presStyleCnt="11"/>
      <dgm:spPr/>
    </dgm:pt>
    <dgm:pt modelId="{18F7A15A-3ED1-4A32-B700-36B8D6BBE441}" type="pres">
      <dgm:prSet presAssocID="{EF034794-D109-40B6-8FA2-8971C3123AB6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6F2BEFC-1674-4E8D-98FF-DE4432BB887C}" type="pres">
      <dgm:prSet presAssocID="{EF034794-D109-40B6-8FA2-8971C3123AB6}" presName="Triangle" presStyleLbl="alignNode1" presStyleIdx="3" presStyleCnt="11"/>
      <dgm:spPr/>
    </dgm:pt>
    <dgm:pt modelId="{E26373E0-D095-405B-9F4A-CC7FBB5BEBD2}" type="pres">
      <dgm:prSet presAssocID="{CDDFC891-FC62-4131-A642-2D94388BCCE2}" presName="sibTrans" presStyleCnt="0"/>
      <dgm:spPr/>
    </dgm:pt>
    <dgm:pt modelId="{8B10941C-73F0-477C-9F3D-EB0A4525ACBE}" type="pres">
      <dgm:prSet presAssocID="{CDDFC891-FC62-4131-A642-2D94388BCCE2}" presName="space" presStyleCnt="0"/>
      <dgm:spPr/>
    </dgm:pt>
    <dgm:pt modelId="{DF2F85E9-6BAE-40EA-8F18-DAFCA3EFFB69}" type="pres">
      <dgm:prSet presAssocID="{15E11DBD-E9B5-4BCF-A56C-7AAE26CE30DC}" presName="composite" presStyleCnt="0"/>
      <dgm:spPr/>
    </dgm:pt>
    <dgm:pt modelId="{A5E67CF4-39ED-4CC8-A27F-E45EA5D3AC44}" type="pres">
      <dgm:prSet presAssocID="{15E11DBD-E9B5-4BCF-A56C-7AAE26CE30DC}" presName="LShape" presStyleLbl="alignNode1" presStyleIdx="4" presStyleCnt="11"/>
      <dgm:spPr/>
    </dgm:pt>
    <dgm:pt modelId="{F0124EB5-2136-46F3-B2F4-41A5196C24A0}" type="pres">
      <dgm:prSet presAssocID="{15E11DBD-E9B5-4BCF-A56C-7AAE26CE30DC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5E82CFA-3F05-41CB-A66C-3A904CCE06CE}" type="pres">
      <dgm:prSet presAssocID="{15E11DBD-E9B5-4BCF-A56C-7AAE26CE30DC}" presName="Triangle" presStyleLbl="alignNode1" presStyleIdx="5" presStyleCnt="11"/>
      <dgm:spPr/>
    </dgm:pt>
    <dgm:pt modelId="{F5574CB1-AC1C-4773-A4A7-C4CE14EF6374}" type="pres">
      <dgm:prSet presAssocID="{329BDEDB-415B-4AB3-B964-E819D0C56DBB}" presName="sibTrans" presStyleCnt="0"/>
      <dgm:spPr/>
    </dgm:pt>
    <dgm:pt modelId="{14FCF07D-F999-4928-B62C-1135C3080FD1}" type="pres">
      <dgm:prSet presAssocID="{329BDEDB-415B-4AB3-B964-E819D0C56DBB}" presName="space" presStyleCnt="0"/>
      <dgm:spPr/>
    </dgm:pt>
    <dgm:pt modelId="{2489F161-D1CF-4A3D-8E95-6382395DC25B}" type="pres">
      <dgm:prSet presAssocID="{778AA374-0E17-4AEA-8EB6-0C342D57D8D8}" presName="composite" presStyleCnt="0"/>
      <dgm:spPr/>
    </dgm:pt>
    <dgm:pt modelId="{06EAFCDC-2041-4C37-BE64-7627BAA16382}" type="pres">
      <dgm:prSet presAssocID="{778AA374-0E17-4AEA-8EB6-0C342D57D8D8}" presName="LShape" presStyleLbl="alignNode1" presStyleIdx="6" presStyleCnt="11"/>
      <dgm:spPr/>
    </dgm:pt>
    <dgm:pt modelId="{AFC6068B-131B-444D-AF53-A5A2A6DC9AE7}" type="pres">
      <dgm:prSet presAssocID="{778AA374-0E17-4AEA-8EB6-0C342D57D8D8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62C0D9F-BF11-4D63-A28B-80FA21343A28}" type="pres">
      <dgm:prSet presAssocID="{778AA374-0E17-4AEA-8EB6-0C342D57D8D8}" presName="Triangle" presStyleLbl="alignNode1" presStyleIdx="7" presStyleCnt="11"/>
      <dgm:spPr/>
    </dgm:pt>
    <dgm:pt modelId="{F5EC4F6A-2B4F-420C-9BEA-A14EFB832731}" type="pres">
      <dgm:prSet presAssocID="{1A604594-E883-4DA9-8A2A-16DFACE8640A}" presName="sibTrans" presStyleCnt="0"/>
      <dgm:spPr/>
    </dgm:pt>
    <dgm:pt modelId="{41DC2B0B-BD37-48C1-BB85-7F75AC60BB5F}" type="pres">
      <dgm:prSet presAssocID="{1A604594-E883-4DA9-8A2A-16DFACE8640A}" presName="space" presStyleCnt="0"/>
      <dgm:spPr/>
    </dgm:pt>
    <dgm:pt modelId="{D2C6C114-9E17-4E64-9FCF-9C4365FE25B7}" type="pres">
      <dgm:prSet presAssocID="{05F1A7D0-6E45-49DA-80B3-7FF4B8783E58}" presName="composite" presStyleCnt="0"/>
      <dgm:spPr/>
    </dgm:pt>
    <dgm:pt modelId="{BA06DEFD-3E20-41CA-8CC7-585BE7A02A00}" type="pres">
      <dgm:prSet presAssocID="{05F1A7D0-6E45-49DA-80B3-7FF4B8783E58}" presName="LShape" presStyleLbl="alignNode1" presStyleIdx="8" presStyleCnt="11"/>
      <dgm:spPr/>
    </dgm:pt>
    <dgm:pt modelId="{D81336A4-814F-45EF-B582-2466B0D2E2A7}" type="pres">
      <dgm:prSet presAssocID="{05F1A7D0-6E45-49DA-80B3-7FF4B8783E58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5DC87DD-E658-4230-BDD6-BCBD488F9882}" type="pres">
      <dgm:prSet presAssocID="{05F1A7D0-6E45-49DA-80B3-7FF4B8783E58}" presName="Triangle" presStyleLbl="alignNode1" presStyleIdx="9" presStyleCnt="11"/>
      <dgm:spPr/>
    </dgm:pt>
    <dgm:pt modelId="{941BE35B-01E2-44B9-A3DC-6A53D1E2A0BD}" type="pres">
      <dgm:prSet presAssocID="{47B1D0F3-117D-4CE7-9037-3F5A4995054A}" presName="sibTrans" presStyleCnt="0"/>
      <dgm:spPr/>
    </dgm:pt>
    <dgm:pt modelId="{4009F3EE-870F-4ACA-8B91-30E424D3E939}" type="pres">
      <dgm:prSet presAssocID="{47B1D0F3-117D-4CE7-9037-3F5A4995054A}" presName="space" presStyleCnt="0"/>
      <dgm:spPr/>
    </dgm:pt>
    <dgm:pt modelId="{266E6E0B-DEBE-4291-A85D-1DAE66A2CED4}" type="pres">
      <dgm:prSet presAssocID="{945F271B-1B41-4748-87DF-8E0E5E7996B9}" presName="composite" presStyleCnt="0"/>
      <dgm:spPr/>
    </dgm:pt>
    <dgm:pt modelId="{B1C0F7B1-FBA6-4C9A-A666-FCE53D354A36}" type="pres">
      <dgm:prSet presAssocID="{945F271B-1B41-4748-87DF-8E0E5E7996B9}" presName="LShape" presStyleLbl="alignNode1" presStyleIdx="10" presStyleCnt="11"/>
      <dgm:spPr/>
    </dgm:pt>
    <dgm:pt modelId="{B83975A7-4C83-40C3-93B9-A097516549C3}" type="pres">
      <dgm:prSet presAssocID="{945F271B-1B41-4748-87DF-8E0E5E7996B9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686E8776-31B9-4547-B165-83B2470E83E1}" type="presOf" srcId="{778AA374-0E17-4AEA-8EB6-0C342D57D8D8}" destId="{AFC6068B-131B-444D-AF53-A5A2A6DC9AE7}" srcOrd="0" destOrd="0" presId="urn:microsoft.com/office/officeart/2009/3/layout/StepUpProcess"/>
    <dgm:cxn modelId="{6F55886F-2AC8-4F4F-B328-821CB3A2117B}" srcId="{41DDEAAE-DE55-45A3-A4F7-3874E0140D37}" destId="{778AA374-0E17-4AEA-8EB6-0C342D57D8D8}" srcOrd="3" destOrd="0" parTransId="{5E28F01D-9664-415C-A0CD-EBFDAB29426C}" sibTransId="{1A604594-E883-4DA9-8A2A-16DFACE8640A}"/>
    <dgm:cxn modelId="{144D3C17-9BB9-4853-A637-BAE8CE37705E}" type="presOf" srcId="{EF034794-D109-40B6-8FA2-8971C3123AB6}" destId="{18F7A15A-3ED1-4A32-B700-36B8D6BBE441}" srcOrd="0" destOrd="0" presId="urn:microsoft.com/office/officeart/2009/3/layout/StepUpProcess"/>
    <dgm:cxn modelId="{A98402AF-AFAB-470F-9C97-EF1C509D8499}" type="presOf" srcId="{15E11DBD-E9B5-4BCF-A56C-7AAE26CE30DC}" destId="{F0124EB5-2136-46F3-B2F4-41A5196C24A0}" srcOrd="0" destOrd="0" presId="urn:microsoft.com/office/officeart/2009/3/layout/StepUpProcess"/>
    <dgm:cxn modelId="{AC0F7453-3D0E-43CF-BBF6-60145E96FEF5}" srcId="{41DDEAAE-DE55-45A3-A4F7-3874E0140D37}" destId="{945F271B-1B41-4748-87DF-8E0E5E7996B9}" srcOrd="5" destOrd="0" parTransId="{0B4B6C20-2FAF-4B0D-BCF2-6A841D26615C}" sibTransId="{32D5AD28-54C1-40E4-9A24-12ADF9B2A8BC}"/>
    <dgm:cxn modelId="{33A927E1-3C94-4A92-8DB3-42886008240C}" srcId="{41DDEAAE-DE55-45A3-A4F7-3874E0140D37}" destId="{05F1A7D0-6E45-49DA-80B3-7FF4B8783E58}" srcOrd="4" destOrd="0" parTransId="{3ECE110E-B07E-4F19-B2DF-3E42E99B2E8D}" sibTransId="{47B1D0F3-117D-4CE7-9037-3F5A4995054A}"/>
    <dgm:cxn modelId="{1C71BA5E-4F43-454F-9065-A0CAEA5A7D45}" type="presOf" srcId="{945F271B-1B41-4748-87DF-8E0E5E7996B9}" destId="{B83975A7-4C83-40C3-93B9-A097516549C3}" srcOrd="0" destOrd="0" presId="urn:microsoft.com/office/officeart/2009/3/layout/StepUpProcess"/>
    <dgm:cxn modelId="{80FF73C0-9BCD-436E-A85B-D6D7D322462C}" srcId="{41DDEAAE-DE55-45A3-A4F7-3874E0140D37}" destId="{EF034794-D109-40B6-8FA2-8971C3123AB6}" srcOrd="1" destOrd="0" parTransId="{64D09C75-3D44-4CEF-9459-5C91DB44A9EA}" sibTransId="{CDDFC891-FC62-4131-A642-2D94388BCCE2}"/>
    <dgm:cxn modelId="{B9285067-C906-4FDE-AAAC-9EE99F7669E3}" type="presOf" srcId="{E4D23657-D1E8-4B22-974B-8DC90813F51B}" destId="{80B372F1-8EF3-4532-ACC6-E65E1D63ACA2}" srcOrd="0" destOrd="0" presId="urn:microsoft.com/office/officeart/2009/3/layout/StepUpProcess"/>
    <dgm:cxn modelId="{6178317C-4B4F-4FC5-8AC2-7ABBDA27CE1F}" type="presOf" srcId="{05F1A7D0-6E45-49DA-80B3-7FF4B8783E58}" destId="{D81336A4-814F-45EF-B582-2466B0D2E2A7}" srcOrd="0" destOrd="0" presId="urn:microsoft.com/office/officeart/2009/3/layout/StepUpProcess"/>
    <dgm:cxn modelId="{5E0737F0-6DE4-4885-BC59-82E10D617E50}" srcId="{41DDEAAE-DE55-45A3-A4F7-3874E0140D37}" destId="{15E11DBD-E9B5-4BCF-A56C-7AAE26CE30DC}" srcOrd="2" destOrd="0" parTransId="{B7B43D5B-12E9-44B1-B818-4B50F6AD3C0A}" sibTransId="{329BDEDB-415B-4AB3-B964-E819D0C56DBB}"/>
    <dgm:cxn modelId="{99F95D8E-A851-4953-A3C5-9BF7753ED9FA}" srcId="{41DDEAAE-DE55-45A3-A4F7-3874E0140D37}" destId="{E4D23657-D1E8-4B22-974B-8DC90813F51B}" srcOrd="0" destOrd="0" parTransId="{89EF0911-2234-42D0-AEF3-7FADAFD12999}" sibTransId="{529487B0-19AA-4AAC-8F83-CF2C113EB84D}"/>
    <dgm:cxn modelId="{2607AFFA-E9F8-4160-9AE4-19F4DB2B71C9}" type="presOf" srcId="{41DDEAAE-DE55-45A3-A4F7-3874E0140D37}" destId="{EB3CB291-E23A-4667-A32E-A640A76557A1}" srcOrd="0" destOrd="0" presId="urn:microsoft.com/office/officeart/2009/3/layout/StepUpProcess"/>
    <dgm:cxn modelId="{D3BFF791-8D8E-4FBF-9F59-1FB887121875}" type="presParOf" srcId="{EB3CB291-E23A-4667-A32E-A640A76557A1}" destId="{01035298-0CF7-4145-8EE2-24DBFEAF33BB}" srcOrd="0" destOrd="0" presId="urn:microsoft.com/office/officeart/2009/3/layout/StepUpProcess"/>
    <dgm:cxn modelId="{AFA2BCAD-2F0B-4C3E-86A6-55A260AD16B0}" type="presParOf" srcId="{01035298-0CF7-4145-8EE2-24DBFEAF33BB}" destId="{21E1F518-1190-4883-914B-1FB66E6D3A63}" srcOrd="0" destOrd="0" presId="urn:microsoft.com/office/officeart/2009/3/layout/StepUpProcess"/>
    <dgm:cxn modelId="{AF2B8620-9DC0-4A87-9014-D45C2D1F8B38}" type="presParOf" srcId="{01035298-0CF7-4145-8EE2-24DBFEAF33BB}" destId="{80B372F1-8EF3-4532-ACC6-E65E1D63ACA2}" srcOrd="1" destOrd="0" presId="urn:microsoft.com/office/officeart/2009/3/layout/StepUpProcess"/>
    <dgm:cxn modelId="{4AA5420E-C2A1-4D24-A1DA-DA9E7976427D}" type="presParOf" srcId="{01035298-0CF7-4145-8EE2-24DBFEAF33BB}" destId="{B746139E-4627-4CCC-9299-5653D77ED24D}" srcOrd="2" destOrd="0" presId="urn:microsoft.com/office/officeart/2009/3/layout/StepUpProcess"/>
    <dgm:cxn modelId="{C3204B2A-D9EE-439E-BA61-A2C860BFF519}" type="presParOf" srcId="{EB3CB291-E23A-4667-A32E-A640A76557A1}" destId="{780BC64D-2F67-498A-99F6-7EB28080D705}" srcOrd="1" destOrd="0" presId="urn:microsoft.com/office/officeart/2009/3/layout/StepUpProcess"/>
    <dgm:cxn modelId="{49AEC91A-7C1D-4222-94BA-4D738F2D6C79}" type="presParOf" srcId="{780BC64D-2F67-498A-99F6-7EB28080D705}" destId="{68E230FA-2656-4C78-B827-58AFD214F445}" srcOrd="0" destOrd="0" presId="urn:microsoft.com/office/officeart/2009/3/layout/StepUpProcess"/>
    <dgm:cxn modelId="{B3ADA2AF-BE62-4C22-84A1-F4C5043918A4}" type="presParOf" srcId="{EB3CB291-E23A-4667-A32E-A640A76557A1}" destId="{B07824BD-C1CB-4098-8E38-D3E1F721DF31}" srcOrd="2" destOrd="0" presId="urn:microsoft.com/office/officeart/2009/3/layout/StepUpProcess"/>
    <dgm:cxn modelId="{D55AC698-F4A8-404D-94F4-78DB0A0637AF}" type="presParOf" srcId="{B07824BD-C1CB-4098-8E38-D3E1F721DF31}" destId="{85769F8C-5820-4CB5-B01D-69A648973D8F}" srcOrd="0" destOrd="0" presId="urn:microsoft.com/office/officeart/2009/3/layout/StepUpProcess"/>
    <dgm:cxn modelId="{6DF3D3A6-F203-4587-9E47-85B7CF8CB3D6}" type="presParOf" srcId="{B07824BD-C1CB-4098-8E38-D3E1F721DF31}" destId="{18F7A15A-3ED1-4A32-B700-36B8D6BBE441}" srcOrd="1" destOrd="0" presId="urn:microsoft.com/office/officeart/2009/3/layout/StepUpProcess"/>
    <dgm:cxn modelId="{B0900791-DD10-486B-8501-E09AD6094101}" type="presParOf" srcId="{B07824BD-C1CB-4098-8E38-D3E1F721DF31}" destId="{F6F2BEFC-1674-4E8D-98FF-DE4432BB887C}" srcOrd="2" destOrd="0" presId="urn:microsoft.com/office/officeart/2009/3/layout/StepUpProcess"/>
    <dgm:cxn modelId="{3EE6A66E-230B-46C6-B833-F1FB7D9677BB}" type="presParOf" srcId="{EB3CB291-E23A-4667-A32E-A640A76557A1}" destId="{E26373E0-D095-405B-9F4A-CC7FBB5BEBD2}" srcOrd="3" destOrd="0" presId="urn:microsoft.com/office/officeart/2009/3/layout/StepUpProcess"/>
    <dgm:cxn modelId="{3C46AB4C-8FD6-4F18-89B0-206793A671D9}" type="presParOf" srcId="{E26373E0-D095-405B-9F4A-CC7FBB5BEBD2}" destId="{8B10941C-73F0-477C-9F3D-EB0A4525ACBE}" srcOrd="0" destOrd="0" presId="urn:microsoft.com/office/officeart/2009/3/layout/StepUpProcess"/>
    <dgm:cxn modelId="{BD02CC66-E7B8-4247-B83C-1E49E3A3190F}" type="presParOf" srcId="{EB3CB291-E23A-4667-A32E-A640A76557A1}" destId="{DF2F85E9-6BAE-40EA-8F18-DAFCA3EFFB69}" srcOrd="4" destOrd="0" presId="urn:microsoft.com/office/officeart/2009/3/layout/StepUpProcess"/>
    <dgm:cxn modelId="{73FD8DEB-3FA4-428D-8D3F-4FFB6F588D0C}" type="presParOf" srcId="{DF2F85E9-6BAE-40EA-8F18-DAFCA3EFFB69}" destId="{A5E67CF4-39ED-4CC8-A27F-E45EA5D3AC44}" srcOrd="0" destOrd="0" presId="urn:microsoft.com/office/officeart/2009/3/layout/StepUpProcess"/>
    <dgm:cxn modelId="{1D96201E-2684-4A2C-ABB0-E762F06034DB}" type="presParOf" srcId="{DF2F85E9-6BAE-40EA-8F18-DAFCA3EFFB69}" destId="{F0124EB5-2136-46F3-B2F4-41A5196C24A0}" srcOrd="1" destOrd="0" presId="urn:microsoft.com/office/officeart/2009/3/layout/StepUpProcess"/>
    <dgm:cxn modelId="{24606857-F5A8-4647-9106-43600BEA9834}" type="presParOf" srcId="{DF2F85E9-6BAE-40EA-8F18-DAFCA3EFFB69}" destId="{D5E82CFA-3F05-41CB-A66C-3A904CCE06CE}" srcOrd="2" destOrd="0" presId="urn:microsoft.com/office/officeart/2009/3/layout/StepUpProcess"/>
    <dgm:cxn modelId="{07D8BB63-7C45-4577-8989-CC9573B5B902}" type="presParOf" srcId="{EB3CB291-E23A-4667-A32E-A640A76557A1}" destId="{F5574CB1-AC1C-4773-A4A7-C4CE14EF6374}" srcOrd="5" destOrd="0" presId="urn:microsoft.com/office/officeart/2009/3/layout/StepUpProcess"/>
    <dgm:cxn modelId="{C4CA2C05-C5A2-47D3-932D-7D1B0EE24BEE}" type="presParOf" srcId="{F5574CB1-AC1C-4773-A4A7-C4CE14EF6374}" destId="{14FCF07D-F999-4928-B62C-1135C3080FD1}" srcOrd="0" destOrd="0" presId="urn:microsoft.com/office/officeart/2009/3/layout/StepUpProcess"/>
    <dgm:cxn modelId="{7F15FDE7-0796-409E-8E14-33BDA45130DC}" type="presParOf" srcId="{EB3CB291-E23A-4667-A32E-A640A76557A1}" destId="{2489F161-D1CF-4A3D-8E95-6382395DC25B}" srcOrd="6" destOrd="0" presId="urn:microsoft.com/office/officeart/2009/3/layout/StepUpProcess"/>
    <dgm:cxn modelId="{A311EB17-7B3B-4E73-8877-7EDCECD2CCA9}" type="presParOf" srcId="{2489F161-D1CF-4A3D-8E95-6382395DC25B}" destId="{06EAFCDC-2041-4C37-BE64-7627BAA16382}" srcOrd="0" destOrd="0" presId="urn:microsoft.com/office/officeart/2009/3/layout/StepUpProcess"/>
    <dgm:cxn modelId="{F054D3EE-12ED-41DF-BC28-75AFF24A2011}" type="presParOf" srcId="{2489F161-D1CF-4A3D-8E95-6382395DC25B}" destId="{AFC6068B-131B-444D-AF53-A5A2A6DC9AE7}" srcOrd="1" destOrd="0" presId="urn:microsoft.com/office/officeart/2009/3/layout/StepUpProcess"/>
    <dgm:cxn modelId="{B3F265FC-C9A3-4AB3-9CED-F7D5EE371186}" type="presParOf" srcId="{2489F161-D1CF-4A3D-8E95-6382395DC25B}" destId="{F62C0D9F-BF11-4D63-A28B-80FA21343A28}" srcOrd="2" destOrd="0" presId="urn:microsoft.com/office/officeart/2009/3/layout/StepUpProcess"/>
    <dgm:cxn modelId="{41FBC4D4-7CE4-4553-BFA6-B9C39AFCA8EF}" type="presParOf" srcId="{EB3CB291-E23A-4667-A32E-A640A76557A1}" destId="{F5EC4F6A-2B4F-420C-9BEA-A14EFB832731}" srcOrd="7" destOrd="0" presId="urn:microsoft.com/office/officeart/2009/3/layout/StepUpProcess"/>
    <dgm:cxn modelId="{604F1BFC-D1C1-4B05-9E80-FEB729EF06F6}" type="presParOf" srcId="{F5EC4F6A-2B4F-420C-9BEA-A14EFB832731}" destId="{41DC2B0B-BD37-48C1-BB85-7F75AC60BB5F}" srcOrd="0" destOrd="0" presId="urn:microsoft.com/office/officeart/2009/3/layout/StepUpProcess"/>
    <dgm:cxn modelId="{C8CE4F5C-2D1E-4F23-B70E-3CA4AB9E86D1}" type="presParOf" srcId="{EB3CB291-E23A-4667-A32E-A640A76557A1}" destId="{D2C6C114-9E17-4E64-9FCF-9C4365FE25B7}" srcOrd="8" destOrd="0" presId="urn:microsoft.com/office/officeart/2009/3/layout/StepUpProcess"/>
    <dgm:cxn modelId="{28DAD026-A7ED-4EA6-BA50-86753202B1A1}" type="presParOf" srcId="{D2C6C114-9E17-4E64-9FCF-9C4365FE25B7}" destId="{BA06DEFD-3E20-41CA-8CC7-585BE7A02A00}" srcOrd="0" destOrd="0" presId="urn:microsoft.com/office/officeart/2009/3/layout/StepUpProcess"/>
    <dgm:cxn modelId="{1A762ABB-221E-44D3-9B21-B2EC055FC66D}" type="presParOf" srcId="{D2C6C114-9E17-4E64-9FCF-9C4365FE25B7}" destId="{D81336A4-814F-45EF-B582-2466B0D2E2A7}" srcOrd="1" destOrd="0" presId="urn:microsoft.com/office/officeart/2009/3/layout/StepUpProcess"/>
    <dgm:cxn modelId="{CCA4B6A5-B340-4813-95B3-303BDBF749B3}" type="presParOf" srcId="{D2C6C114-9E17-4E64-9FCF-9C4365FE25B7}" destId="{15DC87DD-E658-4230-BDD6-BCBD488F9882}" srcOrd="2" destOrd="0" presId="urn:microsoft.com/office/officeart/2009/3/layout/StepUpProcess"/>
    <dgm:cxn modelId="{7A7172C9-3579-4646-967B-054F3221B691}" type="presParOf" srcId="{EB3CB291-E23A-4667-A32E-A640A76557A1}" destId="{941BE35B-01E2-44B9-A3DC-6A53D1E2A0BD}" srcOrd="9" destOrd="0" presId="urn:microsoft.com/office/officeart/2009/3/layout/StepUpProcess"/>
    <dgm:cxn modelId="{6D9AAE0C-F3A9-472A-BF86-23C7212A6277}" type="presParOf" srcId="{941BE35B-01E2-44B9-A3DC-6A53D1E2A0BD}" destId="{4009F3EE-870F-4ACA-8B91-30E424D3E939}" srcOrd="0" destOrd="0" presId="urn:microsoft.com/office/officeart/2009/3/layout/StepUpProcess"/>
    <dgm:cxn modelId="{0E7903CD-A1D0-494F-AE28-251F6B177606}" type="presParOf" srcId="{EB3CB291-E23A-4667-A32E-A640A76557A1}" destId="{266E6E0B-DEBE-4291-A85D-1DAE66A2CED4}" srcOrd="10" destOrd="0" presId="urn:microsoft.com/office/officeart/2009/3/layout/StepUpProcess"/>
    <dgm:cxn modelId="{12E294AE-33C5-45F7-B90E-4A3E180097A4}" type="presParOf" srcId="{266E6E0B-DEBE-4291-A85D-1DAE66A2CED4}" destId="{B1C0F7B1-FBA6-4C9A-A666-FCE53D354A36}" srcOrd="0" destOrd="0" presId="urn:microsoft.com/office/officeart/2009/3/layout/StepUpProcess"/>
    <dgm:cxn modelId="{7EE2C318-FAF4-4D74-A416-4373668794FD}" type="presParOf" srcId="{266E6E0B-DEBE-4291-A85D-1DAE66A2CED4}" destId="{B83975A7-4C83-40C3-93B9-A097516549C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1F518-1190-4883-914B-1FB66E6D3A63}">
      <dsp:nvSpPr>
        <dsp:cNvPr id="0" name=""/>
        <dsp:cNvSpPr/>
      </dsp:nvSpPr>
      <dsp:spPr>
        <a:xfrm rot="5400000">
          <a:off x="374840" y="2749618"/>
          <a:ext cx="1108718" cy="184488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372F1-8EF3-4532-ACC6-E65E1D63ACA2}">
      <dsp:nvSpPr>
        <dsp:cNvPr id="0" name=""/>
        <dsp:cNvSpPr/>
      </dsp:nvSpPr>
      <dsp:spPr>
        <a:xfrm>
          <a:off x="189768" y="3300841"/>
          <a:ext cx="1665570" cy="145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 smtClean="0"/>
            <a:t>1lk Tullaan tutuksi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 smtClean="0"/>
            <a:t>tapahtuma</a:t>
          </a:r>
          <a:endParaRPr lang="fi-FI" sz="2400" kern="1200" noProof="0" dirty="0"/>
        </a:p>
      </dsp:txBody>
      <dsp:txXfrm>
        <a:off x="189768" y="3300841"/>
        <a:ext cx="1665570" cy="1459970"/>
      </dsp:txXfrm>
    </dsp:sp>
    <dsp:sp modelId="{B746139E-4627-4CCC-9299-5653D77ED24D}">
      <dsp:nvSpPr>
        <dsp:cNvPr id="0" name=""/>
        <dsp:cNvSpPr/>
      </dsp:nvSpPr>
      <dsp:spPr>
        <a:xfrm>
          <a:off x="1541080" y="2613796"/>
          <a:ext cx="314258" cy="314258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69F8C-5820-4CB5-B01D-69A648973D8F}">
      <dsp:nvSpPr>
        <dsp:cNvPr id="0" name=""/>
        <dsp:cNvSpPr/>
      </dsp:nvSpPr>
      <dsp:spPr>
        <a:xfrm rot="5400000">
          <a:off x="2413824" y="2245070"/>
          <a:ext cx="1108718" cy="1844882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7A15A-3ED1-4A32-B700-36B8D6BBE441}">
      <dsp:nvSpPr>
        <dsp:cNvPr id="0" name=""/>
        <dsp:cNvSpPr/>
      </dsp:nvSpPr>
      <dsp:spPr>
        <a:xfrm>
          <a:off x="2228752" y="2796292"/>
          <a:ext cx="1665570" cy="145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 smtClean="0"/>
            <a:t>2lk Kirjastipendit</a:t>
          </a:r>
          <a:endParaRPr lang="fi-FI" sz="2400" kern="1200" noProof="0" dirty="0"/>
        </a:p>
      </dsp:txBody>
      <dsp:txXfrm>
        <a:off x="2228752" y="2796292"/>
        <a:ext cx="1665570" cy="1459970"/>
      </dsp:txXfrm>
    </dsp:sp>
    <dsp:sp modelId="{F6F2BEFC-1674-4E8D-98FF-DE4432BB887C}">
      <dsp:nvSpPr>
        <dsp:cNvPr id="0" name=""/>
        <dsp:cNvSpPr/>
      </dsp:nvSpPr>
      <dsp:spPr>
        <a:xfrm>
          <a:off x="3580064" y="2109248"/>
          <a:ext cx="314258" cy="314258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67CF4-39ED-4CC8-A27F-E45EA5D3AC44}">
      <dsp:nvSpPr>
        <dsp:cNvPr id="0" name=""/>
        <dsp:cNvSpPr/>
      </dsp:nvSpPr>
      <dsp:spPr>
        <a:xfrm rot="5400000">
          <a:off x="4452808" y="1740521"/>
          <a:ext cx="1108718" cy="1844882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24EB5-2136-46F3-B2F4-41A5196C24A0}">
      <dsp:nvSpPr>
        <dsp:cNvPr id="0" name=""/>
        <dsp:cNvSpPr/>
      </dsp:nvSpPr>
      <dsp:spPr>
        <a:xfrm>
          <a:off x="4267735" y="2291744"/>
          <a:ext cx="1665570" cy="145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 smtClean="0"/>
            <a:t>3lk Selänpään toimintapäivä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 smtClean="0"/>
            <a:t>n.120€</a:t>
          </a:r>
          <a:endParaRPr lang="fi-FI" sz="2400" kern="1200" noProof="0" dirty="0"/>
        </a:p>
      </dsp:txBody>
      <dsp:txXfrm>
        <a:off x="4267735" y="2291744"/>
        <a:ext cx="1665570" cy="1459970"/>
      </dsp:txXfrm>
    </dsp:sp>
    <dsp:sp modelId="{D5E82CFA-3F05-41CB-A66C-3A904CCE06CE}">
      <dsp:nvSpPr>
        <dsp:cNvPr id="0" name=""/>
        <dsp:cNvSpPr/>
      </dsp:nvSpPr>
      <dsp:spPr>
        <a:xfrm>
          <a:off x="5619048" y="1604699"/>
          <a:ext cx="314258" cy="314258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AFCDC-2041-4C37-BE64-7627BAA16382}">
      <dsp:nvSpPr>
        <dsp:cNvPr id="0" name=""/>
        <dsp:cNvSpPr/>
      </dsp:nvSpPr>
      <dsp:spPr>
        <a:xfrm rot="5400000">
          <a:off x="6491792" y="1235973"/>
          <a:ext cx="1108718" cy="1844882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6068B-131B-444D-AF53-A5A2A6DC9AE7}">
      <dsp:nvSpPr>
        <dsp:cNvPr id="0" name=""/>
        <dsp:cNvSpPr/>
      </dsp:nvSpPr>
      <dsp:spPr>
        <a:xfrm>
          <a:off x="6306719" y="1787195"/>
          <a:ext cx="1665570" cy="145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 smtClean="0"/>
            <a:t>4lk Hymytyttö- ja hymypoika patsaat.</a:t>
          </a:r>
          <a:endParaRPr lang="fi-FI" sz="2400" kern="1200" noProof="0" dirty="0"/>
        </a:p>
      </dsp:txBody>
      <dsp:txXfrm>
        <a:off x="6306719" y="1787195"/>
        <a:ext cx="1665570" cy="1459970"/>
      </dsp:txXfrm>
    </dsp:sp>
    <dsp:sp modelId="{F62C0D9F-BF11-4D63-A28B-80FA21343A28}">
      <dsp:nvSpPr>
        <dsp:cNvPr id="0" name=""/>
        <dsp:cNvSpPr/>
      </dsp:nvSpPr>
      <dsp:spPr>
        <a:xfrm>
          <a:off x="7658031" y="1100150"/>
          <a:ext cx="314258" cy="314258"/>
        </a:xfrm>
        <a:prstGeom prst="triangle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06DEFD-3E20-41CA-8CC7-585BE7A02A00}">
      <dsp:nvSpPr>
        <dsp:cNvPr id="0" name=""/>
        <dsp:cNvSpPr/>
      </dsp:nvSpPr>
      <dsp:spPr>
        <a:xfrm rot="5400000">
          <a:off x="8530776" y="731424"/>
          <a:ext cx="1108718" cy="1844882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336A4-814F-45EF-B582-2466B0D2E2A7}">
      <dsp:nvSpPr>
        <dsp:cNvPr id="0" name=""/>
        <dsp:cNvSpPr/>
      </dsp:nvSpPr>
      <dsp:spPr>
        <a:xfrm>
          <a:off x="8345703" y="1282647"/>
          <a:ext cx="1665570" cy="145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 smtClean="0"/>
            <a:t>5lk Tapakasvatuslounas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 smtClean="0"/>
            <a:t>1000€</a:t>
          </a:r>
          <a:endParaRPr lang="fi-FI" sz="2400" kern="1200" noProof="0" dirty="0"/>
        </a:p>
      </dsp:txBody>
      <dsp:txXfrm>
        <a:off x="8345703" y="1282647"/>
        <a:ext cx="1665570" cy="1459970"/>
      </dsp:txXfrm>
    </dsp:sp>
    <dsp:sp modelId="{15DC87DD-E658-4230-BDD6-BCBD488F9882}">
      <dsp:nvSpPr>
        <dsp:cNvPr id="0" name=""/>
        <dsp:cNvSpPr/>
      </dsp:nvSpPr>
      <dsp:spPr>
        <a:xfrm>
          <a:off x="9697015" y="595602"/>
          <a:ext cx="314258" cy="314258"/>
        </a:xfrm>
        <a:prstGeom prst="triangle">
          <a:avLst>
            <a:gd name="adj" fmla="val 1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C0F7B1-FBA6-4C9A-A666-FCE53D354A36}">
      <dsp:nvSpPr>
        <dsp:cNvPr id="0" name=""/>
        <dsp:cNvSpPr/>
      </dsp:nvSpPr>
      <dsp:spPr>
        <a:xfrm rot="5400000">
          <a:off x="10569760" y="226876"/>
          <a:ext cx="1108718" cy="1844882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3975A7-4C83-40C3-93B9-A097516549C3}">
      <dsp:nvSpPr>
        <dsp:cNvPr id="0" name=""/>
        <dsp:cNvSpPr/>
      </dsp:nvSpPr>
      <dsp:spPr>
        <a:xfrm>
          <a:off x="10384687" y="778098"/>
          <a:ext cx="1665570" cy="145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noProof="0" dirty="0" smtClean="0"/>
            <a:t>6lk Stipendit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2400" kern="1200" noProof="0" dirty="0"/>
        </a:p>
      </dsp:txBody>
      <dsp:txXfrm>
        <a:off x="10384687" y="778098"/>
        <a:ext cx="1665570" cy="1459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2C683B8F-11DF-46DB-BCDC-65610EA81901}" type="datetime1">
              <a:rPr lang="fi-FI" smtClean="0"/>
              <a:pPr algn="r" rtl="0"/>
              <a:t>29.11.2018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3F7AA83-DE31-4E93-AB07-EF7FB05F6670}" type="slidenum">
              <a:rPr lang="fi-FI"/>
              <a:pPr algn="r" rtl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3222537B-835B-44A3-B155-07807BFEE002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935E2820-AFE1-45FA-949E-17BDB534E1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fi-FI" smtClean="0"/>
              <a:pPr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8150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fi-FI" smtClean="0"/>
              <a:pPr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4666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200"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DC1B0F9-C607-4500-A01B-397BA9B55586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896003-FAC9-4AAE-80F4-904A79973770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92B8AA3-2578-4755-B00B-32EB9B111A46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42FE56-9AE1-4F23-B1A9-B97FE4110165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otsikko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36028-BA32-4ED9-90B1-161C99EC8AE5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B535495-07CA-4DA2-B0B0-5B4E44292060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6A3FC90-673C-4228-A43C-80AE8FB56268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C59638C-DA04-40A1-82D1-265D222D1FA8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A20ABFD-192C-46E5-A3F7-2E0B8A1F2DDF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20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  <a:p>
            <a:pPr lvl="1" rtl="0"/>
            <a:r>
              <a:rPr lang="fi-FI" noProof="0" smtClean="0"/>
              <a:t>toinen taso</a:t>
            </a:r>
          </a:p>
          <a:p>
            <a:pPr lvl="2" rtl="0"/>
            <a:r>
              <a:rPr lang="fi-FI" noProof="0" smtClean="0"/>
              <a:t>kolmas taso</a:t>
            </a:r>
          </a:p>
          <a:p>
            <a:pPr lvl="3" rtl="0"/>
            <a:r>
              <a:rPr lang="fi-FI" noProof="0" smtClean="0"/>
              <a:t>neljäs taso</a:t>
            </a:r>
          </a:p>
          <a:p>
            <a:pPr lvl="4" rtl="0"/>
            <a:r>
              <a:rPr lang="fi-FI" noProof="0" smtClean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D86073-EC6B-4562-821A-23D22DF0EDCE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20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fi-FI" noProof="0" smtClean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fi-FI" noProof="0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16C3008-45CA-4F5F-9499-A5B489862E11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 smtClean="0"/>
              <a:t>Muokkaa </a:t>
            </a:r>
            <a:r>
              <a:rPr lang="fi-FI" noProof="0" dirty="0" err="1" smtClean="0"/>
              <a:t>perustyyl</a:t>
            </a:r>
            <a:r>
              <a:rPr lang="fi-FI" noProof="0" dirty="0" smtClean="0"/>
              <a:t>. </a:t>
            </a:r>
            <a:r>
              <a:rPr lang="fi-FI" noProof="0" dirty="0" err="1" smtClean="0"/>
              <a:t>napsautt</a:t>
            </a:r>
            <a:r>
              <a:rPr lang="fi-FI" noProof="0" dirty="0" smtClean="0"/>
              <a:t>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fld id="{B84F1771-DDC5-4F99-9C9D-9C3170300F6C}" type="datetime1">
              <a:rPr lang="fi-FI" smtClean="0"/>
              <a:pPr/>
              <a:t>29.11.2018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fi-FI" dirty="0" smtClean="0"/>
              <a:t>Valkealan Kirkonkylän koulu</a:t>
            </a:r>
            <a:br>
              <a:rPr lang="fi-FI" dirty="0" smtClean="0"/>
            </a:br>
            <a:r>
              <a:rPr lang="fi-FI" dirty="0" smtClean="0"/>
              <a:t>Huoltajailta</a:t>
            </a:r>
            <a:br>
              <a:rPr lang="fi-FI" dirty="0" smtClean="0"/>
            </a:br>
            <a:r>
              <a:rPr lang="fi-FI" dirty="0" smtClean="0"/>
              <a:t>29.11.2018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i-FI" dirty="0" smtClean="0"/>
              <a:t>Järjestää Vanhempainyhdistyksen johtokunta yhteistyössä koulun kanssa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805543"/>
          </a:xfrm>
        </p:spPr>
        <p:txBody>
          <a:bodyPr rtlCol="0">
            <a:normAutofit fontScale="90000"/>
          </a:bodyPr>
          <a:lstStyle/>
          <a:p>
            <a:pPr rtl="0"/>
            <a:r>
              <a:rPr lang="fi-FI" dirty="0" smtClean="0"/>
              <a:t>Vanhempainyhdistyksen johtokunnassa 2018-2019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08213" y="1600199"/>
            <a:ext cx="7993878" cy="4787537"/>
          </a:xfrm>
        </p:spPr>
        <p:txBody>
          <a:bodyPr rtlCol="0">
            <a:normAutofit fontScale="92500" lnSpcReduction="20000"/>
          </a:bodyPr>
          <a:lstStyle/>
          <a:p>
            <a:pPr algn="ctr" rtl="0"/>
            <a:r>
              <a:rPr lang="fi-FI" dirty="0" smtClean="0"/>
              <a:t>Päivi Parkkonen, puheenjohtaja.</a:t>
            </a:r>
            <a:endParaRPr lang="fi-FI" dirty="0" smtClean="0"/>
          </a:p>
          <a:p>
            <a:pPr algn="ctr" rtl="0"/>
            <a:r>
              <a:rPr lang="fi-FI" dirty="0" smtClean="0"/>
              <a:t>Heli </a:t>
            </a:r>
            <a:r>
              <a:rPr lang="fi-FI" dirty="0" err="1" smtClean="0"/>
              <a:t>Vaija</a:t>
            </a:r>
            <a:r>
              <a:rPr lang="fi-FI" dirty="0" smtClean="0"/>
              <a:t>, varapuheenjohtaja.</a:t>
            </a:r>
          </a:p>
          <a:p>
            <a:pPr algn="ctr" rtl="0"/>
            <a:r>
              <a:rPr lang="fi-FI" dirty="0" smtClean="0"/>
              <a:t>Marita </a:t>
            </a:r>
            <a:r>
              <a:rPr lang="fi-FI" dirty="0" err="1" smtClean="0"/>
              <a:t>Westersund</a:t>
            </a:r>
            <a:r>
              <a:rPr lang="fi-FI" dirty="0" smtClean="0"/>
              <a:t>, sihteeri.</a:t>
            </a:r>
          </a:p>
          <a:p>
            <a:pPr algn="ctr" rtl="0"/>
            <a:r>
              <a:rPr lang="fi-FI" dirty="0" smtClean="0"/>
              <a:t>Marika </a:t>
            </a:r>
            <a:r>
              <a:rPr lang="fi-FI" dirty="0" err="1" smtClean="0"/>
              <a:t>Hannukkala</a:t>
            </a:r>
            <a:r>
              <a:rPr lang="fi-FI" dirty="0" smtClean="0"/>
              <a:t>, rahastonhoitaja.</a:t>
            </a:r>
          </a:p>
          <a:p>
            <a:pPr algn="ctr" rtl="0"/>
            <a:r>
              <a:rPr lang="fi-FI" dirty="0" smtClean="0"/>
              <a:t>Saara </a:t>
            </a:r>
            <a:r>
              <a:rPr lang="fi-FI" dirty="0" err="1" smtClean="0"/>
              <a:t>Tommiska</a:t>
            </a:r>
            <a:r>
              <a:rPr lang="fi-FI" dirty="0" smtClean="0"/>
              <a:t>, tiedostusvastaava.</a:t>
            </a:r>
          </a:p>
          <a:p>
            <a:pPr algn="ctr" rtl="0"/>
            <a:r>
              <a:rPr lang="fi-FI" dirty="0" smtClean="0"/>
              <a:t>Jenna Paajanen, jäsen.</a:t>
            </a:r>
          </a:p>
          <a:p>
            <a:pPr algn="ctr" rtl="0"/>
            <a:r>
              <a:rPr lang="fi-FI" dirty="0" smtClean="0"/>
              <a:t>Raisa Mänttäri, jäsen.</a:t>
            </a:r>
          </a:p>
          <a:p>
            <a:pPr algn="ctr" rtl="0"/>
            <a:r>
              <a:rPr lang="fi-FI" dirty="0" smtClean="0"/>
              <a:t>Sirkku Hyppönen, jäsen.</a:t>
            </a:r>
          </a:p>
          <a:p>
            <a:pPr algn="ctr" rtl="0"/>
            <a:r>
              <a:rPr lang="fi-FI" dirty="0" smtClean="0"/>
              <a:t>Marita Kettunen, jäsen.</a:t>
            </a:r>
          </a:p>
          <a:p>
            <a:pPr algn="ctr" rtl="0"/>
            <a:r>
              <a:rPr lang="fi-FI" dirty="0" smtClean="0"/>
              <a:t>Sampo Saarivirta, jäsen.</a:t>
            </a:r>
          </a:p>
          <a:p>
            <a:pPr algn="ctr" rtl="0"/>
            <a:r>
              <a:rPr lang="fi-FI" dirty="0" smtClean="0"/>
              <a:t>Satu Ora, jäsen.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0854" y="1140824"/>
            <a:ext cx="9372600" cy="727166"/>
          </a:xfrm>
        </p:spPr>
        <p:txBody>
          <a:bodyPr rtlCol="0"/>
          <a:lstStyle/>
          <a:p>
            <a:pPr rtl="0"/>
            <a:r>
              <a:rPr lang="fi-FI" dirty="0" smtClean="0"/>
              <a:t>Toimintamme runko 2018-2019</a:t>
            </a:r>
            <a:endParaRPr lang="fi-FI" dirty="0"/>
          </a:p>
        </p:txBody>
      </p:sp>
      <p:graphicFrame>
        <p:nvGraphicFramePr>
          <p:cNvPr id="15" name="Sisällön paikkamerkki 14" descr="Porrasprosessikaavio, jossa on viisi nousevaa porrasta.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418942"/>
              </p:ext>
            </p:extLst>
          </p:nvPr>
        </p:nvGraphicFramePr>
        <p:xfrm>
          <a:off x="0" y="274320"/>
          <a:ext cx="12057017" cy="5355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7097485" y="4429761"/>
            <a:ext cx="50945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Kevät 2019?</a:t>
            </a:r>
          </a:p>
          <a:p>
            <a:r>
              <a:rPr lang="fi-FI" dirty="0" smtClean="0"/>
              <a:t>Teatterin keinoin: ”Miten ollaan kaverin kanssa?” Yhteistyössä Toimintavoima/Piia Kleimola</a:t>
            </a:r>
          </a:p>
          <a:p>
            <a:r>
              <a:rPr lang="fi-FI" dirty="0" smtClean="0"/>
              <a:t>Koko koulu.</a:t>
            </a:r>
          </a:p>
          <a:p>
            <a:r>
              <a:rPr lang="fi-FI" dirty="0" smtClean="0"/>
              <a:t>1000€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2506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65121" y="803366"/>
            <a:ext cx="4813073" cy="973183"/>
          </a:xfrm>
        </p:spPr>
        <p:txBody>
          <a:bodyPr rtlCol="0"/>
          <a:lstStyle/>
          <a:p>
            <a:pPr rtl="0"/>
            <a:r>
              <a:rPr lang="fi-FI" dirty="0" smtClean="0"/>
              <a:t>Yhtenäiskoulu?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91291" y="2354607"/>
            <a:ext cx="6400801" cy="1760194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fi-FI" dirty="0" smtClean="0"/>
              <a:t>Väistötilat, vanhan koulun purkaminen (edunvalvonta)</a:t>
            </a:r>
          </a:p>
          <a:p>
            <a:pPr rtl="0"/>
            <a:r>
              <a:rPr lang="fi-FI" dirty="0" smtClean="0"/>
              <a:t>Kannanotto rakentamispäätöksen tekemiseksi 5.11.2018</a:t>
            </a:r>
          </a:p>
          <a:p>
            <a:pPr rtl="0"/>
            <a:r>
              <a:rPr lang="fi-FI" dirty="0" smtClean="0"/>
              <a:t>Kuntalaisaloite rakentamispaikasta 15.11.2018</a:t>
            </a:r>
          </a:p>
          <a:p>
            <a:pPr rtl="0"/>
            <a:r>
              <a:rPr lang="fi-FI" dirty="0" smtClean="0"/>
              <a:t>Tämänhetkinen tilanne</a:t>
            </a:r>
          </a:p>
          <a:p>
            <a:pPr rt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</p:sld>
</file>

<file path=ppt/theme/theme1.xml><?xml version="1.0" encoding="utf-8"?>
<a:theme xmlns:a="http://schemas.openxmlformats.org/drawingml/2006/main" name="Lasten leikkiä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244_TF03461883" id="{EABD632A-4BF5-43C2-9670-3DC482933B4D}" vid="{21312614-7BC5-43C1-B39E-4DA40E93B87D}"/>
    </a:ext>
  </a:extLst>
</a:theme>
</file>

<file path=ppt/theme/theme2.xml><?xml version="1.0" encoding="utf-8"?>
<a:theme xmlns:a="http://schemas.openxmlformats.org/drawingml/2006/main" name="Office-teema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Lasten leikki- ja koulutusaiheinen esitysmalli (sarjakuvamaiset piirrokset, laajakuva)</Template>
  <TotalTime>20</TotalTime>
  <Words>136</Words>
  <Application>Microsoft Office PowerPoint</Application>
  <PresentationFormat>Laajakuva</PresentationFormat>
  <Paragraphs>37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Euphemia</vt:lpstr>
      <vt:lpstr>Wingdings</vt:lpstr>
      <vt:lpstr>Lasten leikkiä 16x9</vt:lpstr>
      <vt:lpstr>Valkealan Kirkonkylän koulu Huoltajailta 29.11.2018</vt:lpstr>
      <vt:lpstr>Vanhempainyhdistyksen johtokunnassa 2018-2019</vt:lpstr>
      <vt:lpstr>Toimintamme runko 2018-2019</vt:lpstr>
      <vt:lpstr>Yhtenäiskoulu?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Valkealan Kirkonkylän koulu Huoltajailta 29.11.2018</dc:title>
  <dc:creator>Parkkonen Päivi</dc:creator>
  <cp:lastModifiedBy>Parkkonen Päivi</cp:lastModifiedBy>
  <cp:revision>3</cp:revision>
  <dcterms:created xsi:type="dcterms:W3CDTF">2018-11-29T13:51:01Z</dcterms:created>
  <dcterms:modified xsi:type="dcterms:W3CDTF">2018-11-29T14:11:21Z</dcterms:modified>
</cp:coreProperties>
</file>