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85C0C-4F53-490A-894D-12E43FBA3F1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57FAA-EDB0-42AA-8B33-BBD1CBB939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61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Luokkaan voi</a:t>
            </a:r>
            <a:r>
              <a:rPr lang="fi-FI" baseline="0" dirty="0" smtClean="0"/>
              <a:t> tuoda materiaaleja, jotka </a:t>
            </a:r>
            <a:r>
              <a:rPr lang="fi-FI" baseline="0" dirty="0" err="1" smtClean="0"/>
              <a:t>innosavat</a:t>
            </a:r>
            <a:r>
              <a:rPr lang="fi-FI" baseline="0" dirty="0" smtClean="0"/>
              <a:t> miettimään aihetta (kirjoja, sanomalehtiä, kuvia).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57FAA-EDB0-42AA-8B33-BBD1CBB939AF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433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377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97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5813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4688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29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114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4531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908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65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105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410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818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499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716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370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03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76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68AB58-2558-4984-850D-0F8A46CC630E}" type="datetimeFigureOut">
              <a:rPr lang="fi-FI" smtClean="0"/>
              <a:t>6.1.2021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FF14C4-E788-44AA-83B8-72DDEF0279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60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yyti.finna.fi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oZS4RyltA8?t=44" TargetMode="External"/><Relationship Id="rId2" Type="http://schemas.openxmlformats.org/officeDocument/2006/relationships/hyperlink" Target="https://youtu.be/sDpi99D1fak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Esitelmän tekeminen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16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Aiheen valinta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– ajankohtaisuus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– kiinnostavuus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– näkökulma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– uutuusarvo ja </a:t>
            </a:r>
            <a:r>
              <a:rPr lang="fi-FI" dirty="0" smtClean="0"/>
              <a:t> kekseliäisyys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–oma </a:t>
            </a:r>
            <a:r>
              <a:rPr lang="fi-FI" dirty="0"/>
              <a:t>mielenkiinto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Vertaa kumpi mielenkiintoisempi</a:t>
            </a:r>
          </a:p>
          <a:p>
            <a:pPr lvl="1"/>
            <a:r>
              <a:rPr lang="fi-FI" dirty="0" smtClean="0"/>
              <a:t>Koira   vai koira elokuvissa</a:t>
            </a:r>
          </a:p>
          <a:p>
            <a:pPr lvl="1"/>
            <a:r>
              <a:rPr lang="fi-FI" dirty="0" smtClean="0"/>
              <a:t>Ruotsi vai ruotsalainen musiikki</a:t>
            </a:r>
          </a:p>
          <a:p>
            <a:pPr lvl="1"/>
            <a:r>
              <a:rPr lang="fi-FI" dirty="0" smtClean="0"/>
              <a:t>Jääkiekko vai NHL:n kovimmat maalivahdit</a:t>
            </a:r>
          </a:p>
          <a:p>
            <a:r>
              <a:rPr lang="fi-FI" dirty="0" smtClean="0"/>
              <a:t>Rajaus</a:t>
            </a:r>
          </a:p>
          <a:p>
            <a:pPr lvl="1"/>
            <a:r>
              <a:rPr lang="fi-FI" dirty="0" smtClean="0"/>
              <a:t>Mieluummin kapeampi aihe ja syvemmälle kuin laaja aihe, jotka käsittelet pintapuolisesti.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868218" y="5800437"/>
            <a:ext cx="10668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chemeClr val="bg1"/>
                </a:solidFill>
              </a:rPr>
              <a:t>Tee   monisteesta kohta 1.  Kun olet valmis, näytä opelle ja pyydä kuittaus.</a:t>
            </a:r>
            <a:endParaRPr lang="fi-F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Tiedonhankinta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b="1" dirty="0"/>
              <a:t>Painettuja tiedonlähteitä</a:t>
            </a:r>
            <a:r>
              <a:rPr lang="fi-FI" dirty="0"/>
              <a:t> </a:t>
            </a:r>
            <a:r>
              <a:rPr lang="fi-FI" dirty="0" smtClean="0"/>
              <a:t>kirjat</a:t>
            </a:r>
            <a:r>
              <a:rPr lang="fi-FI" dirty="0"/>
              <a:t>, lehdet ja kartat.</a:t>
            </a:r>
          </a:p>
          <a:p>
            <a:pPr fontAlgn="base"/>
            <a:r>
              <a:rPr lang="fi-FI" b="1" dirty="0"/>
              <a:t>Sähköisiä </a:t>
            </a:r>
            <a:r>
              <a:rPr lang="fi-FI" b="1" dirty="0" smtClean="0"/>
              <a:t>tiedonlähteitä </a:t>
            </a:r>
            <a:r>
              <a:rPr lang="fi-FI" dirty="0" smtClean="0"/>
              <a:t>ovat e-lehdet</a:t>
            </a:r>
            <a:r>
              <a:rPr lang="fi-FI" dirty="0"/>
              <a:t>, e-kirjat, verkkosivut, verkkokirjastot sekä muut tietokannat.</a:t>
            </a:r>
          </a:p>
          <a:p>
            <a:pPr fontAlgn="base"/>
            <a:r>
              <a:rPr lang="fi-FI" b="1" dirty="0"/>
              <a:t>Henkilöiltä</a:t>
            </a:r>
            <a:r>
              <a:rPr lang="fi-FI" dirty="0"/>
              <a:t> </a:t>
            </a:r>
            <a:r>
              <a:rPr lang="fi-FI" dirty="0" smtClean="0"/>
              <a:t>saat tietoa haastattelemalla</a:t>
            </a:r>
            <a:r>
              <a:rPr lang="fi-FI" dirty="0"/>
              <a:t>, </a:t>
            </a:r>
            <a:r>
              <a:rPr lang="fi-FI" dirty="0" smtClean="0"/>
              <a:t>tai tekemällä verkkokyselyn.  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Mitä Tiedonlähdettä käytät eniten? Miksi?</a:t>
            </a:r>
          </a:p>
          <a:p>
            <a:r>
              <a:rPr lang="fi-FI" dirty="0" smtClean="0"/>
              <a:t>Mitä kirjoja löytyy, jos haluat tehdä esitelmän polkupyörästä?</a:t>
            </a:r>
          </a:p>
          <a:p>
            <a:pPr lvl="1"/>
            <a:r>
              <a:rPr lang="fi-FI" dirty="0"/>
              <a:t>Tutustutaan </a:t>
            </a:r>
            <a:r>
              <a:rPr lang="fi-FI" dirty="0" err="1"/>
              <a:t>kouvolan</a:t>
            </a:r>
            <a:r>
              <a:rPr lang="fi-FI" dirty="0"/>
              <a:t> kirjaston hakupalveluun:  </a:t>
            </a:r>
            <a:r>
              <a:rPr lang="fi-FI" dirty="0">
                <a:hlinkClick r:id="rId2"/>
              </a:rPr>
              <a:t>https://kyyti.finna.fi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pPr lvl="2"/>
            <a:r>
              <a:rPr lang="fi-FI" dirty="0" smtClean="0"/>
              <a:t>Hakusanaksi polkupyörä</a:t>
            </a:r>
          </a:p>
          <a:p>
            <a:pPr lvl="2"/>
            <a:r>
              <a:rPr lang="fi-FI" dirty="0" smtClean="0"/>
              <a:t>Rajaa tietokirjallisuus</a:t>
            </a: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3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Haku internetistä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Mitä tarkemmin haet, sitä nopeammin saat vastauksen. Kokeile eri hakusanoin:</a:t>
            </a:r>
          </a:p>
          <a:p>
            <a:pPr lvl="1"/>
            <a:r>
              <a:rPr lang="fi-FI" dirty="0" smtClean="0"/>
              <a:t>Miten kauan karhu nukkuu talviunta?</a:t>
            </a:r>
          </a:p>
          <a:p>
            <a:pPr lvl="1"/>
            <a:r>
              <a:rPr lang="fi-FI" dirty="0" smtClean="0"/>
              <a:t>Hakusanat</a:t>
            </a:r>
          </a:p>
          <a:p>
            <a:pPr lvl="2"/>
            <a:r>
              <a:rPr lang="fi-FI" dirty="0" smtClean="0"/>
              <a:t>Karhu</a:t>
            </a:r>
          </a:p>
          <a:p>
            <a:pPr lvl="2"/>
            <a:r>
              <a:rPr lang="fi-FI" dirty="0" smtClean="0"/>
              <a:t>Karhun talviuni</a:t>
            </a:r>
          </a:p>
          <a:p>
            <a:pPr lvl="2"/>
            <a:r>
              <a:rPr lang="fi-FI" dirty="0" smtClean="0"/>
              <a:t>Karhun talviuni kesto</a:t>
            </a:r>
          </a:p>
          <a:p>
            <a:pPr lvl="2"/>
            <a:r>
              <a:rPr lang="fi-FI" dirty="0" smtClean="0"/>
              <a:t>Kuinka pitkään karhu nukkuu talviunta?</a:t>
            </a:r>
          </a:p>
          <a:p>
            <a:pPr marL="914400" lvl="2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i-FI" dirty="0" smtClean="0"/>
              <a:t>Kannattaa etsiä pari hyvää sivua, joista etsii tietoa. Turha </a:t>
            </a:r>
            <a:r>
              <a:rPr lang="fi-FI" dirty="0" err="1" smtClean="0"/>
              <a:t>haahuilu</a:t>
            </a:r>
            <a:r>
              <a:rPr lang="fi-FI" dirty="0" smtClean="0"/>
              <a:t> internetissä ei tuo hyvää tulosta.</a:t>
            </a:r>
          </a:p>
          <a:p>
            <a:r>
              <a:rPr lang="fi-FI" dirty="0" smtClean="0"/>
              <a:t>Mieti esitelmäsi otsikot, jolloin niiden alle on helppo kasata muistiinpanoja.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644072" y="5800437"/>
            <a:ext cx="10668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chemeClr val="bg1"/>
                </a:solidFill>
              </a:rPr>
              <a:t>Tee   monisteesta kohta 2 ja 3.  Kun olet valmis, näytä opelle ja pyydä kuittaus.</a:t>
            </a:r>
            <a:endParaRPr lang="fi-F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7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Tietojen käyttö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Muistathan, että tiedon kopioiminen ei kuulu koulutehtäviin.</a:t>
            </a:r>
          </a:p>
          <a:p>
            <a:r>
              <a:rPr lang="fi-FI" dirty="0" smtClean="0"/>
              <a:t>Esitelmässä opiskelet itse asian ja kerrot sen omalla tyylilläsi, omin sanoin.</a:t>
            </a:r>
          </a:p>
          <a:p>
            <a:r>
              <a:rPr lang="fi-FI" dirty="0" smtClean="0"/>
              <a:t>Seuraavaksi teet muistiinpanot et siis kopioi valmiita virkkeitä internetistä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Muistiinpanotekniikoita</a:t>
            </a:r>
          </a:p>
          <a:p>
            <a:pPr lvl="1"/>
            <a:r>
              <a:rPr lang="fi-FI" dirty="0"/>
              <a:t>sanalistojen </a:t>
            </a:r>
            <a:r>
              <a:rPr lang="fi-FI" dirty="0" smtClean="0"/>
              <a:t>kirjoittaminen, Ranskalaiset viivat</a:t>
            </a:r>
          </a:p>
          <a:p>
            <a:pPr lvl="1"/>
            <a:r>
              <a:rPr lang="fi-FI" dirty="0" smtClean="0"/>
              <a:t>tekstin alleviivaus</a:t>
            </a:r>
          </a:p>
          <a:p>
            <a:pPr lvl="1"/>
            <a:r>
              <a:rPr lang="fi-FI" dirty="0" smtClean="0"/>
              <a:t> </a:t>
            </a:r>
            <a:r>
              <a:rPr lang="fi-FI" dirty="0"/>
              <a:t>puheen </a:t>
            </a:r>
            <a:r>
              <a:rPr lang="fi-FI" dirty="0" smtClean="0"/>
              <a:t>äänittäminen</a:t>
            </a:r>
          </a:p>
          <a:p>
            <a:pPr lvl="1"/>
            <a:r>
              <a:rPr lang="fi-FI" dirty="0" smtClean="0"/>
              <a:t>omat </a:t>
            </a:r>
            <a:r>
              <a:rPr lang="fi-FI" dirty="0"/>
              <a:t>kaaviot ja </a:t>
            </a:r>
            <a:r>
              <a:rPr lang="fi-FI" dirty="0" smtClean="0"/>
              <a:t>käsitekartat</a:t>
            </a:r>
          </a:p>
          <a:p>
            <a:pPr lvl="1"/>
            <a:r>
              <a:rPr lang="fi-FI" dirty="0" err="1" smtClean="0"/>
              <a:t>Cornell</a:t>
            </a:r>
            <a:r>
              <a:rPr lang="fi-FI" dirty="0" smtClean="0"/>
              <a:t> </a:t>
            </a:r>
            <a:r>
              <a:rPr lang="fi-FI" dirty="0" err="1" smtClean="0"/>
              <a:t>notes</a:t>
            </a: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>
            <a:off x="466342" y="4728254"/>
            <a:ext cx="6248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Muistiinpanot: </a:t>
            </a:r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youtu.be/sDpi99D1fak</a:t>
            </a:r>
            <a:endParaRPr lang="fi-FI" dirty="0" smtClean="0"/>
          </a:p>
          <a:p>
            <a:r>
              <a:rPr lang="fi-FI" dirty="0" err="1" smtClean="0"/>
              <a:t>Cornell</a:t>
            </a:r>
            <a:r>
              <a:rPr lang="fi-FI" dirty="0" smtClean="0"/>
              <a:t> Notes</a:t>
            </a:r>
            <a:r>
              <a:rPr lang="fi-FI" dirty="0"/>
              <a:t>: </a:t>
            </a:r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youtu.be/2oZS4RyltA8?t=44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03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Tiedon kasaaminen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Halutessasi voit kirjoittaa muistiinpanosi vielä  </a:t>
            </a:r>
            <a:r>
              <a:rPr lang="fi-FI" dirty="0" err="1" smtClean="0"/>
              <a:t>word</a:t>
            </a:r>
            <a:r>
              <a:rPr lang="fi-FI" dirty="0" smtClean="0"/>
              <a:t>-asiakirjaan tai vihkoon  virkkeillä. </a:t>
            </a:r>
          </a:p>
          <a:p>
            <a:pPr lvl="1"/>
            <a:r>
              <a:rPr lang="fi-FI" dirty="0" smtClean="0"/>
              <a:t>Esimerkiksi jos tarvitset videoon selostuksen tai </a:t>
            </a:r>
            <a:r>
              <a:rPr lang="fi-FI" dirty="0" err="1" smtClean="0"/>
              <a:t>powerpointin</a:t>
            </a:r>
            <a:r>
              <a:rPr lang="fi-FI" dirty="0" smtClean="0"/>
              <a:t> avuksi puhutun tekstin, silloin kannattaa kirjoittaa myös teksti.</a:t>
            </a:r>
          </a:p>
          <a:p>
            <a:endParaRPr lang="fi-FI" dirty="0"/>
          </a:p>
          <a:p>
            <a:r>
              <a:rPr lang="fi-FI" dirty="0" smtClean="0"/>
              <a:t>Jos puhuminen sujuu sinulta luonnostaan, pärjäät pelkillä muistiinpanoilla.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Powerpoint tai </a:t>
            </a:r>
            <a:r>
              <a:rPr lang="fi-FI" dirty="0" err="1" smtClean="0"/>
              <a:t>Keynote</a:t>
            </a:r>
            <a:endParaRPr lang="fi-FI" dirty="0" smtClean="0"/>
          </a:p>
          <a:p>
            <a:pPr lvl="1"/>
            <a:r>
              <a:rPr lang="fi-FI" dirty="0" smtClean="0"/>
              <a:t>Väliotsikot ovat diojen otsikkoina</a:t>
            </a:r>
          </a:p>
          <a:p>
            <a:pPr lvl="1"/>
            <a:r>
              <a:rPr lang="fi-FI" dirty="0" smtClean="0"/>
              <a:t>Ei liikaa teksti, muistiinpanojen </a:t>
            </a:r>
            <a:r>
              <a:rPr lang="fi-FI" dirty="0" err="1" smtClean="0"/>
              <a:t>kltaisia</a:t>
            </a:r>
            <a:r>
              <a:rPr lang="fi-FI" dirty="0" smtClean="0"/>
              <a:t> tukisanoja</a:t>
            </a:r>
          </a:p>
          <a:p>
            <a:pPr lvl="1"/>
            <a:r>
              <a:rPr lang="fi-FI" dirty="0" smtClean="0"/>
              <a:t>Kuva, joka tukee tekstiä</a:t>
            </a:r>
          </a:p>
          <a:p>
            <a:pPr lvl="2"/>
            <a:r>
              <a:rPr lang="fi-FI" dirty="0" smtClean="0"/>
              <a:t>Muista kuvan tekijänoikeudet! </a:t>
            </a:r>
          </a:p>
          <a:p>
            <a:r>
              <a:rPr lang="fi-FI" dirty="0" smtClean="0"/>
              <a:t>Video</a:t>
            </a:r>
          </a:p>
          <a:p>
            <a:pPr lvl="1"/>
            <a:r>
              <a:rPr lang="fi-FI" dirty="0" smtClean="0"/>
              <a:t>Valitse sopivat kuvat esim. </a:t>
            </a:r>
            <a:r>
              <a:rPr lang="fi-FI" dirty="0" err="1" smtClean="0"/>
              <a:t>Pixabayn</a:t>
            </a:r>
            <a:r>
              <a:rPr lang="fi-FI" dirty="0" smtClean="0"/>
              <a:t> kuvapankista</a:t>
            </a:r>
          </a:p>
          <a:p>
            <a:pPr lvl="1"/>
            <a:r>
              <a:rPr lang="fi-FI" dirty="0" smtClean="0"/>
              <a:t>Harjoittele puhe etukäteen. Puhu selkeästi.</a:t>
            </a:r>
          </a:p>
          <a:p>
            <a:pPr lvl="1"/>
            <a:r>
              <a:rPr lang="fi-FI" dirty="0" smtClean="0"/>
              <a:t>JOS haluat </a:t>
            </a:r>
            <a:r>
              <a:rPr lang="fi-FI" dirty="0" err="1" smtClean="0"/>
              <a:t>muiikkia</a:t>
            </a:r>
            <a:r>
              <a:rPr lang="fi-FI" dirty="0" smtClean="0"/>
              <a:t>, varmista sen äänentaso, jotta puheesi ei jää sen varjoon. 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92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76073" y="148998"/>
            <a:ext cx="10396882" cy="1158140"/>
          </a:xfrm>
        </p:spPr>
        <p:txBody>
          <a:bodyPr/>
          <a:lstStyle/>
          <a:p>
            <a:pPr algn="ctr"/>
            <a:r>
              <a:rPr lang="fi-FI" dirty="0" smtClean="0"/>
              <a:t>Hyvä Esitys</a:t>
            </a:r>
            <a:endParaRPr lang="fi-FI" dirty="0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13"/>
          </p:nvPr>
        </p:nvSpPr>
        <p:spPr>
          <a:xfrm>
            <a:off x="685800" y="1307138"/>
            <a:ext cx="5037052" cy="4067447"/>
          </a:xfrm>
        </p:spPr>
        <p:txBody>
          <a:bodyPr>
            <a:normAutofit fontScale="92500"/>
          </a:bodyPr>
          <a:lstStyle/>
          <a:p>
            <a:r>
              <a:rPr lang="fi-FI" b="1" dirty="0"/>
              <a:t>Kuvat ja visuaalisuus</a:t>
            </a:r>
          </a:p>
          <a:p>
            <a:r>
              <a:rPr lang="fi-FI" dirty="0"/>
              <a:t>Jäävät mieleen</a:t>
            </a:r>
          </a:p>
          <a:p>
            <a:r>
              <a:rPr lang="fi-FI" dirty="0"/>
              <a:t>Varmista, että valitsemasi kuva on tarkka</a:t>
            </a:r>
          </a:p>
          <a:p>
            <a:r>
              <a:rPr lang="fi-FI" dirty="0"/>
              <a:t>Voit rajata, muokata värejä</a:t>
            </a:r>
          </a:p>
          <a:p>
            <a:r>
              <a:rPr lang="fi-FI" dirty="0"/>
              <a:t>Mieti kuvan paikka</a:t>
            </a:r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r>
              <a:rPr lang="fi-FI" dirty="0"/>
              <a:t> </a:t>
            </a:r>
          </a:p>
          <a:p>
            <a:r>
              <a:rPr lang="fi-FI" b="1" dirty="0"/>
              <a:t>Animaatiot ja tehosteet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Kohtuudella. Esitys ei saa olla levoton</a:t>
            </a:r>
          </a:p>
          <a:p>
            <a:endParaRPr lang="fi-FI" dirty="0"/>
          </a:p>
        </p:txBody>
      </p:sp>
      <p:sp>
        <p:nvSpPr>
          <p:cNvPr id="14" name="Sisällön paikkamerkki 13"/>
          <p:cNvSpPr>
            <a:spLocks noGrp="1"/>
          </p:cNvSpPr>
          <p:nvPr>
            <p:ph sz="quarter" idx="14"/>
          </p:nvPr>
        </p:nvSpPr>
        <p:spPr>
          <a:xfrm>
            <a:off x="5993970" y="1307138"/>
            <a:ext cx="5250103" cy="4067447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/>
              <a:t>Värien käyttö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Liian värikäs saa levottomaksi</a:t>
            </a:r>
          </a:p>
          <a:p>
            <a:r>
              <a:rPr lang="fi-FI" dirty="0"/>
              <a:t>Mieti, näkyykö valitsemasi värit  katsojalle.</a:t>
            </a:r>
          </a:p>
          <a:p>
            <a:endParaRPr lang="fi-FI" dirty="0"/>
          </a:p>
          <a:p>
            <a:r>
              <a:rPr lang="fi-FI" b="1" dirty="0"/>
              <a:t>Fontti ja teksti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Käytä mielellään samaa  fonttia kaikissa dioissa.</a:t>
            </a:r>
          </a:p>
          <a:p>
            <a:r>
              <a:rPr lang="fi-FI" dirty="0"/>
              <a:t>Tekstiä ei välttämättä tarvitse olla paljoa, vaan esittäjä voi tarkentaa suullisesti</a:t>
            </a:r>
            <a:r>
              <a:rPr lang="fi-FI" dirty="0" smtClean="0"/>
              <a:t>.</a:t>
            </a:r>
          </a:p>
          <a:p>
            <a:r>
              <a:rPr lang="fi-FI" dirty="0" smtClean="0"/>
              <a:t>Virheetön teksti luo huolitellun kuvan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1126836" y="5728962"/>
            <a:ext cx="8211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Tee   monisteesta kohta 5.  Kun olet valmis, näytä opelle ja pyydä kuittaus.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-785093" y="1080655"/>
            <a:ext cx="10668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 </a:t>
            </a:r>
            <a:endParaRPr lang="fi-FI" dirty="0"/>
          </a:p>
          <a:p>
            <a:r>
              <a:rPr lang="fi-FI" b="1" dirty="0" smtClean="0"/>
              <a:t> </a:t>
            </a:r>
            <a:endParaRPr lang="fi-FI" dirty="0"/>
          </a:p>
          <a:p>
            <a:endParaRPr lang="fi-FI" dirty="0"/>
          </a:p>
          <a:p>
            <a:r>
              <a:rPr lang="fi-FI" dirty="0"/>
              <a:t> 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1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Arviointi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Lopuksi on hyvä antaa itselle palautetta.</a:t>
            </a:r>
          </a:p>
          <a:p>
            <a:r>
              <a:rPr lang="fi-FI" dirty="0" smtClean="0"/>
              <a:t>Katso monisteen eri kohtia</a:t>
            </a:r>
          </a:p>
          <a:p>
            <a:pPr lvl="1"/>
            <a:r>
              <a:rPr lang="fi-FI" dirty="0" smtClean="0"/>
              <a:t>Mitkä osat onnistuivat hyvin?</a:t>
            </a:r>
          </a:p>
          <a:p>
            <a:pPr lvl="1"/>
            <a:r>
              <a:rPr lang="fi-FI" dirty="0" smtClean="0"/>
              <a:t>Mihin sinun kannattaa ensi kerralla kiinnittää huomiosi?</a:t>
            </a:r>
          </a:p>
          <a:p>
            <a:r>
              <a:rPr lang="fi-FI" dirty="0" smtClean="0"/>
              <a:t>Mitä uutta opit tämän projektin aikana?</a:t>
            </a:r>
          </a:p>
          <a:p>
            <a:r>
              <a:rPr lang="fi-FI" dirty="0" smtClean="0"/>
              <a:t>Oliko työtä mielekästä tehdä? Perustele vastauksesi.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1126836" y="5728962"/>
            <a:ext cx="8211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Tee   monisteesta kohta </a:t>
            </a:r>
            <a:r>
              <a:rPr lang="fi-FI" dirty="0" smtClean="0">
                <a:solidFill>
                  <a:schemeClr val="bg1"/>
                </a:solidFill>
              </a:rPr>
              <a:t>6.  </a:t>
            </a:r>
            <a:r>
              <a:rPr lang="fi-FI" dirty="0">
                <a:solidFill>
                  <a:schemeClr val="bg1"/>
                </a:solidFill>
              </a:rPr>
              <a:t>Kun olet valmis, näytä opelle ja pyydä kuittaus.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Päätapahtuma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Päätapahtuma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äätapahtum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1052FACCD742D489161485D285ED422" ma:contentTypeVersion="13" ma:contentTypeDescription="Luo uusi asiakirja." ma:contentTypeScope="" ma:versionID="d2f645541df62933a2a0af184c038331">
  <xsd:schema xmlns:xsd="http://www.w3.org/2001/XMLSchema" xmlns:xs="http://www.w3.org/2001/XMLSchema" xmlns:p="http://schemas.microsoft.com/office/2006/metadata/properties" xmlns:ns3="25ac859f-14cc-4aab-8636-49fd5eddb2c7" xmlns:ns4="5ccd3037-09aa-489a-895f-64e60a906fd1" targetNamespace="http://schemas.microsoft.com/office/2006/metadata/properties" ma:root="true" ma:fieldsID="24562d0abaaab4b1bf74ca566524801e" ns3:_="" ns4:_="">
    <xsd:import namespace="25ac859f-14cc-4aab-8636-49fd5eddb2c7"/>
    <xsd:import namespace="5ccd3037-09aa-489a-895f-64e60a906fd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c859f-14cc-4aab-8636-49fd5eddb2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Jakamisvihjeen hajautus" ma:internalName="SharingHintHash" ma:readOnly="true">
      <xsd:simpleType>
        <xsd:restriction base="dms:Text"/>
      </xsd:simpleType>
    </xsd:element>
    <xsd:element name="SharedWithDetails" ma:index="1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cd3037-09aa-489a-895f-64e60a906f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C273B8-7162-48B4-BBB4-1895AA5B66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ac859f-14cc-4aab-8636-49fd5eddb2c7"/>
    <ds:schemaRef ds:uri="5ccd3037-09aa-489a-895f-64e60a906f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85BB4E-1642-4D5E-9004-0BF85CDC07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7FC7EB-EB3A-4738-8365-42F78D85A1AC}">
  <ds:schemaRefs>
    <ds:schemaRef ds:uri="25ac859f-14cc-4aab-8636-49fd5eddb2c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ccd3037-09aa-489a-895f-64e60a906fd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TM04033927[[fn=Päätapahtuma]]</Template>
  <TotalTime>67</TotalTime>
  <Words>532</Words>
  <Application>Microsoft Office PowerPoint</Application>
  <PresentationFormat>Laajakuva</PresentationFormat>
  <Paragraphs>85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Impact</vt:lpstr>
      <vt:lpstr>Päätapahtuma</vt:lpstr>
      <vt:lpstr>Esitelmän tekeminen</vt:lpstr>
      <vt:lpstr>Aiheen valinta</vt:lpstr>
      <vt:lpstr>Tiedonhankinta</vt:lpstr>
      <vt:lpstr>Haku internetistä</vt:lpstr>
      <vt:lpstr>Tietojen käyttö</vt:lpstr>
      <vt:lpstr>Tiedon kasaaminen</vt:lpstr>
      <vt:lpstr>Hyvä Esitys</vt:lpstr>
      <vt:lpstr>Arviointi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Esitelmän tekeminen</dc:title>
  <dc:creator>Olli Lea</dc:creator>
  <cp:lastModifiedBy>Olli Lea</cp:lastModifiedBy>
  <cp:revision>8</cp:revision>
  <dcterms:created xsi:type="dcterms:W3CDTF">2021-01-06T13:26:55Z</dcterms:created>
  <dcterms:modified xsi:type="dcterms:W3CDTF">2021-01-06T14:34:13Z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0x01010001052FACCD742D489161485D285ED422</vt:lpwstr>
  </property>
</Properties>
</file>