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F68CB-D4C9-1FE2-6AE9-292C11424336}" v="22" dt="2020-05-06T07:43:39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Mänttäri" userId="S::minna.manttari@student.lab.fi::954d0e01-0272-44eb-bdaf-0ae0946e5b16" providerId="AD" clId="Web-{DA3F68CB-D4C9-1FE2-6AE9-292C11424336}"/>
    <pc:docChg chg="modSld">
      <pc:chgData name="Minna Mänttäri" userId="S::minna.manttari@student.lab.fi::954d0e01-0272-44eb-bdaf-0ae0946e5b16" providerId="AD" clId="Web-{DA3F68CB-D4C9-1FE2-6AE9-292C11424336}" dt="2020-05-06T07:43:39.576" v="20" actId="20577"/>
      <pc:docMkLst>
        <pc:docMk/>
      </pc:docMkLst>
      <pc:sldChg chg="modSp">
        <pc:chgData name="Minna Mänttäri" userId="S::minna.manttari@student.lab.fi::954d0e01-0272-44eb-bdaf-0ae0946e5b16" providerId="AD" clId="Web-{DA3F68CB-D4C9-1FE2-6AE9-292C11424336}" dt="2020-05-06T07:43:38.982" v="18" actId="20577"/>
        <pc:sldMkLst>
          <pc:docMk/>
          <pc:sldMk cId="1445465801" sldId="256"/>
        </pc:sldMkLst>
        <pc:spChg chg="mod">
          <ac:chgData name="Minna Mänttäri" userId="S::minna.manttari@student.lab.fi::954d0e01-0272-44eb-bdaf-0ae0946e5b16" providerId="AD" clId="Web-{DA3F68CB-D4C9-1FE2-6AE9-292C11424336}" dt="2020-05-06T07:43:38.982" v="18" actId="20577"/>
          <ac:spMkLst>
            <pc:docMk/>
            <pc:sldMk cId="1445465801" sldId="256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svg"/><Relationship Id="rId1" Type="http://schemas.openxmlformats.org/officeDocument/2006/relationships/image" Target="../media/image14.png"/><Relationship Id="rId6" Type="http://schemas.openxmlformats.org/officeDocument/2006/relationships/image" Target="../media/image28.svg"/><Relationship Id="rId5" Type="http://schemas.openxmlformats.org/officeDocument/2006/relationships/image" Target="../media/image16.png"/><Relationship Id="rId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svg"/><Relationship Id="rId1" Type="http://schemas.openxmlformats.org/officeDocument/2006/relationships/image" Target="../media/image18.png"/><Relationship Id="rId6" Type="http://schemas.openxmlformats.org/officeDocument/2006/relationships/image" Target="../media/image35.svg"/><Relationship Id="rId5" Type="http://schemas.openxmlformats.org/officeDocument/2006/relationships/image" Target="../media/image2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svg"/><Relationship Id="rId1" Type="http://schemas.openxmlformats.org/officeDocument/2006/relationships/image" Target="../media/image14.png"/><Relationship Id="rId6" Type="http://schemas.openxmlformats.org/officeDocument/2006/relationships/image" Target="../media/image28.svg"/><Relationship Id="rId5" Type="http://schemas.openxmlformats.org/officeDocument/2006/relationships/image" Target="../media/image16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svg"/><Relationship Id="rId1" Type="http://schemas.openxmlformats.org/officeDocument/2006/relationships/image" Target="../media/image18.png"/><Relationship Id="rId6" Type="http://schemas.openxmlformats.org/officeDocument/2006/relationships/image" Target="../media/image35.svg"/><Relationship Id="rId5" Type="http://schemas.openxmlformats.org/officeDocument/2006/relationships/image" Target="../media/image2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4A054-1118-46BD-B15E-A58752D01C5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442D8C9-510D-43C8-B03D-4363AADFD6B6}">
      <dgm:prSet/>
      <dgm:spPr/>
      <dgm:t>
        <a:bodyPr/>
        <a:lstStyle/>
        <a:p>
          <a:pPr>
            <a:defRPr cap="all"/>
          </a:pPr>
          <a:r>
            <a:rPr lang="fi-FI" dirty="0"/>
            <a:t>Jokaisen 7-18-vuotiaan tulisi liikkua vähintään 1-2 tuntia joka päivä</a:t>
          </a:r>
          <a:endParaRPr lang="en-US" dirty="0"/>
        </a:p>
      </dgm:t>
    </dgm:pt>
    <dgm:pt modelId="{0ACDC012-E4ED-4842-BD9E-427219827B65}" type="parTrans" cxnId="{46C11B3B-CA38-407D-884B-E155DDBF1509}">
      <dgm:prSet/>
      <dgm:spPr/>
      <dgm:t>
        <a:bodyPr/>
        <a:lstStyle/>
        <a:p>
          <a:endParaRPr lang="en-US"/>
        </a:p>
      </dgm:t>
    </dgm:pt>
    <dgm:pt modelId="{98E727A4-BBA2-479A-ACB1-2030C3700510}" type="sibTrans" cxnId="{46C11B3B-CA38-407D-884B-E155DDBF1509}">
      <dgm:prSet/>
      <dgm:spPr/>
      <dgm:t>
        <a:bodyPr/>
        <a:lstStyle/>
        <a:p>
          <a:endParaRPr lang="en-US"/>
        </a:p>
      </dgm:t>
    </dgm:pt>
    <dgm:pt modelId="{8DB0FBF9-9F03-4F44-8B1F-52414B410583}">
      <dgm:prSet/>
      <dgm:spPr/>
      <dgm:t>
        <a:bodyPr/>
        <a:lstStyle/>
        <a:p>
          <a:pPr>
            <a:defRPr cap="all"/>
          </a:pPr>
          <a:r>
            <a:rPr lang="fi-FI" dirty="0"/>
            <a:t>Liikunnan oltava monipuolista </a:t>
          </a:r>
          <a:endParaRPr lang="en-US" dirty="0"/>
        </a:p>
      </dgm:t>
    </dgm:pt>
    <dgm:pt modelId="{726388A9-79EB-4CF5-814E-20D91FE5A459}" type="parTrans" cxnId="{2D1405AF-9AF3-4DD8-80AC-5709DE2685C2}">
      <dgm:prSet/>
      <dgm:spPr/>
      <dgm:t>
        <a:bodyPr/>
        <a:lstStyle/>
        <a:p>
          <a:endParaRPr lang="en-US"/>
        </a:p>
      </dgm:t>
    </dgm:pt>
    <dgm:pt modelId="{5DC15645-F6EC-4F80-B182-4BE0C71216DF}" type="sibTrans" cxnId="{2D1405AF-9AF3-4DD8-80AC-5709DE2685C2}">
      <dgm:prSet/>
      <dgm:spPr/>
      <dgm:t>
        <a:bodyPr/>
        <a:lstStyle/>
        <a:p>
          <a:endParaRPr lang="en-US"/>
        </a:p>
      </dgm:t>
    </dgm:pt>
    <dgm:pt modelId="{85C40328-645E-44C0-8BFE-79B1389AC235}">
      <dgm:prSet/>
      <dgm:spPr/>
      <dgm:t>
        <a:bodyPr/>
        <a:lstStyle/>
        <a:p>
          <a:pPr>
            <a:defRPr cap="all"/>
          </a:pPr>
          <a:r>
            <a:rPr lang="fi-FI"/>
            <a:t>Yli kahden tunnin istumista vältettävä</a:t>
          </a:r>
          <a:endParaRPr lang="en-US"/>
        </a:p>
      </dgm:t>
    </dgm:pt>
    <dgm:pt modelId="{AE6748A7-B8BB-48F7-8477-01665FAE5190}" type="parTrans" cxnId="{D943A5E2-082C-4D1D-B1C0-941BD15FC4F6}">
      <dgm:prSet/>
      <dgm:spPr/>
      <dgm:t>
        <a:bodyPr/>
        <a:lstStyle/>
        <a:p>
          <a:endParaRPr lang="en-US"/>
        </a:p>
      </dgm:t>
    </dgm:pt>
    <dgm:pt modelId="{0C10CB91-6992-4112-B399-45CA03D980D6}" type="sibTrans" cxnId="{D943A5E2-082C-4D1D-B1C0-941BD15FC4F6}">
      <dgm:prSet/>
      <dgm:spPr/>
      <dgm:t>
        <a:bodyPr/>
        <a:lstStyle/>
        <a:p>
          <a:endParaRPr lang="en-US"/>
        </a:p>
      </dgm:t>
    </dgm:pt>
    <dgm:pt modelId="{A692A74F-0686-4946-B39C-832E2F83E0F8}">
      <dgm:prSet/>
      <dgm:spPr/>
      <dgm:t>
        <a:bodyPr/>
        <a:lstStyle/>
        <a:p>
          <a:pPr>
            <a:defRPr cap="all"/>
          </a:pPr>
          <a:r>
            <a:rPr lang="fi-FI"/>
            <a:t>Ruutuaikaa max 2 tuntia päivässä</a:t>
          </a:r>
          <a:endParaRPr lang="en-US"/>
        </a:p>
      </dgm:t>
    </dgm:pt>
    <dgm:pt modelId="{46CC3CE6-1F82-40A3-A8F8-173A4529C03A}" type="parTrans" cxnId="{7448BEBD-C877-422A-9D59-2DEA9CC602DF}">
      <dgm:prSet/>
      <dgm:spPr/>
      <dgm:t>
        <a:bodyPr/>
        <a:lstStyle/>
        <a:p>
          <a:endParaRPr lang="en-US"/>
        </a:p>
      </dgm:t>
    </dgm:pt>
    <dgm:pt modelId="{D78601F7-C1F5-4A60-B8E4-ABAFC4E08B6C}" type="sibTrans" cxnId="{7448BEBD-C877-422A-9D59-2DEA9CC602DF}">
      <dgm:prSet/>
      <dgm:spPr/>
      <dgm:t>
        <a:bodyPr/>
        <a:lstStyle/>
        <a:p>
          <a:endParaRPr lang="en-US"/>
        </a:p>
      </dgm:t>
    </dgm:pt>
    <dgm:pt modelId="{AF32CF93-2FFE-45B8-983D-C6EB1643D45B}" type="pres">
      <dgm:prSet presAssocID="{B0F4A054-1118-46BD-B15E-A58752D01C5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95EFC18-25F1-4CAB-B7FF-DA22C33915A5}" type="pres">
      <dgm:prSet presAssocID="{D442D8C9-510D-43C8-B03D-4363AADFD6B6}" presName="compNode" presStyleCnt="0"/>
      <dgm:spPr/>
    </dgm:pt>
    <dgm:pt modelId="{89CD3388-E679-4AF2-98EB-CDF314E2B095}" type="pres">
      <dgm:prSet presAssocID="{D442D8C9-510D-43C8-B03D-4363AADFD6B6}" presName="iconBgRect" presStyleLbl="bgShp" presStyleIdx="0" presStyleCnt="4"/>
      <dgm:spPr/>
    </dgm:pt>
    <dgm:pt modelId="{8B7B6976-5895-4FCC-B391-0C95A175882B}" type="pres">
      <dgm:prSet presAssocID="{D442D8C9-510D-43C8-B03D-4363AADFD6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F811292-D43E-4FCA-8240-946DFB0DAA61}" type="pres">
      <dgm:prSet presAssocID="{D442D8C9-510D-43C8-B03D-4363AADFD6B6}" presName="spaceRect" presStyleCnt="0"/>
      <dgm:spPr/>
    </dgm:pt>
    <dgm:pt modelId="{FF434174-09B9-40FF-9C0A-48DA2713A6E8}" type="pres">
      <dgm:prSet presAssocID="{D442D8C9-510D-43C8-B03D-4363AADFD6B6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7EE0DE84-054E-4CEF-86A7-B511F6B88548}" type="pres">
      <dgm:prSet presAssocID="{98E727A4-BBA2-479A-ACB1-2030C3700510}" presName="sibTrans" presStyleCnt="0"/>
      <dgm:spPr/>
    </dgm:pt>
    <dgm:pt modelId="{62E04F0E-4A9A-47A6-B983-EAA992E7D208}" type="pres">
      <dgm:prSet presAssocID="{8DB0FBF9-9F03-4F44-8B1F-52414B410583}" presName="compNode" presStyleCnt="0"/>
      <dgm:spPr/>
    </dgm:pt>
    <dgm:pt modelId="{4BBDBB5F-51AA-47DB-8361-911397E5125E}" type="pres">
      <dgm:prSet presAssocID="{8DB0FBF9-9F03-4F44-8B1F-52414B410583}" presName="iconBgRect" presStyleLbl="bgShp" presStyleIdx="1" presStyleCnt="4"/>
      <dgm:spPr/>
    </dgm:pt>
    <dgm:pt modelId="{A2908C1F-477F-4967-849D-85752E43ADFA}" type="pres">
      <dgm:prSet presAssocID="{8DB0FBF9-9F03-4F44-8B1F-52414B4105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rheilupallot"/>
        </a:ext>
      </dgm:extLst>
    </dgm:pt>
    <dgm:pt modelId="{D1B14A1B-BA23-4F5D-A715-F8BDD9EB5072}" type="pres">
      <dgm:prSet presAssocID="{8DB0FBF9-9F03-4F44-8B1F-52414B410583}" presName="spaceRect" presStyleCnt="0"/>
      <dgm:spPr/>
    </dgm:pt>
    <dgm:pt modelId="{88EEF356-7A92-4585-970B-54DE69F596AE}" type="pres">
      <dgm:prSet presAssocID="{8DB0FBF9-9F03-4F44-8B1F-52414B410583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DA71000B-ECE7-4B0C-85AD-A1B41A4317D5}" type="pres">
      <dgm:prSet presAssocID="{5DC15645-F6EC-4F80-B182-4BE0C71216DF}" presName="sibTrans" presStyleCnt="0"/>
      <dgm:spPr/>
    </dgm:pt>
    <dgm:pt modelId="{C22024ED-E8EC-4910-8E17-9DC4C76FB668}" type="pres">
      <dgm:prSet presAssocID="{85C40328-645E-44C0-8BFE-79B1389AC235}" presName="compNode" presStyleCnt="0"/>
      <dgm:spPr/>
    </dgm:pt>
    <dgm:pt modelId="{C20ED972-3FDB-4695-B453-CD3CBD35E6DF}" type="pres">
      <dgm:prSet presAssocID="{85C40328-645E-44C0-8BFE-79B1389AC235}" presName="iconBgRect" presStyleLbl="bgShp" presStyleIdx="2" presStyleCnt="4"/>
      <dgm:spPr/>
    </dgm:pt>
    <dgm:pt modelId="{B5FD5887-44F5-40D7-ADE3-60631FC49063}" type="pres">
      <dgm:prSet presAssocID="{85C40328-645E-44C0-8BFE-79B1389AC2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kuntikello"/>
        </a:ext>
      </dgm:extLst>
    </dgm:pt>
    <dgm:pt modelId="{6524A592-A848-4207-9025-F16285B217AC}" type="pres">
      <dgm:prSet presAssocID="{85C40328-645E-44C0-8BFE-79B1389AC235}" presName="spaceRect" presStyleCnt="0"/>
      <dgm:spPr/>
    </dgm:pt>
    <dgm:pt modelId="{1575F9A3-5866-43D2-AD53-2CE5FC87AC64}" type="pres">
      <dgm:prSet presAssocID="{85C40328-645E-44C0-8BFE-79B1389AC235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56088F06-C3A6-4358-BA1B-3E9E800202F3}" type="pres">
      <dgm:prSet presAssocID="{0C10CB91-6992-4112-B399-45CA03D980D6}" presName="sibTrans" presStyleCnt="0"/>
      <dgm:spPr/>
    </dgm:pt>
    <dgm:pt modelId="{9BA9C9A4-7CFD-4104-9007-29764CEEBDB0}" type="pres">
      <dgm:prSet presAssocID="{A692A74F-0686-4946-B39C-832E2F83E0F8}" presName="compNode" presStyleCnt="0"/>
      <dgm:spPr/>
    </dgm:pt>
    <dgm:pt modelId="{CAF35544-C8FC-4061-BC70-F49943CC19F8}" type="pres">
      <dgm:prSet presAssocID="{A692A74F-0686-4946-B39C-832E2F83E0F8}" presName="iconBgRect" presStyleLbl="bgShp" presStyleIdx="3" presStyleCnt="4"/>
      <dgm:spPr/>
    </dgm:pt>
    <dgm:pt modelId="{E2333788-A29B-4947-A9D7-6259AE671015}" type="pres">
      <dgm:prSet presAssocID="{A692A74F-0686-4946-B39C-832E2F83E0F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i"/>
        </a:ext>
      </dgm:extLst>
    </dgm:pt>
    <dgm:pt modelId="{4A3EED8A-7DAC-4633-9B2E-0DDD22B2E606}" type="pres">
      <dgm:prSet presAssocID="{A692A74F-0686-4946-B39C-832E2F83E0F8}" presName="spaceRect" presStyleCnt="0"/>
      <dgm:spPr/>
    </dgm:pt>
    <dgm:pt modelId="{47073AE0-F010-4866-9AC6-CF5FD22CBA5E}" type="pres">
      <dgm:prSet presAssocID="{A692A74F-0686-4946-B39C-832E2F83E0F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D1405AF-9AF3-4DD8-80AC-5709DE2685C2}" srcId="{B0F4A054-1118-46BD-B15E-A58752D01C5F}" destId="{8DB0FBF9-9F03-4F44-8B1F-52414B410583}" srcOrd="1" destOrd="0" parTransId="{726388A9-79EB-4CF5-814E-20D91FE5A459}" sibTransId="{5DC15645-F6EC-4F80-B182-4BE0C71216DF}"/>
    <dgm:cxn modelId="{CD5C7C0F-2565-4D80-AB0B-02986BF986B5}" type="presOf" srcId="{D442D8C9-510D-43C8-B03D-4363AADFD6B6}" destId="{FF434174-09B9-40FF-9C0A-48DA2713A6E8}" srcOrd="0" destOrd="0" presId="urn:microsoft.com/office/officeart/2018/5/layout/IconCircleLabelList"/>
    <dgm:cxn modelId="{06ADF189-D763-4B7E-8E1E-6B95F12B8993}" type="presOf" srcId="{B0F4A054-1118-46BD-B15E-A58752D01C5F}" destId="{AF32CF93-2FFE-45B8-983D-C6EB1643D45B}" srcOrd="0" destOrd="0" presId="urn:microsoft.com/office/officeart/2018/5/layout/IconCircleLabelList"/>
    <dgm:cxn modelId="{46C11B3B-CA38-407D-884B-E155DDBF1509}" srcId="{B0F4A054-1118-46BD-B15E-A58752D01C5F}" destId="{D442D8C9-510D-43C8-B03D-4363AADFD6B6}" srcOrd="0" destOrd="0" parTransId="{0ACDC012-E4ED-4842-BD9E-427219827B65}" sibTransId="{98E727A4-BBA2-479A-ACB1-2030C3700510}"/>
    <dgm:cxn modelId="{65B4EAF4-A476-47F1-BE80-FE8136137D12}" type="presOf" srcId="{85C40328-645E-44C0-8BFE-79B1389AC235}" destId="{1575F9A3-5866-43D2-AD53-2CE5FC87AC64}" srcOrd="0" destOrd="0" presId="urn:microsoft.com/office/officeart/2018/5/layout/IconCircleLabelList"/>
    <dgm:cxn modelId="{3904BAE1-811B-4B61-B62D-AF3259202C01}" type="presOf" srcId="{A692A74F-0686-4946-B39C-832E2F83E0F8}" destId="{47073AE0-F010-4866-9AC6-CF5FD22CBA5E}" srcOrd="0" destOrd="0" presId="urn:microsoft.com/office/officeart/2018/5/layout/IconCircleLabelList"/>
    <dgm:cxn modelId="{7448BEBD-C877-422A-9D59-2DEA9CC602DF}" srcId="{B0F4A054-1118-46BD-B15E-A58752D01C5F}" destId="{A692A74F-0686-4946-B39C-832E2F83E0F8}" srcOrd="3" destOrd="0" parTransId="{46CC3CE6-1F82-40A3-A8F8-173A4529C03A}" sibTransId="{D78601F7-C1F5-4A60-B8E4-ABAFC4E08B6C}"/>
    <dgm:cxn modelId="{58AB42DA-5350-4865-8EFA-163E3A8C3212}" type="presOf" srcId="{8DB0FBF9-9F03-4F44-8B1F-52414B410583}" destId="{88EEF356-7A92-4585-970B-54DE69F596AE}" srcOrd="0" destOrd="0" presId="urn:microsoft.com/office/officeart/2018/5/layout/IconCircleLabelList"/>
    <dgm:cxn modelId="{D943A5E2-082C-4D1D-B1C0-941BD15FC4F6}" srcId="{B0F4A054-1118-46BD-B15E-A58752D01C5F}" destId="{85C40328-645E-44C0-8BFE-79B1389AC235}" srcOrd="2" destOrd="0" parTransId="{AE6748A7-B8BB-48F7-8477-01665FAE5190}" sibTransId="{0C10CB91-6992-4112-B399-45CA03D980D6}"/>
    <dgm:cxn modelId="{6B2A350C-D358-4568-96E7-83B1B45D6D51}" type="presParOf" srcId="{AF32CF93-2FFE-45B8-983D-C6EB1643D45B}" destId="{895EFC18-25F1-4CAB-B7FF-DA22C33915A5}" srcOrd="0" destOrd="0" presId="urn:microsoft.com/office/officeart/2018/5/layout/IconCircleLabelList"/>
    <dgm:cxn modelId="{EDD7C51B-73E8-4305-B4F5-BE5AE315218A}" type="presParOf" srcId="{895EFC18-25F1-4CAB-B7FF-DA22C33915A5}" destId="{89CD3388-E679-4AF2-98EB-CDF314E2B095}" srcOrd="0" destOrd="0" presId="urn:microsoft.com/office/officeart/2018/5/layout/IconCircleLabelList"/>
    <dgm:cxn modelId="{A5A976BC-22D7-4FD0-8C49-1C1CFBE0DA05}" type="presParOf" srcId="{895EFC18-25F1-4CAB-B7FF-DA22C33915A5}" destId="{8B7B6976-5895-4FCC-B391-0C95A175882B}" srcOrd="1" destOrd="0" presId="urn:microsoft.com/office/officeart/2018/5/layout/IconCircleLabelList"/>
    <dgm:cxn modelId="{6098B427-1281-4CE2-9038-89AD12B41A51}" type="presParOf" srcId="{895EFC18-25F1-4CAB-B7FF-DA22C33915A5}" destId="{AF811292-D43E-4FCA-8240-946DFB0DAA61}" srcOrd="2" destOrd="0" presId="urn:microsoft.com/office/officeart/2018/5/layout/IconCircleLabelList"/>
    <dgm:cxn modelId="{A716DDEE-EBD4-41BD-A652-EDB9D1CBDF03}" type="presParOf" srcId="{895EFC18-25F1-4CAB-B7FF-DA22C33915A5}" destId="{FF434174-09B9-40FF-9C0A-48DA2713A6E8}" srcOrd="3" destOrd="0" presId="urn:microsoft.com/office/officeart/2018/5/layout/IconCircleLabelList"/>
    <dgm:cxn modelId="{A8F1B9C2-A52D-403D-A76D-F62B8A6EB049}" type="presParOf" srcId="{AF32CF93-2FFE-45B8-983D-C6EB1643D45B}" destId="{7EE0DE84-054E-4CEF-86A7-B511F6B88548}" srcOrd="1" destOrd="0" presId="urn:microsoft.com/office/officeart/2018/5/layout/IconCircleLabelList"/>
    <dgm:cxn modelId="{29B643C9-6832-4399-8A5E-92E7575DC424}" type="presParOf" srcId="{AF32CF93-2FFE-45B8-983D-C6EB1643D45B}" destId="{62E04F0E-4A9A-47A6-B983-EAA992E7D208}" srcOrd="2" destOrd="0" presId="urn:microsoft.com/office/officeart/2018/5/layout/IconCircleLabelList"/>
    <dgm:cxn modelId="{5B87E9E3-50A3-48F7-A7DC-415C0178163A}" type="presParOf" srcId="{62E04F0E-4A9A-47A6-B983-EAA992E7D208}" destId="{4BBDBB5F-51AA-47DB-8361-911397E5125E}" srcOrd="0" destOrd="0" presId="urn:microsoft.com/office/officeart/2018/5/layout/IconCircleLabelList"/>
    <dgm:cxn modelId="{92E5F050-4847-4AED-86D1-6DFEDA1C88A2}" type="presParOf" srcId="{62E04F0E-4A9A-47A6-B983-EAA992E7D208}" destId="{A2908C1F-477F-4967-849D-85752E43ADFA}" srcOrd="1" destOrd="0" presId="urn:microsoft.com/office/officeart/2018/5/layout/IconCircleLabelList"/>
    <dgm:cxn modelId="{E24859F3-F8B8-4229-9719-0B03DDFA51DD}" type="presParOf" srcId="{62E04F0E-4A9A-47A6-B983-EAA992E7D208}" destId="{D1B14A1B-BA23-4F5D-A715-F8BDD9EB5072}" srcOrd="2" destOrd="0" presId="urn:microsoft.com/office/officeart/2018/5/layout/IconCircleLabelList"/>
    <dgm:cxn modelId="{D5FC0558-9641-4993-A8FF-EEE5C5D43EDD}" type="presParOf" srcId="{62E04F0E-4A9A-47A6-B983-EAA992E7D208}" destId="{88EEF356-7A92-4585-970B-54DE69F596AE}" srcOrd="3" destOrd="0" presId="urn:microsoft.com/office/officeart/2018/5/layout/IconCircleLabelList"/>
    <dgm:cxn modelId="{65372F77-F2C9-411D-9DB0-1CA5808A65B1}" type="presParOf" srcId="{AF32CF93-2FFE-45B8-983D-C6EB1643D45B}" destId="{DA71000B-ECE7-4B0C-85AD-A1B41A4317D5}" srcOrd="3" destOrd="0" presId="urn:microsoft.com/office/officeart/2018/5/layout/IconCircleLabelList"/>
    <dgm:cxn modelId="{0EF8D9EB-5192-4309-A7E4-DCC22082D6BF}" type="presParOf" srcId="{AF32CF93-2FFE-45B8-983D-C6EB1643D45B}" destId="{C22024ED-E8EC-4910-8E17-9DC4C76FB668}" srcOrd="4" destOrd="0" presId="urn:microsoft.com/office/officeart/2018/5/layout/IconCircleLabelList"/>
    <dgm:cxn modelId="{AC93196D-9AF4-4EA9-A1AC-F5F5631BC41A}" type="presParOf" srcId="{C22024ED-E8EC-4910-8E17-9DC4C76FB668}" destId="{C20ED972-3FDB-4695-B453-CD3CBD35E6DF}" srcOrd="0" destOrd="0" presId="urn:microsoft.com/office/officeart/2018/5/layout/IconCircleLabelList"/>
    <dgm:cxn modelId="{307081C3-8394-4C56-8B6D-08235585D442}" type="presParOf" srcId="{C22024ED-E8EC-4910-8E17-9DC4C76FB668}" destId="{B5FD5887-44F5-40D7-ADE3-60631FC49063}" srcOrd="1" destOrd="0" presId="urn:microsoft.com/office/officeart/2018/5/layout/IconCircleLabelList"/>
    <dgm:cxn modelId="{8DA5CCD1-D22E-4A12-ACF6-DB7D1C36CBDE}" type="presParOf" srcId="{C22024ED-E8EC-4910-8E17-9DC4C76FB668}" destId="{6524A592-A848-4207-9025-F16285B217AC}" srcOrd="2" destOrd="0" presId="urn:microsoft.com/office/officeart/2018/5/layout/IconCircleLabelList"/>
    <dgm:cxn modelId="{D88495C7-8453-44B6-95A2-D6316627DFE2}" type="presParOf" srcId="{C22024ED-E8EC-4910-8E17-9DC4C76FB668}" destId="{1575F9A3-5866-43D2-AD53-2CE5FC87AC64}" srcOrd="3" destOrd="0" presId="urn:microsoft.com/office/officeart/2018/5/layout/IconCircleLabelList"/>
    <dgm:cxn modelId="{C4BF0C00-40E3-4F3B-94CE-7AC999F7D282}" type="presParOf" srcId="{AF32CF93-2FFE-45B8-983D-C6EB1643D45B}" destId="{56088F06-C3A6-4358-BA1B-3E9E800202F3}" srcOrd="5" destOrd="0" presId="urn:microsoft.com/office/officeart/2018/5/layout/IconCircleLabelList"/>
    <dgm:cxn modelId="{1AA88B13-0CF6-4A43-B70F-92E2DDEB6119}" type="presParOf" srcId="{AF32CF93-2FFE-45B8-983D-C6EB1643D45B}" destId="{9BA9C9A4-7CFD-4104-9007-29764CEEBDB0}" srcOrd="6" destOrd="0" presId="urn:microsoft.com/office/officeart/2018/5/layout/IconCircleLabelList"/>
    <dgm:cxn modelId="{15278788-0CFA-4B70-B06F-AA1612C21529}" type="presParOf" srcId="{9BA9C9A4-7CFD-4104-9007-29764CEEBDB0}" destId="{CAF35544-C8FC-4061-BC70-F49943CC19F8}" srcOrd="0" destOrd="0" presId="urn:microsoft.com/office/officeart/2018/5/layout/IconCircleLabelList"/>
    <dgm:cxn modelId="{DD24FEE9-230C-42A1-8261-69BFD829B6B1}" type="presParOf" srcId="{9BA9C9A4-7CFD-4104-9007-29764CEEBDB0}" destId="{E2333788-A29B-4947-A9D7-6259AE671015}" srcOrd="1" destOrd="0" presId="urn:microsoft.com/office/officeart/2018/5/layout/IconCircleLabelList"/>
    <dgm:cxn modelId="{F21CADB2-00AF-4B45-BFA3-F2F1A696C9CB}" type="presParOf" srcId="{9BA9C9A4-7CFD-4104-9007-29764CEEBDB0}" destId="{4A3EED8A-7DAC-4633-9B2E-0DDD22B2E606}" srcOrd="2" destOrd="0" presId="urn:microsoft.com/office/officeart/2018/5/layout/IconCircleLabelList"/>
    <dgm:cxn modelId="{F533F5E6-77DC-4E2E-B9FB-9B45D9BA1EB3}" type="presParOf" srcId="{9BA9C9A4-7CFD-4104-9007-29764CEEBDB0}" destId="{47073AE0-F010-4866-9AC6-CF5FD22CBA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4618D-D2B0-43D3-B7C8-B1F65CC1A58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7340F3-4B70-443C-ADC5-FFC32DBAD9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Terveys </a:t>
          </a:r>
          <a:endParaRPr lang="en-US"/>
        </a:p>
      </dgm:t>
    </dgm:pt>
    <dgm:pt modelId="{CCD18BC4-1011-4323-99FC-8BC311CE2845}" type="parTrans" cxnId="{FB66D721-4F22-43CE-98E4-B122F35CE401}">
      <dgm:prSet/>
      <dgm:spPr/>
      <dgm:t>
        <a:bodyPr/>
        <a:lstStyle/>
        <a:p>
          <a:endParaRPr lang="en-US"/>
        </a:p>
      </dgm:t>
    </dgm:pt>
    <dgm:pt modelId="{B305DF6E-28A9-40CB-B124-CB25AD9E210B}" type="sibTrans" cxnId="{FB66D721-4F22-43CE-98E4-B122F35CE401}">
      <dgm:prSet/>
      <dgm:spPr/>
      <dgm:t>
        <a:bodyPr/>
        <a:lstStyle/>
        <a:p>
          <a:endParaRPr lang="en-US"/>
        </a:p>
      </dgm:t>
    </dgm:pt>
    <dgm:pt modelId="{796BE36C-49A2-4605-88EB-6C73C8B13D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hyvinvointi</a:t>
          </a:r>
          <a:endParaRPr lang="en-US"/>
        </a:p>
      </dgm:t>
    </dgm:pt>
    <dgm:pt modelId="{A91E4E25-8551-41B3-B238-260C0974BAF3}" type="parTrans" cxnId="{E5438D37-875F-488B-8050-1FD2517E555E}">
      <dgm:prSet/>
      <dgm:spPr/>
      <dgm:t>
        <a:bodyPr/>
        <a:lstStyle/>
        <a:p>
          <a:endParaRPr lang="en-US"/>
        </a:p>
      </dgm:t>
    </dgm:pt>
    <dgm:pt modelId="{AA2DFE55-E82C-40A7-AF8A-87EB07305368}" type="sibTrans" cxnId="{E5438D37-875F-488B-8050-1FD2517E555E}">
      <dgm:prSet/>
      <dgm:spPr/>
      <dgm:t>
        <a:bodyPr/>
        <a:lstStyle/>
        <a:p>
          <a:endParaRPr lang="en-US"/>
        </a:p>
      </dgm:t>
    </dgm:pt>
    <dgm:pt modelId="{CAD678D7-1AFB-4182-9E4A-DED56654EA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Oppiminen</a:t>
          </a:r>
          <a:endParaRPr lang="en-US"/>
        </a:p>
      </dgm:t>
    </dgm:pt>
    <dgm:pt modelId="{B2C9A2A4-A53F-48D6-BEB3-74A57D931E55}" type="parTrans" cxnId="{06784FDC-0B44-4430-93FC-80FEE2FE8A43}">
      <dgm:prSet/>
      <dgm:spPr/>
      <dgm:t>
        <a:bodyPr/>
        <a:lstStyle/>
        <a:p>
          <a:endParaRPr lang="en-US"/>
        </a:p>
      </dgm:t>
    </dgm:pt>
    <dgm:pt modelId="{DCBD97A6-A7BE-4FE6-817A-D35D234191BB}" type="sibTrans" cxnId="{06784FDC-0B44-4430-93FC-80FEE2FE8A43}">
      <dgm:prSet/>
      <dgm:spPr/>
      <dgm:t>
        <a:bodyPr/>
        <a:lstStyle/>
        <a:p>
          <a:endParaRPr lang="en-US"/>
        </a:p>
      </dgm:t>
    </dgm:pt>
    <dgm:pt modelId="{B2155862-38F8-4FAC-ADC2-51886017955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Elämäntapa aikuisena</a:t>
          </a:r>
          <a:endParaRPr lang="en-US"/>
        </a:p>
      </dgm:t>
    </dgm:pt>
    <dgm:pt modelId="{B7883225-59AE-4D10-B14C-1151B3C84606}" type="parTrans" cxnId="{0F92CA38-05B0-4BA8-994F-2E3777E0F566}">
      <dgm:prSet/>
      <dgm:spPr/>
      <dgm:t>
        <a:bodyPr/>
        <a:lstStyle/>
        <a:p>
          <a:endParaRPr lang="en-US"/>
        </a:p>
      </dgm:t>
    </dgm:pt>
    <dgm:pt modelId="{703974EB-63E0-460D-BAED-7F729D87F05C}" type="sibTrans" cxnId="{0F92CA38-05B0-4BA8-994F-2E3777E0F566}">
      <dgm:prSet/>
      <dgm:spPr/>
      <dgm:t>
        <a:bodyPr/>
        <a:lstStyle/>
        <a:p>
          <a:endParaRPr lang="en-US"/>
        </a:p>
      </dgm:t>
    </dgm:pt>
    <dgm:pt modelId="{C079FEB6-653F-4C6E-B640-75FB1EAF01E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/>
            <a:t>Keskittymiskyky</a:t>
          </a:r>
          <a:endParaRPr lang="en-US"/>
        </a:p>
      </dgm:t>
    </dgm:pt>
    <dgm:pt modelId="{82283CBC-8270-4728-945F-040783DAEB15}" type="parTrans" cxnId="{0182195F-0464-4133-BA3C-B5FD89D6A55C}">
      <dgm:prSet/>
      <dgm:spPr/>
      <dgm:t>
        <a:bodyPr/>
        <a:lstStyle/>
        <a:p>
          <a:endParaRPr lang="en-US"/>
        </a:p>
      </dgm:t>
    </dgm:pt>
    <dgm:pt modelId="{D9206C90-07B4-42CB-B214-A60F3D71E0EA}" type="sibTrans" cxnId="{0182195F-0464-4133-BA3C-B5FD89D6A55C}">
      <dgm:prSet/>
      <dgm:spPr/>
      <dgm:t>
        <a:bodyPr/>
        <a:lstStyle/>
        <a:p>
          <a:endParaRPr lang="en-US"/>
        </a:p>
      </dgm:t>
    </dgm:pt>
    <dgm:pt modelId="{B964EE6B-4034-4F9C-A134-6087E0E8E48F}" type="pres">
      <dgm:prSet presAssocID="{9B24618D-D2B0-43D3-B7C8-B1F65CC1A58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9CBC9CE-25AD-4D59-828A-FC36D1A9F711}" type="pres">
      <dgm:prSet presAssocID="{FE7340F3-4B70-443C-ADC5-FFC32DBAD910}" presName="compNode" presStyleCnt="0"/>
      <dgm:spPr/>
    </dgm:pt>
    <dgm:pt modelId="{9C723800-6D39-4615-A76C-7193F5DE4B2D}" type="pres">
      <dgm:prSet presAssocID="{FE7340F3-4B70-443C-ADC5-FFC32DBAD910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68E362E-3B30-40EE-82BA-BE31CEFC6E74}" type="pres">
      <dgm:prSet presAssocID="{FE7340F3-4B70-443C-ADC5-FFC32DBAD91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A813DE1-8E5F-41AD-AFFC-C60DD5129D9B}" type="pres">
      <dgm:prSet presAssocID="{FE7340F3-4B70-443C-ADC5-FFC32DBAD910}" presName="spaceRect" presStyleCnt="0"/>
      <dgm:spPr/>
    </dgm:pt>
    <dgm:pt modelId="{1D6FC088-736C-41DB-B01B-E35F888C8040}" type="pres">
      <dgm:prSet presAssocID="{FE7340F3-4B70-443C-ADC5-FFC32DBAD910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91A909E5-21EA-41F4-AFEE-50783A088668}" type="pres">
      <dgm:prSet presAssocID="{B305DF6E-28A9-40CB-B124-CB25AD9E210B}" presName="sibTrans" presStyleCnt="0"/>
      <dgm:spPr/>
    </dgm:pt>
    <dgm:pt modelId="{2A27AEA7-5A96-42CB-9C6F-F301AEE12568}" type="pres">
      <dgm:prSet presAssocID="{796BE36C-49A2-4605-88EB-6C73C8B13DB9}" presName="compNode" presStyleCnt="0"/>
      <dgm:spPr/>
    </dgm:pt>
    <dgm:pt modelId="{2450320C-D9B8-4767-BDA7-C21F373AAF1E}" type="pres">
      <dgm:prSet presAssocID="{796BE36C-49A2-4605-88EB-6C73C8B13DB9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9324619-741C-42FB-A6FF-0EFE85FDCC4C}" type="pres">
      <dgm:prSet presAssocID="{796BE36C-49A2-4605-88EB-6C73C8B13DB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EF71412-75D7-41D3-A421-BC1BF3C22765}" type="pres">
      <dgm:prSet presAssocID="{796BE36C-49A2-4605-88EB-6C73C8B13DB9}" presName="spaceRect" presStyleCnt="0"/>
      <dgm:spPr/>
    </dgm:pt>
    <dgm:pt modelId="{804B56FD-0087-4860-AEA8-428D337CE95D}" type="pres">
      <dgm:prSet presAssocID="{796BE36C-49A2-4605-88EB-6C73C8B13DB9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89B648E1-8AEB-49BE-BC98-121AD85B10C1}" type="pres">
      <dgm:prSet presAssocID="{AA2DFE55-E82C-40A7-AF8A-87EB07305368}" presName="sibTrans" presStyleCnt="0"/>
      <dgm:spPr/>
    </dgm:pt>
    <dgm:pt modelId="{44231B23-C148-4899-9CF0-CBFD01835998}" type="pres">
      <dgm:prSet presAssocID="{CAD678D7-1AFB-4182-9E4A-DED56654EA34}" presName="compNode" presStyleCnt="0"/>
      <dgm:spPr/>
    </dgm:pt>
    <dgm:pt modelId="{32805A12-C95B-418A-9AB0-F93AA3315549}" type="pres">
      <dgm:prSet presAssocID="{CAD678D7-1AFB-4182-9E4A-DED56654EA34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FAE48D7-B07E-45C3-AC88-2FB01E72F337}" type="pres">
      <dgm:prSet presAssocID="{CAD678D7-1AFB-4182-9E4A-DED56654EA3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FF9068-8D0B-42EF-9BFD-0FCF1E7F52A6}" type="pres">
      <dgm:prSet presAssocID="{CAD678D7-1AFB-4182-9E4A-DED56654EA34}" presName="spaceRect" presStyleCnt="0"/>
      <dgm:spPr/>
    </dgm:pt>
    <dgm:pt modelId="{917B0615-00FB-4F57-847B-F12F4D9ED16B}" type="pres">
      <dgm:prSet presAssocID="{CAD678D7-1AFB-4182-9E4A-DED56654EA34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B9D892B6-1183-4303-A4B6-0474842C414E}" type="pres">
      <dgm:prSet presAssocID="{DCBD97A6-A7BE-4FE6-817A-D35D234191BB}" presName="sibTrans" presStyleCnt="0"/>
      <dgm:spPr/>
    </dgm:pt>
    <dgm:pt modelId="{2EF30931-CC22-495B-9BE0-737FE8EE8C7A}" type="pres">
      <dgm:prSet presAssocID="{B2155862-38F8-4FAC-ADC2-518860179554}" presName="compNode" presStyleCnt="0"/>
      <dgm:spPr/>
    </dgm:pt>
    <dgm:pt modelId="{66C84DF1-4431-455D-8440-8ABDC73F840C}" type="pres">
      <dgm:prSet presAssocID="{B2155862-38F8-4FAC-ADC2-51886017955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440DA19-2A9D-47AD-8E3C-92A65E0CF2F6}" type="pres">
      <dgm:prSet presAssocID="{B2155862-38F8-4FAC-ADC2-518860179554}" presName="iconRect" presStyleLbl="node1" presStyleIdx="3" presStyleCnt="5" custLinFactNeighborY="483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haksikas käsivarsi"/>
        </a:ext>
      </dgm:extLst>
    </dgm:pt>
    <dgm:pt modelId="{B1B2F31D-39A3-4E55-B597-FCB9AF742C11}" type="pres">
      <dgm:prSet presAssocID="{B2155862-38F8-4FAC-ADC2-518860179554}" presName="spaceRect" presStyleCnt="0"/>
      <dgm:spPr/>
    </dgm:pt>
    <dgm:pt modelId="{8AA5CB12-9B11-42E3-B2FD-F27FBF953794}" type="pres">
      <dgm:prSet presAssocID="{B2155862-38F8-4FAC-ADC2-518860179554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FD6F2E11-F5B9-4416-B187-CFB96BC2147C}" type="pres">
      <dgm:prSet presAssocID="{703974EB-63E0-460D-BAED-7F729D87F05C}" presName="sibTrans" presStyleCnt="0"/>
      <dgm:spPr/>
    </dgm:pt>
    <dgm:pt modelId="{F29C814D-2BF5-45C7-9918-3A7C602CC9BA}" type="pres">
      <dgm:prSet presAssocID="{C079FEB6-653F-4C6E-B640-75FB1EAF01E5}" presName="compNode" presStyleCnt="0"/>
      <dgm:spPr/>
    </dgm:pt>
    <dgm:pt modelId="{F086F4D7-244C-4018-93EC-36802E41D2BE}" type="pres">
      <dgm:prSet presAssocID="{C079FEB6-653F-4C6E-B640-75FB1EAF01E5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9FC2D59-7B38-4D49-B421-CF5098DFD569}" type="pres">
      <dgm:prSet presAssocID="{C079FEB6-653F-4C6E-B640-75FB1EAF01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ää ja hammaspyörät"/>
        </a:ext>
      </dgm:extLst>
    </dgm:pt>
    <dgm:pt modelId="{96D5E32A-99F4-4463-A195-29A37759018C}" type="pres">
      <dgm:prSet presAssocID="{C079FEB6-653F-4C6E-B640-75FB1EAF01E5}" presName="spaceRect" presStyleCnt="0"/>
      <dgm:spPr/>
    </dgm:pt>
    <dgm:pt modelId="{89AA70D9-FF93-4355-896E-5DD7720D34B0}" type="pres">
      <dgm:prSet presAssocID="{C079FEB6-653F-4C6E-B640-75FB1EAF01E5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CA7B80E-9CF2-48C2-862B-BDD4897760C2}" type="presOf" srcId="{B2155862-38F8-4FAC-ADC2-518860179554}" destId="{8AA5CB12-9B11-42E3-B2FD-F27FBF953794}" srcOrd="0" destOrd="0" presId="urn:microsoft.com/office/officeart/2018/5/layout/IconLeafLabelList"/>
    <dgm:cxn modelId="{E5438D37-875F-488B-8050-1FD2517E555E}" srcId="{9B24618D-D2B0-43D3-B7C8-B1F65CC1A584}" destId="{796BE36C-49A2-4605-88EB-6C73C8B13DB9}" srcOrd="1" destOrd="0" parTransId="{A91E4E25-8551-41B3-B238-260C0974BAF3}" sibTransId="{AA2DFE55-E82C-40A7-AF8A-87EB07305368}"/>
    <dgm:cxn modelId="{29C08D20-CF0A-42ED-BEB7-29DC1D93B4D4}" type="presOf" srcId="{9B24618D-D2B0-43D3-B7C8-B1F65CC1A584}" destId="{B964EE6B-4034-4F9C-A134-6087E0E8E48F}" srcOrd="0" destOrd="0" presId="urn:microsoft.com/office/officeart/2018/5/layout/IconLeafLabelList"/>
    <dgm:cxn modelId="{06784FDC-0B44-4430-93FC-80FEE2FE8A43}" srcId="{9B24618D-D2B0-43D3-B7C8-B1F65CC1A584}" destId="{CAD678D7-1AFB-4182-9E4A-DED56654EA34}" srcOrd="2" destOrd="0" parTransId="{B2C9A2A4-A53F-48D6-BEB3-74A57D931E55}" sibTransId="{DCBD97A6-A7BE-4FE6-817A-D35D234191BB}"/>
    <dgm:cxn modelId="{1C6C7734-0DFB-4E53-8A42-2C582F5217EC}" type="presOf" srcId="{CAD678D7-1AFB-4182-9E4A-DED56654EA34}" destId="{917B0615-00FB-4F57-847B-F12F4D9ED16B}" srcOrd="0" destOrd="0" presId="urn:microsoft.com/office/officeart/2018/5/layout/IconLeafLabelList"/>
    <dgm:cxn modelId="{FB66D721-4F22-43CE-98E4-B122F35CE401}" srcId="{9B24618D-D2B0-43D3-B7C8-B1F65CC1A584}" destId="{FE7340F3-4B70-443C-ADC5-FFC32DBAD910}" srcOrd="0" destOrd="0" parTransId="{CCD18BC4-1011-4323-99FC-8BC311CE2845}" sibTransId="{B305DF6E-28A9-40CB-B124-CB25AD9E210B}"/>
    <dgm:cxn modelId="{031B2A18-DAE2-4875-9FB3-FD798F1FD6F6}" type="presOf" srcId="{C079FEB6-653F-4C6E-B640-75FB1EAF01E5}" destId="{89AA70D9-FF93-4355-896E-5DD7720D34B0}" srcOrd="0" destOrd="0" presId="urn:microsoft.com/office/officeart/2018/5/layout/IconLeafLabelList"/>
    <dgm:cxn modelId="{4D167DC9-8CA4-4A2E-98D8-41FE3CFF4E16}" type="presOf" srcId="{796BE36C-49A2-4605-88EB-6C73C8B13DB9}" destId="{804B56FD-0087-4860-AEA8-428D337CE95D}" srcOrd="0" destOrd="0" presId="urn:microsoft.com/office/officeart/2018/5/layout/IconLeafLabelList"/>
    <dgm:cxn modelId="{78913F11-DF59-4897-BC47-7C6323880E30}" type="presOf" srcId="{FE7340F3-4B70-443C-ADC5-FFC32DBAD910}" destId="{1D6FC088-736C-41DB-B01B-E35F888C8040}" srcOrd="0" destOrd="0" presId="urn:microsoft.com/office/officeart/2018/5/layout/IconLeafLabelList"/>
    <dgm:cxn modelId="{0F92CA38-05B0-4BA8-994F-2E3777E0F566}" srcId="{9B24618D-D2B0-43D3-B7C8-B1F65CC1A584}" destId="{B2155862-38F8-4FAC-ADC2-518860179554}" srcOrd="3" destOrd="0" parTransId="{B7883225-59AE-4D10-B14C-1151B3C84606}" sibTransId="{703974EB-63E0-460D-BAED-7F729D87F05C}"/>
    <dgm:cxn modelId="{0182195F-0464-4133-BA3C-B5FD89D6A55C}" srcId="{9B24618D-D2B0-43D3-B7C8-B1F65CC1A584}" destId="{C079FEB6-653F-4C6E-B640-75FB1EAF01E5}" srcOrd="4" destOrd="0" parTransId="{82283CBC-8270-4728-945F-040783DAEB15}" sibTransId="{D9206C90-07B4-42CB-B214-A60F3D71E0EA}"/>
    <dgm:cxn modelId="{57B568B4-756D-442B-9BC5-E13049D4A85F}" type="presParOf" srcId="{B964EE6B-4034-4F9C-A134-6087E0E8E48F}" destId="{59CBC9CE-25AD-4D59-828A-FC36D1A9F711}" srcOrd="0" destOrd="0" presId="urn:microsoft.com/office/officeart/2018/5/layout/IconLeafLabelList"/>
    <dgm:cxn modelId="{472CF7D7-D004-40F3-A554-3AB08478CF50}" type="presParOf" srcId="{59CBC9CE-25AD-4D59-828A-FC36D1A9F711}" destId="{9C723800-6D39-4615-A76C-7193F5DE4B2D}" srcOrd="0" destOrd="0" presId="urn:microsoft.com/office/officeart/2018/5/layout/IconLeafLabelList"/>
    <dgm:cxn modelId="{76C0A778-6B13-4690-B60B-431F1580F123}" type="presParOf" srcId="{59CBC9CE-25AD-4D59-828A-FC36D1A9F711}" destId="{C68E362E-3B30-40EE-82BA-BE31CEFC6E74}" srcOrd="1" destOrd="0" presId="urn:microsoft.com/office/officeart/2018/5/layout/IconLeafLabelList"/>
    <dgm:cxn modelId="{B2656855-C28D-42F4-836C-E33F97EBA0A9}" type="presParOf" srcId="{59CBC9CE-25AD-4D59-828A-FC36D1A9F711}" destId="{9A813DE1-8E5F-41AD-AFFC-C60DD5129D9B}" srcOrd="2" destOrd="0" presId="urn:microsoft.com/office/officeart/2018/5/layout/IconLeafLabelList"/>
    <dgm:cxn modelId="{E36245B8-8E38-4025-84BC-961E394CD09E}" type="presParOf" srcId="{59CBC9CE-25AD-4D59-828A-FC36D1A9F711}" destId="{1D6FC088-736C-41DB-B01B-E35F888C8040}" srcOrd="3" destOrd="0" presId="urn:microsoft.com/office/officeart/2018/5/layout/IconLeafLabelList"/>
    <dgm:cxn modelId="{BFAED446-DD95-4A1D-A8D2-AAD19BAF35CB}" type="presParOf" srcId="{B964EE6B-4034-4F9C-A134-6087E0E8E48F}" destId="{91A909E5-21EA-41F4-AFEE-50783A088668}" srcOrd="1" destOrd="0" presId="urn:microsoft.com/office/officeart/2018/5/layout/IconLeafLabelList"/>
    <dgm:cxn modelId="{DA99D226-D949-4EB3-8D12-A59CE878178C}" type="presParOf" srcId="{B964EE6B-4034-4F9C-A134-6087E0E8E48F}" destId="{2A27AEA7-5A96-42CB-9C6F-F301AEE12568}" srcOrd="2" destOrd="0" presId="urn:microsoft.com/office/officeart/2018/5/layout/IconLeafLabelList"/>
    <dgm:cxn modelId="{9CB39A50-2819-48C8-9A83-561A96EF719F}" type="presParOf" srcId="{2A27AEA7-5A96-42CB-9C6F-F301AEE12568}" destId="{2450320C-D9B8-4767-BDA7-C21F373AAF1E}" srcOrd="0" destOrd="0" presId="urn:microsoft.com/office/officeart/2018/5/layout/IconLeafLabelList"/>
    <dgm:cxn modelId="{2202DF82-DF0F-492D-B4C0-ED1F856256A0}" type="presParOf" srcId="{2A27AEA7-5A96-42CB-9C6F-F301AEE12568}" destId="{A9324619-741C-42FB-A6FF-0EFE85FDCC4C}" srcOrd="1" destOrd="0" presId="urn:microsoft.com/office/officeart/2018/5/layout/IconLeafLabelList"/>
    <dgm:cxn modelId="{E57213EE-BA73-43D3-9D91-4B5864C98DB9}" type="presParOf" srcId="{2A27AEA7-5A96-42CB-9C6F-F301AEE12568}" destId="{6EF71412-75D7-41D3-A421-BC1BF3C22765}" srcOrd="2" destOrd="0" presId="urn:microsoft.com/office/officeart/2018/5/layout/IconLeafLabelList"/>
    <dgm:cxn modelId="{64A546E7-CA80-4FD5-8489-CA39D51C5AFB}" type="presParOf" srcId="{2A27AEA7-5A96-42CB-9C6F-F301AEE12568}" destId="{804B56FD-0087-4860-AEA8-428D337CE95D}" srcOrd="3" destOrd="0" presId="urn:microsoft.com/office/officeart/2018/5/layout/IconLeafLabelList"/>
    <dgm:cxn modelId="{837D74E1-B83E-4578-9293-BD95AC817E66}" type="presParOf" srcId="{B964EE6B-4034-4F9C-A134-6087E0E8E48F}" destId="{89B648E1-8AEB-49BE-BC98-121AD85B10C1}" srcOrd="3" destOrd="0" presId="urn:microsoft.com/office/officeart/2018/5/layout/IconLeafLabelList"/>
    <dgm:cxn modelId="{334624B1-A0FF-4490-93D9-124388F35F36}" type="presParOf" srcId="{B964EE6B-4034-4F9C-A134-6087E0E8E48F}" destId="{44231B23-C148-4899-9CF0-CBFD01835998}" srcOrd="4" destOrd="0" presId="urn:microsoft.com/office/officeart/2018/5/layout/IconLeafLabelList"/>
    <dgm:cxn modelId="{24C9F39E-89A7-417E-8A4F-9D73137559E5}" type="presParOf" srcId="{44231B23-C148-4899-9CF0-CBFD01835998}" destId="{32805A12-C95B-418A-9AB0-F93AA3315549}" srcOrd="0" destOrd="0" presId="urn:microsoft.com/office/officeart/2018/5/layout/IconLeafLabelList"/>
    <dgm:cxn modelId="{0A490863-DBF1-46DD-AB31-37D086D2E445}" type="presParOf" srcId="{44231B23-C148-4899-9CF0-CBFD01835998}" destId="{EFAE48D7-B07E-45C3-AC88-2FB01E72F337}" srcOrd="1" destOrd="0" presId="urn:microsoft.com/office/officeart/2018/5/layout/IconLeafLabelList"/>
    <dgm:cxn modelId="{E40AE65E-4286-49B2-9869-46190D6E627D}" type="presParOf" srcId="{44231B23-C148-4899-9CF0-CBFD01835998}" destId="{7AFF9068-8D0B-42EF-9BFD-0FCF1E7F52A6}" srcOrd="2" destOrd="0" presId="urn:microsoft.com/office/officeart/2018/5/layout/IconLeafLabelList"/>
    <dgm:cxn modelId="{7AB5E5DD-3434-47FB-93C4-F3EB76E9078A}" type="presParOf" srcId="{44231B23-C148-4899-9CF0-CBFD01835998}" destId="{917B0615-00FB-4F57-847B-F12F4D9ED16B}" srcOrd="3" destOrd="0" presId="urn:microsoft.com/office/officeart/2018/5/layout/IconLeafLabelList"/>
    <dgm:cxn modelId="{FD39A72A-E33E-45B6-AC73-8383C73262B0}" type="presParOf" srcId="{B964EE6B-4034-4F9C-A134-6087E0E8E48F}" destId="{B9D892B6-1183-4303-A4B6-0474842C414E}" srcOrd="5" destOrd="0" presId="urn:microsoft.com/office/officeart/2018/5/layout/IconLeafLabelList"/>
    <dgm:cxn modelId="{3E21DCC2-128B-4A03-9F92-0E749B3A9DE5}" type="presParOf" srcId="{B964EE6B-4034-4F9C-A134-6087E0E8E48F}" destId="{2EF30931-CC22-495B-9BE0-737FE8EE8C7A}" srcOrd="6" destOrd="0" presId="urn:microsoft.com/office/officeart/2018/5/layout/IconLeafLabelList"/>
    <dgm:cxn modelId="{FF220043-D47B-4B55-891F-56C0AC98F8E3}" type="presParOf" srcId="{2EF30931-CC22-495B-9BE0-737FE8EE8C7A}" destId="{66C84DF1-4431-455D-8440-8ABDC73F840C}" srcOrd="0" destOrd="0" presId="urn:microsoft.com/office/officeart/2018/5/layout/IconLeafLabelList"/>
    <dgm:cxn modelId="{434E543B-E52F-457F-8A52-8AF306E76CEA}" type="presParOf" srcId="{2EF30931-CC22-495B-9BE0-737FE8EE8C7A}" destId="{0440DA19-2A9D-47AD-8E3C-92A65E0CF2F6}" srcOrd="1" destOrd="0" presId="urn:microsoft.com/office/officeart/2018/5/layout/IconLeafLabelList"/>
    <dgm:cxn modelId="{C9266BC2-5A7B-4CC0-8FF3-7B86DC3B0601}" type="presParOf" srcId="{2EF30931-CC22-495B-9BE0-737FE8EE8C7A}" destId="{B1B2F31D-39A3-4E55-B597-FCB9AF742C11}" srcOrd="2" destOrd="0" presId="urn:microsoft.com/office/officeart/2018/5/layout/IconLeafLabelList"/>
    <dgm:cxn modelId="{08B13A7D-1D90-4F32-909F-025E7E7BE8ED}" type="presParOf" srcId="{2EF30931-CC22-495B-9BE0-737FE8EE8C7A}" destId="{8AA5CB12-9B11-42E3-B2FD-F27FBF953794}" srcOrd="3" destOrd="0" presId="urn:microsoft.com/office/officeart/2018/5/layout/IconLeafLabelList"/>
    <dgm:cxn modelId="{DEBA50D9-8CFE-4F1B-B3EF-79650850FACA}" type="presParOf" srcId="{B964EE6B-4034-4F9C-A134-6087E0E8E48F}" destId="{FD6F2E11-F5B9-4416-B187-CFB96BC2147C}" srcOrd="7" destOrd="0" presId="urn:microsoft.com/office/officeart/2018/5/layout/IconLeafLabelList"/>
    <dgm:cxn modelId="{840D6A49-1045-492E-B6AA-9943A070D1B9}" type="presParOf" srcId="{B964EE6B-4034-4F9C-A134-6087E0E8E48F}" destId="{F29C814D-2BF5-45C7-9918-3A7C602CC9BA}" srcOrd="8" destOrd="0" presId="urn:microsoft.com/office/officeart/2018/5/layout/IconLeafLabelList"/>
    <dgm:cxn modelId="{A0BD554C-ACDE-400A-B560-BCF6A49ADFE9}" type="presParOf" srcId="{F29C814D-2BF5-45C7-9918-3A7C602CC9BA}" destId="{F086F4D7-244C-4018-93EC-36802E41D2BE}" srcOrd="0" destOrd="0" presId="urn:microsoft.com/office/officeart/2018/5/layout/IconLeafLabelList"/>
    <dgm:cxn modelId="{3F049C83-75E5-43C0-B820-6F704451EE88}" type="presParOf" srcId="{F29C814D-2BF5-45C7-9918-3A7C602CC9BA}" destId="{F9FC2D59-7B38-4D49-B421-CF5098DFD569}" srcOrd="1" destOrd="0" presId="urn:microsoft.com/office/officeart/2018/5/layout/IconLeafLabelList"/>
    <dgm:cxn modelId="{DAAD8D47-99B8-4415-965C-D877A9E8DD52}" type="presParOf" srcId="{F29C814D-2BF5-45C7-9918-3A7C602CC9BA}" destId="{96D5E32A-99F4-4463-A195-29A37759018C}" srcOrd="2" destOrd="0" presId="urn:microsoft.com/office/officeart/2018/5/layout/IconLeafLabelList"/>
    <dgm:cxn modelId="{8173BFF0-3E5A-495D-B77E-69F33952C468}" type="presParOf" srcId="{F29C814D-2BF5-45C7-9918-3A7C602CC9BA}" destId="{89AA70D9-FF93-4355-896E-5DD7720D34B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02956-C930-4A9B-B5A8-32675EAEF46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C25DB2-1496-4E63-BA27-F5B2944A7DC2}">
      <dgm:prSet/>
      <dgm:spPr/>
      <dgm:t>
        <a:bodyPr/>
        <a:lstStyle/>
        <a:p>
          <a:r>
            <a:rPr lang="fi-FI" baseline="0"/>
            <a:t>Monipuolisuus</a:t>
          </a:r>
          <a:endParaRPr lang="en-US"/>
        </a:p>
      </dgm:t>
    </dgm:pt>
    <dgm:pt modelId="{E75A0CE7-6481-4D4F-805A-82BF8F89F670}" type="parTrans" cxnId="{222892B0-4D66-4083-986F-AAEAC9AAC62B}">
      <dgm:prSet/>
      <dgm:spPr/>
      <dgm:t>
        <a:bodyPr/>
        <a:lstStyle/>
        <a:p>
          <a:endParaRPr lang="en-US"/>
        </a:p>
      </dgm:t>
    </dgm:pt>
    <dgm:pt modelId="{FB8C6A86-A711-40E3-9E04-C3777DEE0C3F}" type="sibTrans" cxnId="{222892B0-4D66-4083-986F-AAEAC9AAC62B}">
      <dgm:prSet/>
      <dgm:spPr/>
      <dgm:t>
        <a:bodyPr/>
        <a:lstStyle/>
        <a:p>
          <a:endParaRPr lang="en-US"/>
        </a:p>
      </dgm:t>
    </dgm:pt>
    <dgm:pt modelId="{E36797F1-10B5-47B4-9717-9D6A3FA04668}">
      <dgm:prSet/>
      <dgm:spPr/>
      <dgm:t>
        <a:bodyPr/>
        <a:lstStyle/>
        <a:p>
          <a:r>
            <a:rPr lang="fi-FI" baseline="0"/>
            <a:t>Lautasmalli</a:t>
          </a:r>
          <a:endParaRPr lang="en-US"/>
        </a:p>
      </dgm:t>
    </dgm:pt>
    <dgm:pt modelId="{AE10F155-97FA-479C-B2D1-917FA22DA41B}" type="parTrans" cxnId="{C6F2648B-047F-4828-ABC4-42E1964F65E0}">
      <dgm:prSet/>
      <dgm:spPr/>
      <dgm:t>
        <a:bodyPr/>
        <a:lstStyle/>
        <a:p>
          <a:endParaRPr lang="en-US"/>
        </a:p>
      </dgm:t>
    </dgm:pt>
    <dgm:pt modelId="{A6C2B22F-E36C-4030-882B-5C0C729DAA39}" type="sibTrans" cxnId="{C6F2648B-047F-4828-ABC4-42E1964F65E0}">
      <dgm:prSet/>
      <dgm:spPr/>
      <dgm:t>
        <a:bodyPr/>
        <a:lstStyle/>
        <a:p>
          <a:endParaRPr lang="en-US"/>
        </a:p>
      </dgm:t>
    </dgm:pt>
    <dgm:pt modelId="{9BA79382-BC19-473A-925D-F38C393D6C0A}">
      <dgm:prSet/>
      <dgm:spPr/>
      <dgm:t>
        <a:bodyPr/>
        <a:lstStyle/>
        <a:p>
          <a:r>
            <a:rPr lang="fi-FI" baseline="0"/>
            <a:t>80/20 ajattelu</a:t>
          </a:r>
          <a:endParaRPr lang="en-US"/>
        </a:p>
      </dgm:t>
    </dgm:pt>
    <dgm:pt modelId="{BAFE39C4-DB93-438C-90B0-205C0BCC830A}" type="parTrans" cxnId="{E536805D-16BA-4F30-BCB0-801386C5B451}">
      <dgm:prSet/>
      <dgm:spPr/>
      <dgm:t>
        <a:bodyPr/>
        <a:lstStyle/>
        <a:p>
          <a:endParaRPr lang="en-US"/>
        </a:p>
      </dgm:t>
    </dgm:pt>
    <dgm:pt modelId="{589D693C-14B6-46FF-BE2C-F5E58F0B2854}" type="sibTrans" cxnId="{E536805D-16BA-4F30-BCB0-801386C5B451}">
      <dgm:prSet/>
      <dgm:spPr/>
      <dgm:t>
        <a:bodyPr/>
        <a:lstStyle/>
        <a:p>
          <a:endParaRPr lang="en-US"/>
        </a:p>
      </dgm:t>
    </dgm:pt>
    <dgm:pt modelId="{F7CC073B-509B-47C0-A421-2E104000891C}" type="pres">
      <dgm:prSet presAssocID="{19202956-C930-4A9B-B5A8-32675EAEF46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3A57B3D-C6FD-4AA7-83EF-04BF65EC7BC8}" type="pres">
      <dgm:prSet presAssocID="{36C25DB2-1496-4E63-BA27-F5B2944A7DC2}" presName="compNode" presStyleCnt="0"/>
      <dgm:spPr/>
    </dgm:pt>
    <dgm:pt modelId="{6FE10310-95EF-47DA-B937-2F8BE4E7A5D7}" type="pres">
      <dgm:prSet presAssocID="{36C25DB2-1496-4E63-BA27-F5B2944A7D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delmäkulho"/>
        </a:ext>
      </dgm:extLst>
    </dgm:pt>
    <dgm:pt modelId="{9131C5D1-E2B3-4ADA-9A92-6A01BD14F8A1}" type="pres">
      <dgm:prSet presAssocID="{36C25DB2-1496-4E63-BA27-F5B2944A7DC2}" presName="spaceRect" presStyleCnt="0"/>
      <dgm:spPr/>
    </dgm:pt>
    <dgm:pt modelId="{5989614B-4F5E-49D4-9C6E-45295828CBA9}" type="pres">
      <dgm:prSet presAssocID="{36C25DB2-1496-4E63-BA27-F5B2944A7DC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0461A31E-A518-4655-AD88-56FB60D33E12}" type="pres">
      <dgm:prSet presAssocID="{FB8C6A86-A711-40E3-9E04-C3777DEE0C3F}" presName="sibTrans" presStyleCnt="0"/>
      <dgm:spPr/>
    </dgm:pt>
    <dgm:pt modelId="{0714A197-4F9E-4BCD-A073-1EB77902D3AC}" type="pres">
      <dgm:prSet presAssocID="{E36797F1-10B5-47B4-9717-9D6A3FA04668}" presName="compNode" presStyleCnt="0"/>
      <dgm:spPr/>
    </dgm:pt>
    <dgm:pt modelId="{98BD4DB5-4DDF-4E10-A924-C738537715BB}" type="pres">
      <dgm:prSet presAssocID="{E36797F1-10B5-47B4-9717-9D6A3FA046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ttaus"/>
        </a:ext>
      </dgm:extLst>
    </dgm:pt>
    <dgm:pt modelId="{612E30F9-62D8-4434-B5D5-2EC1D2D45C19}" type="pres">
      <dgm:prSet presAssocID="{E36797F1-10B5-47B4-9717-9D6A3FA04668}" presName="spaceRect" presStyleCnt="0"/>
      <dgm:spPr/>
    </dgm:pt>
    <dgm:pt modelId="{A8F37096-EA78-4A62-874C-CE98DCC9E485}" type="pres">
      <dgm:prSet presAssocID="{E36797F1-10B5-47B4-9717-9D6A3FA0466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BCB47F22-897C-4893-B422-3C1C800DA7AF}" type="pres">
      <dgm:prSet presAssocID="{A6C2B22F-E36C-4030-882B-5C0C729DAA39}" presName="sibTrans" presStyleCnt="0"/>
      <dgm:spPr/>
    </dgm:pt>
    <dgm:pt modelId="{1E6BAA75-A93A-4298-A481-50717514B476}" type="pres">
      <dgm:prSet presAssocID="{9BA79382-BC19-473A-925D-F38C393D6C0A}" presName="compNode" presStyleCnt="0"/>
      <dgm:spPr/>
    </dgm:pt>
    <dgm:pt modelId="{4DAB0DAC-AC6F-42A8-B73D-55EC89755143}" type="pres">
      <dgm:prSet presAssocID="{9BA79382-BC19-473A-925D-F38C393D6C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kkupala"/>
        </a:ext>
      </dgm:extLst>
    </dgm:pt>
    <dgm:pt modelId="{9532C909-D266-4BE3-83B3-D9AB9B3A3EF3}" type="pres">
      <dgm:prSet presAssocID="{9BA79382-BC19-473A-925D-F38C393D6C0A}" presName="spaceRect" presStyleCnt="0"/>
      <dgm:spPr/>
    </dgm:pt>
    <dgm:pt modelId="{960E01CD-F9DC-4CD6-83B3-1BA26B3E6AF1}" type="pres">
      <dgm:prSet presAssocID="{9BA79382-BC19-473A-925D-F38C393D6C0A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11A2E58-0571-4BEE-A5C1-D151895D651D}" type="presOf" srcId="{9BA79382-BC19-473A-925D-F38C393D6C0A}" destId="{960E01CD-F9DC-4CD6-83B3-1BA26B3E6AF1}" srcOrd="0" destOrd="0" presId="urn:microsoft.com/office/officeart/2018/2/layout/IconLabelList"/>
    <dgm:cxn modelId="{652A3AA5-4287-4AC8-B55C-6D718F93DF3A}" type="presOf" srcId="{19202956-C930-4A9B-B5A8-32675EAEF460}" destId="{F7CC073B-509B-47C0-A421-2E104000891C}" srcOrd="0" destOrd="0" presId="urn:microsoft.com/office/officeart/2018/2/layout/IconLabelList"/>
    <dgm:cxn modelId="{C6F2648B-047F-4828-ABC4-42E1964F65E0}" srcId="{19202956-C930-4A9B-B5A8-32675EAEF460}" destId="{E36797F1-10B5-47B4-9717-9D6A3FA04668}" srcOrd="1" destOrd="0" parTransId="{AE10F155-97FA-479C-B2D1-917FA22DA41B}" sibTransId="{A6C2B22F-E36C-4030-882B-5C0C729DAA39}"/>
    <dgm:cxn modelId="{93515DF3-A9FB-4AE0-BA81-528962FB2029}" type="presOf" srcId="{36C25DB2-1496-4E63-BA27-F5B2944A7DC2}" destId="{5989614B-4F5E-49D4-9C6E-45295828CBA9}" srcOrd="0" destOrd="0" presId="urn:microsoft.com/office/officeart/2018/2/layout/IconLabelList"/>
    <dgm:cxn modelId="{E536805D-16BA-4F30-BCB0-801386C5B451}" srcId="{19202956-C930-4A9B-B5A8-32675EAEF460}" destId="{9BA79382-BC19-473A-925D-F38C393D6C0A}" srcOrd="2" destOrd="0" parTransId="{BAFE39C4-DB93-438C-90B0-205C0BCC830A}" sibTransId="{589D693C-14B6-46FF-BE2C-F5E58F0B2854}"/>
    <dgm:cxn modelId="{222892B0-4D66-4083-986F-AAEAC9AAC62B}" srcId="{19202956-C930-4A9B-B5A8-32675EAEF460}" destId="{36C25DB2-1496-4E63-BA27-F5B2944A7DC2}" srcOrd="0" destOrd="0" parTransId="{E75A0CE7-6481-4D4F-805A-82BF8F89F670}" sibTransId="{FB8C6A86-A711-40E3-9E04-C3777DEE0C3F}"/>
    <dgm:cxn modelId="{74D384D8-7580-44E2-99AA-67214A919515}" type="presOf" srcId="{E36797F1-10B5-47B4-9717-9D6A3FA04668}" destId="{A8F37096-EA78-4A62-874C-CE98DCC9E485}" srcOrd="0" destOrd="0" presId="urn:microsoft.com/office/officeart/2018/2/layout/IconLabelList"/>
    <dgm:cxn modelId="{FC76241C-7071-4647-8630-96A3F87119E5}" type="presParOf" srcId="{F7CC073B-509B-47C0-A421-2E104000891C}" destId="{13A57B3D-C6FD-4AA7-83EF-04BF65EC7BC8}" srcOrd="0" destOrd="0" presId="urn:microsoft.com/office/officeart/2018/2/layout/IconLabelList"/>
    <dgm:cxn modelId="{69299FC2-2401-47C2-8D0E-0BF35C19ADFE}" type="presParOf" srcId="{13A57B3D-C6FD-4AA7-83EF-04BF65EC7BC8}" destId="{6FE10310-95EF-47DA-B937-2F8BE4E7A5D7}" srcOrd="0" destOrd="0" presId="urn:microsoft.com/office/officeart/2018/2/layout/IconLabelList"/>
    <dgm:cxn modelId="{04BA2E3B-7013-412C-848B-EDDF46A4F0A6}" type="presParOf" srcId="{13A57B3D-C6FD-4AA7-83EF-04BF65EC7BC8}" destId="{9131C5D1-E2B3-4ADA-9A92-6A01BD14F8A1}" srcOrd="1" destOrd="0" presId="urn:microsoft.com/office/officeart/2018/2/layout/IconLabelList"/>
    <dgm:cxn modelId="{016EDBDC-194B-4A13-86B5-602889A23915}" type="presParOf" srcId="{13A57B3D-C6FD-4AA7-83EF-04BF65EC7BC8}" destId="{5989614B-4F5E-49D4-9C6E-45295828CBA9}" srcOrd="2" destOrd="0" presId="urn:microsoft.com/office/officeart/2018/2/layout/IconLabelList"/>
    <dgm:cxn modelId="{595C6EED-AA6E-4B6F-A42C-D4B7808DD6A7}" type="presParOf" srcId="{F7CC073B-509B-47C0-A421-2E104000891C}" destId="{0461A31E-A518-4655-AD88-56FB60D33E12}" srcOrd="1" destOrd="0" presId="urn:microsoft.com/office/officeart/2018/2/layout/IconLabelList"/>
    <dgm:cxn modelId="{86066E6A-C8F1-4A0E-9412-6701AD0F4807}" type="presParOf" srcId="{F7CC073B-509B-47C0-A421-2E104000891C}" destId="{0714A197-4F9E-4BCD-A073-1EB77902D3AC}" srcOrd="2" destOrd="0" presId="urn:microsoft.com/office/officeart/2018/2/layout/IconLabelList"/>
    <dgm:cxn modelId="{62204A5D-BD81-4A76-8CD6-0120025DE550}" type="presParOf" srcId="{0714A197-4F9E-4BCD-A073-1EB77902D3AC}" destId="{98BD4DB5-4DDF-4E10-A924-C738537715BB}" srcOrd="0" destOrd="0" presId="urn:microsoft.com/office/officeart/2018/2/layout/IconLabelList"/>
    <dgm:cxn modelId="{6FB9D4B4-343B-4BD2-A960-11A2B6C241F9}" type="presParOf" srcId="{0714A197-4F9E-4BCD-A073-1EB77902D3AC}" destId="{612E30F9-62D8-4434-B5D5-2EC1D2D45C19}" srcOrd="1" destOrd="0" presId="urn:microsoft.com/office/officeart/2018/2/layout/IconLabelList"/>
    <dgm:cxn modelId="{4080AF54-F779-46AF-A0BC-A3D9CC68139B}" type="presParOf" srcId="{0714A197-4F9E-4BCD-A073-1EB77902D3AC}" destId="{A8F37096-EA78-4A62-874C-CE98DCC9E485}" srcOrd="2" destOrd="0" presId="urn:microsoft.com/office/officeart/2018/2/layout/IconLabelList"/>
    <dgm:cxn modelId="{C226A569-430F-471A-8B52-402A09D67B50}" type="presParOf" srcId="{F7CC073B-509B-47C0-A421-2E104000891C}" destId="{BCB47F22-897C-4893-B422-3C1C800DA7AF}" srcOrd="3" destOrd="0" presId="urn:microsoft.com/office/officeart/2018/2/layout/IconLabelList"/>
    <dgm:cxn modelId="{CE51EAFA-0DA3-4758-8C1C-5AB40F9CDCEE}" type="presParOf" srcId="{F7CC073B-509B-47C0-A421-2E104000891C}" destId="{1E6BAA75-A93A-4298-A481-50717514B476}" srcOrd="4" destOrd="0" presId="urn:microsoft.com/office/officeart/2018/2/layout/IconLabelList"/>
    <dgm:cxn modelId="{9E871522-C8A8-4376-A34D-5843D60356F4}" type="presParOf" srcId="{1E6BAA75-A93A-4298-A481-50717514B476}" destId="{4DAB0DAC-AC6F-42A8-B73D-55EC89755143}" srcOrd="0" destOrd="0" presId="urn:microsoft.com/office/officeart/2018/2/layout/IconLabelList"/>
    <dgm:cxn modelId="{C277FCC4-8D43-490F-A0AD-0B20E93B3C91}" type="presParOf" srcId="{1E6BAA75-A93A-4298-A481-50717514B476}" destId="{9532C909-D266-4BE3-83B3-D9AB9B3A3EF3}" srcOrd="1" destOrd="0" presId="urn:microsoft.com/office/officeart/2018/2/layout/IconLabelList"/>
    <dgm:cxn modelId="{3F9682F0-2094-4C2B-8F6A-CB5F8C333FE7}" type="presParOf" srcId="{1E6BAA75-A93A-4298-A481-50717514B476}" destId="{960E01CD-F9DC-4CD6-83B3-1BA26B3E6AF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D2E93-707D-43C6-8D5E-1A62D4C4FE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656378C-8968-4D65-BF65-744242D079FE}">
      <dgm:prSet/>
      <dgm:spPr/>
      <dgm:t>
        <a:bodyPr/>
        <a:lstStyle/>
        <a:p>
          <a:r>
            <a:rPr lang="fi-FI" dirty="0"/>
            <a:t>Liiku aina kun voit</a:t>
          </a:r>
          <a:endParaRPr lang="en-US" dirty="0"/>
        </a:p>
      </dgm:t>
    </dgm:pt>
    <dgm:pt modelId="{119A446F-151C-4FF5-9BB9-E6C62A7E7099}" type="parTrans" cxnId="{215FB125-09CF-4453-A3DD-D179086482DE}">
      <dgm:prSet/>
      <dgm:spPr/>
      <dgm:t>
        <a:bodyPr/>
        <a:lstStyle/>
        <a:p>
          <a:endParaRPr lang="en-US"/>
        </a:p>
      </dgm:t>
    </dgm:pt>
    <dgm:pt modelId="{9EA05C9D-E36B-488D-A2D7-F508E908C491}" type="sibTrans" cxnId="{215FB125-09CF-4453-A3DD-D179086482DE}">
      <dgm:prSet/>
      <dgm:spPr/>
      <dgm:t>
        <a:bodyPr/>
        <a:lstStyle/>
        <a:p>
          <a:endParaRPr lang="en-US"/>
        </a:p>
      </dgm:t>
    </dgm:pt>
    <dgm:pt modelId="{038E93BB-4678-4A82-877D-45F076A06372}">
      <dgm:prSet/>
      <dgm:spPr/>
      <dgm:t>
        <a:bodyPr/>
        <a:lstStyle/>
        <a:p>
          <a:r>
            <a:rPr lang="fi-FI" dirty="0"/>
            <a:t>Nuku riittävästi</a:t>
          </a:r>
          <a:endParaRPr lang="en-US" dirty="0"/>
        </a:p>
      </dgm:t>
    </dgm:pt>
    <dgm:pt modelId="{8F68255A-D63C-4323-9A00-F1C74E071BEC}" type="parTrans" cxnId="{14D183C2-CEB4-4347-AC0F-3CBA5D7DDE51}">
      <dgm:prSet/>
      <dgm:spPr/>
      <dgm:t>
        <a:bodyPr/>
        <a:lstStyle/>
        <a:p>
          <a:endParaRPr lang="en-US"/>
        </a:p>
      </dgm:t>
    </dgm:pt>
    <dgm:pt modelId="{5E988A95-133E-4CF5-BE2F-0B6546AB6F71}" type="sibTrans" cxnId="{14D183C2-CEB4-4347-AC0F-3CBA5D7DDE51}">
      <dgm:prSet/>
      <dgm:spPr/>
      <dgm:t>
        <a:bodyPr/>
        <a:lstStyle/>
        <a:p>
          <a:endParaRPr lang="en-US"/>
        </a:p>
      </dgm:t>
    </dgm:pt>
    <dgm:pt modelId="{4FCF4A90-C2C6-46BD-9154-616589DB0C88}">
      <dgm:prSet/>
      <dgm:spPr/>
      <dgm:t>
        <a:bodyPr/>
        <a:lstStyle/>
        <a:p>
          <a:r>
            <a:rPr lang="fi-FI"/>
            <a:t>Syö monipuolisesti</a:t>
          </a:r>
          <a:endParaRPr lang="en-US"/>
        </a:p>
      </dgm:t>
    </dgm:pt>
    <dgm:pt modelId="{9B5513B3-CB72-439C-8A6A-3C2E03FCFC52}" type="parTrans" cxnId="{21C350B7-C364-40B2-8E3D-6D793BBEFEA4}">
      <dgm:prSet/>
      <dgm:spPr/>
      <dgm:t>
        <a:bodyPr/>
        <a:lstStyle/>
        <a:p>
          <a:endParaRPr lang="en-US"/>
        </a:p>
      </dgm:t>
    </dgm:pt>
    <dgm:pt modelId="{4DC3FDE4-0FBE-40FA-8A0F-5199E5AC103D}" type="sibTrans" cxnId="{21C350B7-C364-40B2-8E3D-6D793BBEFEA4}">
      <dgm:prSet/>
      <dgm:spPr/>
      <dgm:t>
        <a:bodyPr/>
        <a:lstStyle/>
        <a:p>
          <a:endParaRPr lang="en-US"/>
        </a:p>
      </dgm:t>
    </dgm:pt>
    <dgm:pt modelId="{84B2FCEE-0BCB-49DD-A400-9ABF684209F8}" type="pres">
      <dgm:prSet presAssocID="{D86D2E93-707D-43C6-8D5E-1A62D4C4FEA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672D701-73E9-4A75-A10F-27F0D5B0EE66}" type="pres">
      <dgm:prSet presAssocID="{6656378C-8968-4D65-BF65-744242D079FE}" presName="compNode" presStyleCnt="0"/>
      <dgm:spPr/>
    </dgm:pt>
    <dgm:pt modelId="{637BC5DE-7D8A-485A-AC19-4F9DBF5575A5}" type="pres">
      <dgm:prSet presAssocID="{6656378C-8968-4D65-BF65-744242D079FE}" presName="bgRect" presStyleLbl="bgShp" presStyleIdx="0" presStyleCnt="3"/>
      <dgm:spPr/>
    </dgm:pt>
    <dgm:pt modelId="{14D32B6A-55D2-458B-BFEC-AFEA94C4117C}" type="pres">
      <dgm:prSet presAssocID="{6656378C-8968-4D65-BF65-744242D079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okse"/>
        </a:ext>
      </dgm:extLst>
    </dgm:pt>
    <dgm:pt modelId="{4877C905-BAEA-4315-ADAD-53B123A21A7A}" type="pres">
      <dgm:prSet presAssocID="{6656378C-8968-4D65-BF65-744242D079FE}" presName="spaceRect" presStyleCnt="0"/>
      <dgm:spPr/>
    </dgm:pt>
    <dgm:pt modelId="{0C9CFC4D-DB35-416A-A865-560B4B4F9207}" type="pres">
      <dgm:prSet presAssocID="{6656378C-8968-4D65-BF65-744242D079FE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3545CBBE-8168-4BBF-A919-1CEFA726476F}" type="pres">
      <dgm:prSet presAssocID="{9EA05C9D-E36B-488D-A2D7-F508E908C491}" presName="sibTrans" presStyleCnt="0"/>
      <dgm:spPr/>
    </dgm:pt>
    <dgm:pt modelId="{417CB135-DB2E-470F-82D4-23740BF2DC6C}" type="pres">
      <dgm:prSet presAssocID="{038E93BB-4678-4A82-877D-45F076A06372}" presName="compNode" presStyleCnt="0"/>
      <dgm:spPr/>
    </dgm:pt>
    <dgm:pt modelId="{DD53F265-DDBB-430D-BB6A-EFAD0060861D}" type="pres">
      <dgm:prSet presAssocID="{038E93BB-4678-4A82-877D-45F076A06372}" presName="bgRect" presStyleLbl="bgShp" presStyleIdx="1" presStyleCnt="3"/>
      <dgm:spPr/>
    </dgm:pt>
    <dgm:pt modelId="{E7ABC0B3-AE7A-4C5E-A1EA-70EF5DD53D15}" type="pres">
      <dgm:prSet presAssocID="{038E93BB-4678-4A82-877D-45F076A063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C072B155-1667-4A3F-AED8-6B722D9A49ED}" type="pres">
      <dgm:prSet presAssocID="{038E93BB-4678-4A82-877D-45F076A06372}" presName="spaceRect" presStyleCnt="0"/>
      <dgm:spPr/>
    </dgm:pt>
    <dgm:pt modelId="{991A15FC-5100-457F-BF7E-5B550DC2ECB1}" type="pres">
      <dgm:prSet presAssocID="{038E93BB-4678-4A82-877D-45F076A0637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8F9E8055-BC69-4239-94F5-88A331B1C8FB}" type="pres">
      <dgm:prSet presAssocID="{5E988A95-133E-4CF5-BE2F-0B6546AB6F71}" presName="sibTrans" presStyleCnt="0"/>
      <dgm:spPr/>
    </dgm:pt>
    <dgm:pt modelId="{574B1D94-29DC-4B2F-89E7-72E5D07C641E}" type="pres">
      <dgm:prSet presAssocID="{4FCF4A90-C2C6-46BD-9154-616589DB0C88}" presName="compNode" presStyleCnt="0"/>
      <dgm:spPr/>
    </dgm:pt>
    <dgm:pt modelId="{587FEA8B-2590-4834-9E71-B95253FE78DA}" type="pres">
      <dgm:prSet presAssocID="{4FCF4A90-C2C6-46BD-9154-616589DB0C88}" presName="bgRect" presStyleLbl="bgShp" presStyleIdx="2" presStyleCnt="3"/>
      <dgm:spPr/>
    </dgm:pt>
    <dgm:pt modelId="{8353F840-DAFB-49B0-AE08-818D75E284C8}" type="pres">
      <dgm:prSet presAssocID="{4FCF4A90-C2C6-46BD-9154-616589DB0C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arukka ja veitsi"/>
        </a:ext>
      </dgm:extLst>
    </dgm:pt>
    <dgm:pt modelId="{700B87C4-6A94-46EB-AC73-7E8BCDBC816D}" type="pres">
      <dgm:prSet presAssocID="{4FCF4A90-C2C6-46BD-9154-616589DB0C88}" presName="spaceRect" presStyleCnt="0"/>
      <dgm:spPr/>
    </dgm:pt>
    <dgm:pt modelId="{E204F838-71B4-4B77-A5CC-89F1A99F8186}" type="pres">
      <dgm:prSet presAssocID="{4FCF4A90-C2C6-46BD-9154-616589DB0C8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</dgm:ptLst>
  <dgm:cxnLst>
    <dgm:cxn modelId="{3877634C-B819-4070-A1F7-D7C089CD68F6}" type="presOf" srcId="{038E93BB-4678-4A82-877D-45F076A06372}" destId="{991A15FC-5100-457F-BF7E-5B550DC2ECB1}" srcOrd="0" destOrd="0" presId="urn:microsoft.com/office/officeart/2018/2/layout/IconVerticalSolidList"/>
    <dgm:cxn modelId="{36EC6032-16F0-4608-85DF-D368FB4A628F}" type="presOf" srcId="{6656378C-8968-4D65-BF65-744242D079FE}" destId="{0C9CFC4D-DB35-416A-A865-560B4B4F9207}" srcOrd="0" destOrd="0" presId="urn:microsoft.com/office/officeart/2018/2/layout/IconVerticalSolidList"/>
    <dgm:cxn modelId="{14D183C2-CEB4-4347-AC0F-3CBA5D7DDE51}" srcId="{D86D2E93-707D-43C6-8D5E-1A62D4C4FEAB}" destId="{038E93BB-4678-4A82-877D-45F076A06372}" srcOrd="1" destOrd="0" parTransId="{8F68255A-D63C-4323-9A00-F1C74E071BEC}" sibTransId="{5E988A95-133E-4CF5-BE2F-0B6546AB6F71}"/>
    <dgm:cxn modelId="{65D91712-B3A9-477A-AC65-36A1C182F660}" type="presOf" srcId="{4FCF4A90-C2C6-46BD-9154-616589DB0C88}" destId="{E204F838-71B4-4B77-A5CC-89F1A99F8186}" srcOrd="0" destOrd="0" presId="urn:microsoft.com/office/officeart/2018/2/layout/IconVerticalSolidList"/>
    <dgm:cxn modelId="{CB45319C-1499-464A-B577-86D619C0E56C}" type="presOf" srcId="{D86D2E93-707D-43C6-8D5E-1A62D4C4FEAB}" destId="{84B2FCEE-0BCB-49DD-A400-9ABF684209F8}" srcOrd="0" destOrd="0" presId="urn:microsoft.com/office/officeart/2018/2/layout/IconVerticalSolidList"/>
    <dgm:cxn modelId="{215FB125-09CF-4453-A3DD-D179086482DE}" srcId="{D86D2E93-707D-43C6-8D5E-1A62D4C4FEAB}" destId="{6656378C-8968-4D65-BF65-744242D079FE}" srcOrd="0" destOrd="0" parTransId="{119A446F-151C-4FF5-9BB9-E6C62A7E7099}" sibTransId="{9EA05C9D-E36B-488D-A2D7-F508E908C491}"/>
    <dgm:cxn modelId="{21C350B7-C364-40B2-8E3D-6D793BBEFEA4}" srcId="{D86D2E93-707D-43C6-8D5E-1A62D4C4FEAB}" destId="{4FCF4A90-C2C6-46BD-9154-616589DB0C88}" srcOrd="2" destOrd="0" parTransId="{9B5513B3-CB72-439C-8A6A-3C2E03FCFC52}" sibTransId="{4DC3FDE4-0FBE-40FA-8A0F-5199E5AC103D}"/>
    <dgm:cxn modelId="{73B44FA1-B3C3-4A45-8B5D-044B77112A08}" type="presParOf" srcId="{84B2FCEE-0BCB-49DD-A400-9ABF684209F8}" destId="{7672D701-73E9-4A75-A10F-27F0D5B0EE66}" srcOrd="0" destOrd="0" presId="urn:microsoft.com/office/officeart/2018/2/layout/IconVerticalSolidList"/>
    <dgm:cxn modelId="{27FF4CE8-1ADC-4FB1-8964-637729D8C288}" type="presParOf" srcId="{7672D701-73E9-4A75-A10F-27F0D5B0EE66}" destId="{637BC5DE-7D8A-485A-AC19-4F9DBF5575A5}" srcOrd="0" destOrd="0" presId="urn:microsoft.com/office/officeart/2018/2/layout/IconVerticalSolidList"/>
    <dgm:cxn modelId="{62801E4A-2765-4258-8A7C-41C08CA4195C}" type="presParOf" srcId="{7672D701-73E9-4A75-A10F-27F0D5B0EE66}" destId="{14D32B6A-55D2-458B-BFEC-AFEA94C4117C}" srcOrd="1" destOrd="0" presId="urn:microsoft.com/office/officeart/2018/2/layout/IconVerticalSolidList"/>
    <dgm:cxn modelId="{4367576F-8E9B-4BD7-B945-0A3EB9C78283}" type="presParOf" srcId="{7672D701-73E9-4A75-A10F-27F0D5B0EE66}" destId="{4877C905-BAEA-4315-ADAD-53B123A21A7A}" srcOrd="2" destOrd="0" presId="urn:microsoft.com/office/officeart/2018/2/layout/IconVerticalSolidList"/>
    <dgm:cxn modelId="{DF556929-95A8-4DE7-8562-24A1696561AB}" type="presParOf" srcId="{7672D701-73E9-4A75-A10F-27F0D5B0EE66}" destId="{0C9CFC4D-DB35-416A-A865-560B4B4F9207}" srcOrd="3" destOrd="0" presId="urn:microsoft.com/office/officeart/2018/2/layout/IconVerticalSolidList"/>
    <dgm:cxn modelId="{5FBC39A1-303C-46D1-B021-FD8106EE6921}" type="presParOf" srcId="{84B2FCEE-0BCB-49DD-A400-9ABF684209F8}" destId="{3545CBBE-8168-4BBF-A919-1CEFA726476F}" srcOrd="1" destOrd="0" presId="urn:microsoft.com/office/officeart/2018/2/layout/IconVerticalSolidList"/>
    <dgm:cxn modelId="{246E8631-13E9-4F86-8134-B0CD1F451B6D}" type="presParOf" srcId="{84B2FCEE-0BCB-49DD-A400-9ABF684209F8}" destId="{417CB135-DB2E-470F-82D4-23740BF2DC6C}" srcOrd="2" destOrd="0" presId="urn:microsoft.com/office/officeart/2018/2/layout/IconVerticalSolidList"/>
    <dgm:cxn modelId="{59F4FDA0-D55A-4779-90FE-0B0FE4BFCB8C}" type="presParOf" srcId="{417CB135-DB2E-470F-82D4-23740BF2DC6C}" destId="{DD53F265-DDBB-430D-BB6A-EFAD0060861D}" srcOrd="0" destOrd="0" presId="urn:microsoft.com/office/officeart/2018/2/layout/IconVerticalSolidList"/>
    <dgm:cxn modelId="{25202E0A-AD30-4AE7-B8E7-8D2A977F75E3}" type="presParOf" srcId="{417CB135-DB2E-470F-82D4-23740BF2DC6C}" destId="{E7ABC0B3-AE7A-4C5E-A1EA-70EF5DD53D15}" srcOrd="1" destOrd="0" presId="urn:microsoft.com/office/officeart/2018/2/layout/IconVerticalSolidList"/>
    <dgm:cxn modelId="{3DC3AD55-2D40-4BBA-B09A-74497F5D518A}" type="presParOf" srcId="{417CB135-DB2E-470F-82D4-23740BF2DC6C}" destId="{C072B155-1667-4A3F-AED8-6B722D9A49ED}" srcOrd="2" destOrd="0" presId="urn:microsoft.com/office/officeart/2018/2/layout/IconVerticalSolidList"/>
    <dgm:cxn modelId="{09534FDD-AFD3-4DEE-96A5-C867ABB3AFC6}" type="presParOf" srcId="{417CB135-DB2E-470F-82D4-23740BF2DC6C}" destId="{991A15FC-5100-457F-BF7E-5B550DC2ECB1}" srcOrd="3" destOrd="0" presId="urn:microsoft.com/office/officeart/2018/2/layout/IconVerticalSolidList"/>
    <dgm:cxn modelId="{4051B284-F460-44A9-9B17-44D26261A92C}" type="presParOf" srcId="{84B2FCEE-0BCB-49DD-A400-9ABF684209F8}" destId="{8F9E8055-BC69-4239-94F5-88A331B1C8FB}" srcOrd="3" destOrd="0" presId="urn:microsoft.com/office/officeart/2018/2/layout/IconVerticalSolidList"/>
    <dgm:cxn modelId="{EF343960-D7AB-4DF5-B21F-F669F315829A}" type="presParOf" srcId="{84B2FCEE-0BCB-49DD-A400-9ABF684209F8}" destId="{574B1D94-29DC-4B2F-89E7-72E5D07C641E}" srcOrd="4" destOrd="0" presId="urn:microsoft.com/office/officeart/2018/2/layout/IconVerticalSolidList"/>
    <dgm:cxn modelId="{BADAAC69-31EF-495B-BF51-8F2F3576B99B}" type="presParOf" srcId="{574B1D94-29DC-4B2F-89E7-72E5D07C641E}" destId="{587FEA8B-2590-4834-9E71-B95253FE78DA}" srcOrd="0" destOrd="0" presId="urn:microsoft.com/office/officeart/2018/2/layout/IconVerticalSolidList"/>
    <dgm:cxn modelId="{ECD9ACFC-A816-4551-AF5C-87161B6754FA}" type="presParOf" srcId="{574B1D94-29DC-4B2F-89E7-72E5D07C641E}" destId="{8353F840-DAFB-49B0-AE08-818D75E284C8}" srcOrd="1" destOrd="0" presId="urn:microsoft.com/office/officeart/2018/2/layout/IconVerticalSolidList"/>
    <dgm:cxn modelId="{C80CFC35-D46C-424D-B5E6-328F44591739}" type="presParOf" srcId="{574B1D94-29DC-4B2F-89E7-72E5D07C641E}" destId="{700B87C4-6A94-46EB-AC73-7E8BCDBC816D}" srcOrd="2" destOrd="0" presId="urn:microsoft.com/office/officeart/2018/2/layout/IconVerticalSolidList"/>
    <dgm:cxn modelId="{38638590-FDB2-42EA-8F94-A95BD58ECC6A}" type="presParOf" srcId="{574B1D94-29DC-4B2F-89E7-72E5D07C641E}" destId="{E204F838-71B4-4B77-A5CC-89F1A99F81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D3388-E679-4AF2-98EB-CDF314E2B095}">
      <dsp:nvSpPr>
        <dsp:cNvPr id="0" name=""/>
        <dsp:cNvSpPr/>
      </dsp:nvSpPr>
      <dsp:spPr>
        <a:xfrm>
          <a:off x="906836" y="327493"/>
          <a:ext cx="1261236" cy="1261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B6976-5895-4FCC-B391-0C95A175882B}">
      <dsp:nvSpPr>
        <dsp:cNvPr id="0" name=""/>
        <dsp:cNvSpPr/>
      </dsp:nvSpPr>
      <dsp:spPr>
        <a:xfrm>
          <a:off x="1175624" y="596281"/>
          <a:ext cx="723660" cy="723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34174-09B9-40FF-9C0A-48DA2713A6E8}">
      <dsp:nvSpPr>
        <dsp:cNvPr id="0" name=""/>
        <dsp:cNvSpPr/>
      </dsp:nvSpPr>
      <dsp:spPr>
        <a:xfrm>
          <a:off x="503654" y="1981573"/>
          <a:ext cx="20676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400" kern="1200" dirty="0"/>
            <a:t>Jokaisen 7-18-vuotiaan tulisi liikkua vähintään 1-2 tuntia joka päivä</a:t>
          </a:r>
          <a:endParaRPr lang="en-US" sz="1400" kern="1200" dirty="0"/>
        </a:p>
      </dsp:txBody>
      <dsp:txXfrm>
        <a:off x="503654" y="1981573"/>
        <a:ext cx="2067600" cy="720000"/>
      </dsp:txXfrm>
    </dsp:sp>
    <dsp:sp modelId="{4BBDBB5F-51AA-47DB-8361-911397E5125E}">
      <dsp:nvSpPr>
        <dsp:cNvPr id="0" name=""/>
        <dsp:cNvSpPr/>
      </dsp:nvSpPr>
      <dsp:spPr>
        <a:xfrm>
          <a:off x="3336266" y="327493"/>
          <a:ext cx="1261236" cy="1261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08C1F-477F-4967-849D-85752E43ADFA}">
      <dsp:nvSpPr>
        <dsp:cNvPr id="0" name=""/>
        <dsp:cNvSpPr/>
      </dsp:nvSpPr>
      <dsp:spPr>
        <a:xfrm>
          <a:off x="3605054" y="596281"/>
          <a:ext cx="723660" cy="723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EF356-7A92-4585-970B-54DE69F596AE}">
      <dsp:nvSpPr>
        <dsp:cNvPr id="0" name=""/>
        <dsp:cNvSpPr/>
      </dsp:nvSpPr>
      <dsp:spPr>
        <a:xfrm>
          <a:off x="2933084" y="1981573"/>
          <a:ext cx="20676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400" kern="1200" dirty="0"/>
            <a:t>Liikunnan oltava monipuolista </a:t>
          </a:r>
          <a:endParaRPr lang="en-US" sz="1400" kern="1200" dirty="0"/>
        </a:p>
      </dsp:txBody>
      <dsp:txXfrm>
        <a:off x="2933084" y="1981573"/>
        <a:ext cx="2067600" cy="720000"/>
      </dsp:txXfrm>
    </dsp:sp>
    <dsp:sp modelId="{C20ED972-3FDB-4695-B453-CD3CBD35E6DF}">
      <dsp:nvSpPr>
        <dsp:cNvPr id="0" name=""/>
        <dsp:cNvSpPr/>
      </dsp:nvSpPr>
      <dsp:spPr>
        <a:xfrm>
          <a:off x="5765696" y="327493"/>
          <a:ext cx="1261236" cy="12612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D5887-44F5-40D7-ADE3-60631FC49063}">
      <dsp:nvSpPr>
        <dsp:cNvPr id="0" name=""/>
        <dsp:cNvSpPr/>
      </dsp:nvSpPr>
      <dsp:spPr>
        <a:xfrm>
          <a:off x="6034484" y="596281"/>
          <a:ext cx="723660" cy="723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5F9A3-5866-43D2-AD53-2CE5FC87AC64}">
      <dsp:nvSpPr>
        <dsp:cNvPr id="0" name=""/>
        <dsp:cNvSpPr/>
      </dsp:nvSpPr>
      <dsp:spPr>
        <a:xfrm>
          <a:off x="5362514" y="1981573"/>
          <a:ext cx="20676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400" kern="1200"/>
            <a:t>Yli kahden tunnin istumista vältettävä</a:t>
          </a:r>
          <a:endParaRPr lang="en-US" sz="1400" kern="1200"/>
        </a:p>
      </dsp:txBody>
      <dsp:txXfrm>
        <a:off x="5362514" y="1981573"/>
        <a:ext cx="2067600" cy="720000"/>
      </dsp:txXfrm>
    </dsp:sp>
    <dsp:sp modelId="{CAF35544-C8FC-4061-BC70-F49943CC19F8}">
      <dsp:nvSpPr>
        <dsp:cNvPr id="0" name=""/>
        <dsp:cNvSpPr/>
      </dsp:nvSpPr>
      <dsp:spPr>
        <a:xfrm>
          <a:off x="8195127" y="327493"/>
          <a:ext cx="1261236" cy="12612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33788-A29B-4947-A9D7-6259AE671015}">
      <dsp:nvSpPr>
        <dsp:cNvPr id="0" name=""/>
        <dsp:cNvSpPr/>
      </dsp:nvSpPr>
      <dsp:spPr>
        <a:xfrm>
          <a:off x="8463915" y="596281"/>
          <a:ext cx="723660" cy="723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73AE0-F010-4866-9AC6-CF5FD22CBA5E}">
      <dsp:nvSpPr>
        <dsp:cNvPr id="0" name=""/>
        <dsp:cNvSpPr/>
      </dsp:nvSpPr>
      <dsp:spPr>
        <a:xfrm>
          <a:off x="7791945" y="1981573"/>
          <a:ext cx="20676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400" kern="1200"/>
            <a:t>Ruutuaikaa max 2 tuntia päivässä</a:t>
          </a:r>
          <a:endParaRPr lang="en-US" sz="1400" kern="1200"/>
        </a:p>
      </dsp:txBody>
      <dsp:txXfrm>
        <a:off x="7791945" y="1981573"/>
        <a:ext cx="20676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23800-6D39-4615-A76C-7193F5DE4B2D}">
      <dsp:nvSpPr>
        <dsp:cNvPr id="0" name=""/>
        <dsp:cNvSpPr/>
      </dsp:nvSpPr>
      <dsp:spPr>
        <a:xfrm>
          <a:off x="402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362E-3B30-40EE-82BA-BE31CEFC6E74}">
      <dsp:nvSpPr>
        <dsp:cNvPr id="0" name=""/>
        <dsp:cNvSpPr/>
      </dsp:nvSpPr>
      <dsp:spPr>
        <a:xfrm>
          <a:off x="636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FC088-736C-41DB-B01B-E35F888C8040}">
      <dsp:nvSpPr>
        <dsp:cNvPr id="0" name=""/>
        <dsp:cNvSpPr/>
      </dsp:nvSpPr>
      <dsp:spPr>
        <a:xfrm>
          <a:off x="51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900" kern="1200"/>
            <a:t>Terveys </a:t>
          </a:r>
          <a:endParaRPr lang="en-US" sz="1900" kern="1200"/>
        </a:p>
      </dsp:txBody>
      <dsp:txXfrm>
        <a:off x="51600" y="1874533"/>
        <a:ext cx="1800000" cy="720000"/>
      </dsp:txXfrm>
    </dsp:sp>
    <dsp:sp modelId="{2450320C-D9B8-4767-BDA7-C21F373AAF1E}">
      <dsp:nvSpPr>
        <dsp:cNvPr id="0" name=""/>
        <dsp:cNvSpPr/>
      </dsp:nvSpPr>
      <dsp:spPr>
        <a:xfrm>
          <a:off x="2517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24619-741C-42FB-A6FF-0EFE85FDCC4C}">
      <dsp:nvSpPr>
        <dsp:cNvPr id="0" name=""/>
        <dsp:cNvSpPr/>
      </dsp:nvSpPr>
      <dsp:spPr>
        <a:xfrm>
          <a:off x="2751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B56FD-0087-4860-AEA8-428D337CE95D}">
      <dsp:nvSpPr>
        <dsp:cNvPr id="0" name=""/>
        <dsp:cNvSpPr/>
      </dsp:nvSpPr>
      <dsp:spPr>
        <a:xfrm>
          <a:off x="2166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900" kern="1200"/>
            <a:t>hyvinvointi</a:t>
          </a:r>
          <a:endParaRPr lang="en-US" sz="1900" kern="1200"/>
        </a:p>
      </dsp:txBody>
      <dsp:txXfrm>
        <a:off x="2166600" y="1874533"/>
        <a:ext cx="1800000" cy="720000"/>
      </dsp:txXfrm>
    </dsp:sp>
    <dsp:sp modelId="{32805A12-C95B-418A-9AB0-F93AA3315549}">
      <dsp:nvSpPr>
        <dsp:cNvPr id="0" name=""/>
        <dsp:cNvSpPr/>
      </dsp:nvSpPr>
      <dsp:spPr>
        <a:xfrm>
          <a:off x="4632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E48D7-B07E-45C3-AC88-2FB01E72F337}">
      <dsp:nvSpPr>
        <dsp:cNvPr id="0" name=""/>
        <dsp:cNvSpPr/>
      </dsp:nvSpPr>
      <dsp:spPr>
        <a:xfrm>
          <a:off x="4866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B0615-00FB-4F57-847B-F12F4D9ED16B}">
      <dsp:nvSpPr>
        <dsp:cNvPr id="0" name=""/>
        <dsp:cNvSpPr/>
      </dsp:nvSpPr>
      <dsp:spPr>
        <a:xfrm>
          <a:off x="4281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900" kern="1200"/>
            <a:t>Oppiminen</a:t>
          </a:r>
          <a:endParaRPr lang="en-US" sz="1900" kern="1200"/>
        </a:p>
      </dsp:txBody>
      <dsp:txXfrm>
        <a:off x="4281600" y="1874533"/>
        <a:ext cx="1800000" cy="720000"/>
      </dsp:txXfrm>
    </dsp:sp>
    <dsp:sp modelId="{66C84DF1-4431-455D-8440-8ABDC73F840C}">
      <dsp:nvSpPr>
        <dsp:cNvPr id="0" name=""/>
        <dsp:cNvSpPr/>
      </dsp:nvSpPr>
      <dsp:spPr>
        <a:xfrm>
          <a:off x="6747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0DA19-2A9D-47AD-8E3C-92A65E0CF2F6}">
      <dsp:nvSpPr>
        <dsp:cNvPr id="0" name=""/>
        <dsp:cNvSpPr/>
      </dsp:nvSpPr>
      <dsp:spPr>
        <a:xfrm>
          <a:off x="6981600" y="69901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5CB12-9B11-42E3-B2FD-F27FBF953794}">
      <dsp:nvSpPr>
        <dsp:cNvPr id="0" name=""/>
        <dsp:cNvSpPr/>
      </dsp:nvSpPr>
      <dsp:spPr>
        <a:xfrm>
          <a:off x="6396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900" kern="1200"/>
            <a:t>Elämäntapa aikuisena</a:t>
          </a:r>
          <a:endParaRPr lang="en-US" sz="1900" kern="1200"/>
        </a:p>
      </dsp:txBody>
      <dsp:txXfrm>
        <a:off x="6396600" y="1874533"/>
        <a:ext cx="1800000" cy="720000"/>
      </dsp:txXfrm>
    </dsp:sp>
    <dsp:sp modelId="{F086F4D7-244C-4018-93EC-36802E41D2BE}">
      <dsp:nvSpPr>
        <dsp:cNvPr id="0" name=""/>
        <dsp:cNvSpPr/>
      </dsp:nvSpPr>
      <dsp:spPr>
        <a:xfrm>
          <a:off x="8862600" y="43453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C2D59-7B38-4D49-B421-CF5098DFD569}">
      <dsp:nvSpPr>
        <dsp:cNvPr id="0" name=""/>
        <dsp:cNvSpPr/>
      </dsp:nvSpPr>
      <dsp:spPr>
        <a:xfrm>
          <a:off x="9096600" y="66853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A70D9-FF93-4355-896E-5DD7720D34B0}">
      <dsp:nvSpPr>
        <dsp:cNvPr id="0" name=""/>
        <dsp:cNvSpPr/>
      </dsp:nvSpPr>
      <dsp:spPr>
        <a:xfrm>
          <a:off x="8511600" y="187453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i-FI" sz="1900" kern="1200"/>
            <a:t>Keskittymiskyky</a:t>
          </a:r>
          <a:endParaRPr lang="en-US" sz="1900" kern="1200"/>
        </a:p>
      </dsp:txBody>
      <dsp:txXfrm>
        <a:off x="8511600" y="1874533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10310-95EF-47DA-B937-2F8BE4E7A5D7}">
      <dsp:nvSpPr>
        <dsp:cNvPr id="0" name=""/>
        <dsp:cNvSpPr/>
      </dsp:nvSpPr>
      <dsp:spPr>
        <a:xfrm>
          <a:off x="1163039" y="331120"/>
          <a:ext cx="1291680" cy="1291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614B-4F5E-49D4-9C6E-45295828CBA9}">
      <dsp:nvSpPr>
        <dsp:cNvPr id="0" name=""/>
        <dsp:cNvSpPr/>
      </dsp:nvSpPr>
      <dsp:spPr>
        <a:xfrm>
          <a:off x="373679" y="1977946"/>
          <a:ext cx="28704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600" kern="1200" baseline="0"/>
            <a:t>Monipuolisuus</a:t>
          </a:r>
          <a:endParaRPr lang="en-US" sz="3600" kern="1200"/>
        </a:p>
      </dsp:txBody>
      <dsp:txXfrm>
        <a:off x="373679" y="1977946"/>
        <a:ext cx="2870400" cy="720000"/>
      </dsp:txXfrm>
    </dsp:sp>
    <dsp:sp modelId="{98BD4DB5-4DDF-4E10-A924-C738537715BB}">
      <dsp:nvSpPr>
        <dsp:cNvPr id="0" name=""/>
        <dsp:cNvSpPr/>
      </dsp:nvSpPr>
      <dsp:spPr>
        <a:xfrm>
          <a:off x="4535760" y="331120"/>
          <a:ext cx="1291680" cy="1291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37096-EA78-4A62-874C-CE98DCC9E485}">
      <dsp:nvSpPr>
        <dsp:cNvPr id="0" name=""/>
        <dsp:cNvSpPr/>
      </dsp:nvSpPr>
      <dsp:spPr>
        <a:xfrm>
          <a:off x="3746400" y="1977946"/>
          <a:ext cx="28704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600" kern="1200" baseline="0"/>
            <a:t>Lautasmalli</a:t>
          </a:r>
          <a:endParaRPr lang="en-US" sz="3600" kern="1200"/>
        </a:p>
      </dsp:txBody>
      <dsp:txXfrm>
        <a:off x="3746400" y="1977946"/>
        <a:ext cx="2870400" cy="720000"/>
      </dsp:txXfrm>
    </dsp:sp>
    <dsp:sp modelId="{4DAB0DAC-AC6F-42A8-B73D-55EC89755143}">
      <dsp:nvSpPr>
        <dsp:cNvPr id="0" name=""/>
        <dsp:cNvSpPr/>
      </dsp:nvSpPr>
      <dsp:spPr>
        <a:xfrm>
          <a:off x="7908480" y="331120"/>
          <a:ext cx="1291680" cy="12916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E01CD-F9DC-4CD6-83B3-1BA26B3E6AF1}">
      <dsp:nvSpPr>
        <dsp:cNvPr id="0" name=""/>
        <dsp:cNvSpPr/>
      </dsp:nvSpPr>
      <dsp:spPr>
        <a:xfrm>
          <a:off x="7119120" y="1977946"/>
          <a:ext cx="28704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600" kern="1200" baseline="0"/>
            <a:t>80/20 ajattelu</a:t>
          </a:r>
          <a:endParaRPr lang="en-US" sz="3600" kern="1200"/>
        </a:p>
      </dsp:txBody>
      <dsp:txXfrm>
        <a:off x="7119120" y="1977946"/>
        <a:ext cx="28704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BC5DE-7D8A-485A-AC19-4F9DBF5575A5}">
      <dsp:nvSpPr>
        <dsp:cNvPr id="0" name=""/>
        <dsp:cNvSpPr/>
      </dsp:nvSpPr>
      <dsp:spPr>
        <a:xfrm>
          <a:off x="0" y="562"/>
          <a:ext cx="6683374" cy="13159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2B6A-55D2-458B-BFEC-AFEA94C4117C}">
      <dsp:nvSpPr>
        <dsp:cNvPr id="0" name=""/>
        <dsp:cNvSpPr/>
      </dsp:nvSpPr>
      <dsp:spPr>
        <a:xfrm>
          <a:off x="398072" y="296649"/>
          <a:ext cx="723768" cy="72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CFC4D-DB35-416A-A865-560B4B4F9207}">
      <dsp:nvSpPr>
        <dsp:cNvPr id="0" name=""/>
        <dsp:cNvSpPr/>
      </dsp:nvSpPr>
      <dsp:spPr>
        <a:xfrm>
          <a:off x="1519914" y="562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/>
            <a:t>Liiku aina kun voit</a:t>
          </a:r>
          <a:endParaRPr lang="en-US" sz="2500" kern="1200" dirty="0"/>
        </a:p>
      </dsp:txBody>
      <dsp:txXfrm>
        <a:off x="1519914" y="562"/>
        <a:ext cx="5163460" cy="1315942"/>
      </dsp:txXfrm>
    </dsp:sp>
    <dsp:sp modelId="{DD53F265-DDBB-430D-BB6A-EFAD0060861D}">
      <dsp:nvSpPr>
        <dsp:cNvPr id="0" name=""/>
        <dsp:cNvSpPr/>
      </dsp:nvSpPr>
      <dsp:spPr>
        <a:xfrm>
          <a:off x="0" y="1645491"/>
          <a:ext cx="6683374" cy="13159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BC0B3-AE7A-4C5E-A1EA-70EF5DD53D15}">
      <dsp:nvSpPr>
        <dsp:cNvPr id="0" name=""/>
        <dsp:cNvSpPr/>
      </dsp:nvSpPr>
      <dsp:spPr>
        <a:xfrm>
          <a:off x="398072" y="1941578"/>
          <a:ext cx="723768" cy="72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A15FC-5100-457F-BF7E-5B550DC2ECB1}">
      <dsp:nvSpPr>
        <dsp:cNvPr id="0" name=""/>
        <dsp:cNvSpPr/>
      </dsp:nvSpPr>
      <dsp:spPr>
        <a:xfrm>
          <a:off x="1519914" y="1645491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 dirty="0"/>
            <a:t>Nuku riittävästi</a:t>
          </a:r>
          <a:endParaRPr lang="en-US" sz="2500" kern="1200" dirty="0"/>
        </a:p>
      </dsp:txBody>
      <dsp:txXfrm>
        <a:off x="1519914" y="1645491"/>
        <a:ext cx="5163460" cy="1315942"/>
      </dsp:txXfrm>
    </dsp:sp>
    <dsp:sp modelId="{587FEA8B-2590-4834-9E71-B95253FE78DA}">
      <dsp:nvSpPr>
        <dsp:cNvPr id="0" name=""/>
        <dsp:cNvSpPr/>
      </dsp:nvSpPr>
      <dsp:spPr>
        <a:xfrm>
          <a:off x="0" y="3290419"/>
          <a:ext cx="6683374" cy="13159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840-DAFB-49B0-AE08-818D75E284C8}">
      <dsp:nvSpPr>
        <dsp:cNvPr id="0" name=""/>
        <dsp:cNvSpPr/>
      </dsp:nvSpPr>
      <dsp:spPr>
        <a:xfrm>
          <a:off x="398072" y="3586506"/>
          <a:ext cx="723768" cy="72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4F838-71B4-4B77-A5CC-89F1A99F8186}">
      <dsp:nvSpPr>
        <dsp:cNvPr id="0" name=""/>
        <dsp:cNvSpPr/>
      </dsp:nvSpPr>
      <dsp:spPr>
        <a:xfrm>
          <a:off x="1519914" y="3290419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kern="1200"/>
            <a:t>Syö monipuolisesti</a:t>
          </a:r>
          <a:endParaRPr lang="en-US" sz="2500" kern="1200"/>
        </a:p>
      </dsp:txBody>
      <dsp:txXfrm>
        <a:off x="1519914" y="3290419"/>
        <a:ext cx="5163460" cy="1315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9A650-BB43-4CC0-9A0A-3F0DC7743D67}" type="datetimeFigureOut">
              <a:rPr lang="fi-FI" smtClean="0"/>
              <a:t>7.5.2020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40DE1-7AAF-4F9D-84E6-ECDD2460A4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78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40DE1-7AAF-4F9D-84E6-ECDD2460A44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38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40DE1-7AAF-4F9D-84E6-ECDD2460A44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22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40DE1-7AAF-4F9D-84E6-ECDD2460A44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53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40DE1-7AAF-4F9D-84E6-ECDD2460A44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408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2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2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0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9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7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6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0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6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2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5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koululainen.fi/alakoulu/liikunta/" TargetMode="External"/><Relationship Id="rId2" Type="http://schemas.openxmlformats.org/officeDocument/2006/relationships/hyperlink" Target="https://www.ukkinstituutti.fi/filebank/1477-Fyysisen_aktiivisuuden_suositus_kouluikaisil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h.fi/sites/default/files/documents/189075_koulupaivan_aikainen_liikunta_ja_oppiminen-2.pdf" TargetMode="External"/><Relationship Id="rId5" Type="http://schemas.openxmlformats.org/officeDocument/2006/relationships/hyperlink" Target="https://moodle.saimia.fi/amk/pluginfile.php/492835/mod_resource/content/1/080129Liikuntasuositus-kirja_28kevyt_29_08.pdf" TargetMode="External"/><Relationship Id="rId4" Type="http://schemas.openxmlformats.org/officeDocument/2006/relationships/hyperlink" Target="https://www.likes.fi/filebank/2776-tuloskortti2018_FI_PDF_15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Uni, ravinto ja liikunta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Tekijä: Minna Mänttäri Fysioterapeuttiopiskelija</a:t>
            </a:r>
          </a:p>
        </p:txBody>
      </p:sp>
    </p:spTree>
    <p:extLst>
      <p:ext uri="{BB962C8B-B14F-4D97-AF65-F5344CB8AC3E}">
        <p14:creationId xmlns:p14="http://schemas.microsoft.com/office/powerpoint/2010/main" val="14454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8E2E43-4172-4973-A9E8-C0E71632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fi-FI" dirty="0"/>
              <a:t>Liikuntasuositus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5D214D7-0D87-4BC3-A86F-BF12F272550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906699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28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CD3388-E679-4AF2-98EB-CDF314E2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7B6976-5895-4FCC-B391-0C95A1758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434174-09B9-40FF-9C0A-48DA2713A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BDBB5F-51AA-47DB-8361-911397E51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908C1F-477F-4967-849D-85752E43A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EEF356-7A92-4585-970B-54DE69F5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ED972-3FDB-4695-B453-CD3CBD35E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FD5887-44F5-40D7-ADE3-60631FC49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75F9A3-5866-43D2-AD53-2CE5FC8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333788-A29B-4947-A9D7-6259AE671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F35544-C8FC-4061-BC70-F49943CC1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073AE0-F010-4866-9AC6-CF5FD22C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1F095-40D4-4696-9718-1BDE047BF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1F83339-F5DE-41D0-9A16-69E711AFF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9AFF9-2F29-4F07-A5A6-97970FCC8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15" r="28365" b="-1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4E11D-B0E0-4BFD-8D6A-E79C7F7953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92652F8-17E6-43BC-AED8-787D960E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fi-FI" dirty="0"/>
              <a:t>Fyysinen kokonaisaktiivisuus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B8E3F8-7CE1-4872-87ED-ED4C7DBE80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500" dirty="0"/>
              <a:t>Kaikki päivän aikana kertyvä liikkuminen</a:t>
            </a:r>
          </a:p>
          <a:p>
            <a:pPr lvl="1">
              <a:lnSpc>
                <a:spcPct val="110000"/>
              </a:lnSpc>
            </a:pPr>
            <a:r>
              <a:rPr lang="fi-FI" sz="1500" dirty="0"/>
              <a:t>Harrastukset</a:t>
            </a:r>
          </a:p>
          <a:p>
            <a:pPr lvl="1">
              <a:lnSpc>
                <a:spcPct val="110000"/>
              </a:lnSpc>
            </a:pPr>
            <a:r>
              <a:rPr lang="fi-FI" sz="1500" dirty="0"/>
              <a:t>Omatoiminen liikunta, </a:t>
            </a:r>
            <a:r>
              <a:rPr lang="fi-FI" sz="1500" dirty="0" err="1"/>
              <a:t>leikIT</a:t>
            </a:r>
            <a:r>
              <a:rPr lang="fi-FI" sz="1500" dirty="0"/>
              <a:t> ja pelit</a:t>
            </a:r>
          </a:p>
          <a:p>
            <a:pPr lvl="1">
              <a:lnSpc>
                <a:spcPct val="110000"/>
              </a:lnSpc>
            </a:pPr>
            <a:r>
              <a:rPr lang="fi-FI" sz="1500" dirty="0"/>
              <a:t>Koululiikunta</a:t>
            </a:r>
          </a:p>
          <a:p>
            <a:pPr lvl="1">
              <a:lnSpc>
                <a:spcPct val="110000"/>
              </a:lnSpc>
            </a:pPr>
            <a:r>
              <a:rPr lang="fi-FI" sz="1500" dirty="0"/>
              <a:t>Arjen hyötyliikunta esim. koulumatkat</a:t>
            </a:r>
          </a:p>
          <a:p>
            <a:pPr lvl="1">
              <a:lnSpc>
                <a:spcPct val="110000"/>
              </a:lnSpc>
            </a:pPr>
            <a:endParaRPr lang="fi-FI" sz="1500" dirty="0"/>
          </a:p>
          <a:p>
            <a:pPr>
              <a:lnSpc>
                <a:spcPct val="110000"/>
              </a:lnSpc>
            </a:pPr>
            <a:r>
              <a:rPr lang="fi-FI" sz="1500" dirty="0"/>
              <a:t>kouluikäiselle lapselle tai nuorelle fyysistä aktiivisuutta </a:t>
            </a:r>
            <a:r>
              <a:rPr lang="fi-FI" sz="1500" b="1" dirty="0"/>
              <a:t>vähintään</a:t>
            </a:r>
            <a:r>
              <a:rPr lang="fi-FI" sz="1500" dirty="0"/>
              <a:t> tunti joka päivä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B8E36E-2282-452A-A9D7-E38288D1C8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7D81A4-5A6E-457C-A51A-805203D6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fi-FI" dirty="0"/>
              <a:t>Liikunnan vaikutus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62962313-1EBA-4BF0-B56F-9E023096F7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708661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8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8E362E-3B30-40EE-82BA-BE31CEFC6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23800-6D39-4615-A76C-7193F5DE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6FC088-736C-41DB-B01B-E35F888C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24619-741C-42FB-A6FF-0EFE85FDC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50320C-D9B8-4767-BDA7-C21F373AA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4B56FD-0087-4860-AEA8-428D337CE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E48D7-B07E-45C3-AC88-2FB01E72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805A12-C95B-418A-9AB0-F93AA3315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7B0615-00FB-4F57-847B-F12F4D9ED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84DF1-4431-455D-8440-8ABDC73F8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40DA19-2A9D-47AD-8E3C-92A65E0CF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A5CB12-9B11-42E3-B2FD-F27FBF953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C2D59-7B38-4D49-B421-CF5098DFD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86F4D7-244C-4018-93EC-36802E41D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AA70D9-FF93-4355-896E-5DD7720D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34E126-7659-42DD-8A83-D635F6D5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fi-FI" dirty="0"/>
              <a:t>ravinto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A55E652-5EEB-4339-ACFC-51882168399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1688362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E10310-95EF-47DA-B937-2F8BE4E7A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89614B-4F5E-49D4-9C6E-45295828C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D4DB5-4DDF-4E10-A924-C73853771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F37096-EA78-4A62-874C-CE98DCC9E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AB0DAC-AC6F-42A8-B73D-55EC89755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0E01CD-F9DC-4CD6-83B3-1BA26B3E6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120660E-F826-4655-BB97-984B17FE5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B36D89EE-FA2B-4C32-8C00-B2C6ED212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B5C8DF2-EC4E-487B-A814-C521598AA683}"/>
              </a:ext>
            </a:extLst>
          </p:cNvPr>
          <p:cNvPicPr/>
          <p:nvPr/>
        </p:nvPicPr>
        <p:blipFill rotWithShape="1">
          <a:blip r:embed="rId4"/>
          <a:srcRect l="28853" t="25292" r="33103" b="28249"/>
          <a:stretch/>
        </p:blipFill>
        <p:spPr bwMode="auto">
          <a:xfrm>
            <a:off x="5078061" y="1070890"/>
            <a:ext cx="6200163" cy="4259018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18307F8-152F-4244-A9FE-8D30EFFB79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75FC53-90DB-4C28-8B45-1C60E776C5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pPr algn="ctr"/>
            <a:r>
              <a:rPr lang="fi-FI" sz="1600"/>
              <a:t>erityisen tärkeää palautumisen kannalta</a:t>
            </a:r>
          </a:p>
          <a:p>
            <a:pPr algn="ctr"/>
            <a:r>
              <a:rPr lang="fi-FI" sz="1600"/>
              <a:t>Kasvavassa iässä oleva lapsi/nuori tarvitsee 8-10 tuntia unta yössä</a:t>
            </a:r>
          </a:p>
          <a:p>
            <a:pPr algn="ctr"/>
            <a:endParaRPr lang="fi-FI" sz="16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2513EE-7A6C-4097-821F-5CC4D915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fi-FI" sz="3200"/>
              <a:t>uni</a:t>
            </a:r>
          </a:p>
        </p:txBody>
      </p:sp>
    </p:spTree>
    <p:extLst>
      <p:ext uri="{BB962C8B-B14F-4D97-AF65-F5344CB8AC3E}">
        <p14:creationId xmlns:p14="http://schemas.microsoft.com/office/powerpoint/2010/main" val="36640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F02843-45E8-4403-8955-54CA98A197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349214-DD18-4CC5-BBAC-F9C216BE7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DED044-5880-4364-B271-270D16D9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fi-FI" sz="3700"/>
              <a:t>Yhteenveto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05542F-438B-4C62-B13A-916C7F79E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4908BF-145E-4BE2-A6F0-0A4645601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64E6BDA-8293-4234-AC46-641D2A79F8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6982979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72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BC5DE-7D8A-485A-AC19-4F9DBF557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D32B6A-55D2-458B-BFEC-AFEA94C41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9CFC4D-DB35-416A-A865-560B4B4F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53F265-DDBB-430D-BB6A-EFAD00608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ABC0B3-AE7A-4C5E-A1EA-70EF5DD53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1A15FC-5100-457F-BF7E-5B550DC2E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53F840-DAFB-49B0-AE08-818D75E28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7FEA8B-2590-4834-9E71-B95253FE7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04F838-71B4-4B77-A5CC-89F1A99F8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DA521-66D1-49D2-8411-C357C72D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E17684-0392-4B7C-9493-45C56862A7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hlinkClick r:id="rId2"/>
              </a:rPr>
              <a:t>https://www.ukkinstituutti.fi/filebank/1477-Fyysisen_aktiivisuuden_suositus_kouluikaisille.pdf</a:t>
            </a:r>
            <a:endParaRPr lang="fi-FI" dirty="0"/>
          </a:p>
          <a:p>
            <a:r>
              <a:rPr lang="fi-FI" dirty="0">
                <a:hlinkClick r:id="rId3"/>
              </a:rPr>
              <a:t>https://www.tervekoululainen.fi/alakoulu/liikunta/</a:t>
            </a:r>
            <a:endParaRPr lang="fi-FI" dirty="0"/>
          </a:p>
          <a:p>
            <a:r>
              <a:rPr lang="fi-FI" dirty="0">
                <a:hlinkClick r:id="rId4"/>
              </a:rPr>
              <a:t>https://www.likes.fi/filebank/2776-tuloskortti2018_FI_PDF_150.pdf</a:t>
            </a:r>
            <a:endParaRPr lang="fi-FI" dirty="0"/>
          </a:p>
          <a:p>
            <a:r>
              <a:rPr lang="fi-FI" dirty="0">
                <a:hlinkClick r:id="rId5"/>
              </a:rPr>
              <a:t>https://moodle.saimia.fi/amk/pluginfile.php/492835/mod_resource/content/1/080129Liikuntasuositus-kirja_28kevyt_29_08.pdf</a:t>
            </a:r>
            <a:endParaRPr lang="fi-FI" dirty="0"/>
          </a:p>
          <a:p>
            <a:r>
              <a:rPr lang="fi-FI" dirty="0">
                <a:hlinkClick r:id="rId6"/>
              </a:rPr>
              <a:t>https://www.oph.fi/sites/default/files/documents/189075_koulupaivan_aikainen_liikunta_ja_oppiminen-2.pdf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120</Words>
  <Application>Microsoft Office PowerPoint</Application>
  <PresentationFormat>Laajakuva</PresentationFormat>
  <Paragraphs>42</Paragraphs>
  <Slides>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Pisara</vt:lpstr>
      <vt:lpstr>Uni, ravinto ja liikunta</vt:lpstr>
      <vt:lpstr>Liikuntasuositus</vt:lpstr>
      <vt:lpstr>Fyysinen kokonaisaktiivisuus</vt:lpstr>
      <vt:lpstr>Liikunnan vaikutus</vt:lpstr>
      <vt:lpstr>ravinto</vt:lpstr>
      <vt:lpstr>uni</vt:lpstr>
      <vt:lpstr>Yhteenveto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Hyvinvointimessut 2020</dc:title>
  <dc:creator>Simo Mänttäri</dc:creator>
  <cp:lastModifiedBy>Minna Mänttäri</cp:lastModifiedBy>
  <cp:revision>9</cp:revision>
  <dcterms:created xsi:type="dcterms:W3CDTF">2020-01-25T11:14:37Z</dcterms:created>
  <dcterms:modified xsi:type="dcterms:W3CDTF">2020-05-07T05:24:48Z</dcterms:modified>
</cp:coreProperties>
</file>