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8" r:id="rId6"/>
    <p:sldId id="257" r:id="rId7"/>
    <p:sldId id="259" r:id="rId8"/>
    <p:sldId id="260" r:id="rId9"/>
    <p:sldId id="261" r:id="rId10"/>
    <p:sldId id="263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uvokasperhe.fi/wp-content/uploads/sites/2/2020/01/Perheen_ruutusopimus_t%C3%A4ytett%C3%A4v%C3%A4.pdf" TargetMode="External"/><Relationship Id="rId2" Type="http://schemas.openxmlformats.org/officeDocument/2006/relationships/hyperlink" Target="https://neuvokasperhe.fi/wp-content/uploads/sites/2/2020/01/peliruutuaika_sopimu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uvokasperhe.fi/wp-content/uploads/sites/2/2020/01/Neuvokas_2020_klik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rvekoululainen.fi/ylakoulu/fyysinen-aktiivisuus/ruutuaika/" TargetMode="External"/><Relationship Id="rId7" Type="http://schemas.openxmlformats.org/officeDocument/2006/relationships/hyperlink" Target="https://neuvokasperhe.fi/wp-content/uploads/sites/2/2020/01/Neuvokas_2020_klik.pdf" TargetMode="External"/><Relationship Id="rId2" Type="http://schemas.openxmlformats.org/officeDocument/2006/relationships/hyperlink" Target="https://www.tervekoululainen.fi/ylakoulu/terveydenhoito/somenisk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uvokasperhe.fi/peliaika/" TargetMode="External"/><Relationship Id="rId5" Type="http://schemas.openxmlformats.org/officeDocument/2006/relationships/hyperlink" Target="https://neuvokasperhe.fi/lapset-ja-ruutuaika/" TargetMode="External"/><Relationship Id="rId4" Type="http://schemas.openxmlformats.org/officeDocument/2006/relationships/hyperlink" Target="https://www.mll.fi/vanhemmille/tietoa-lapsiperheen-elamasta/hyvinvointia-digiajassa/mediankayton-saannostelya-ja-rajaamist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Ruutuaika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Tekijä: fysioterapeuttiopiskelija </a:t>
            </a:r>
            <a:r>
              <a:rPr lang="fi-FI" dirty="0" err="1" smtClean="0"/>
              <a:t>minna</a:t>
            </a:r>
            <a:r>
              <a:rPr lang="fi-FI" dirty="0" smtClean="0"/>
              <a:t> </a:t>
            </a:r>
            <a:r>
              <a:rPr lang="fi-FI" dirty="0" err="1" smtClean="0"/>
              <a:t>mänttäri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868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ruutuaika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Television, pelikonsolien, tietokoneen, </a:t>
            </a:r>
            <a:r>
              <a:rPr lang="fi-FI" dirty="0" err="1" smtClean="0"/>
              <a:t>padin</a:t>
            </a:r>
            <a:r>
              <a:rPr lang="fi-FI" dirty="0" smtClean="0"/>
              <a:t> ja kännykän ääressä vietettyä aikaa</a:t>
            </a:r>
          </a:p>
          <a:p>
            <a:r>
              <a:rPr lang="fi-FI" dirty="0" smtClean="0"/>
              <a:t>Ruutuaikaa päivässä korkeintaan kaksi tuntia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549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haitat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smtClean="0"/>
              <a:t>1-2 tuntia ruutuaikaa päivässä aiheuttaa niska-hartiaseudun kiputiloja</a:t>
            </a:r>
          </a:p>
          <a:p>
            <a:r>
              <a:rPr lang="fi-FI" dirty="0" smtClean="0"/>
              <a:t>4-5 tuntia päivässä aiheuttaa alaselkäkipuja, päänsärkyä ja silmäoireita</a:t>
            </a:r>
          </a:p>
          <a:p>
            <a:r>
              <a:rPr lang="fi-FI" dirty="0" smtClean="0"/>
              <a:t>Voi vähentää liikkumista </a:t>
            </a:r>
          </a:p>
          <a:p>
            <a:r>
              <a:rPr lang="fi-FI" dirty="0" smtClean="0"/>
              <a:t>Heikentää laadukasta yöunta</a:t>
            </a:r>
          </a:p>
          <a:p>
            <a:r>
              <a:rPr lang="fi-FI" dirty="0" smtClean="0"/>
              <a:t>Aiheuttaa lihasjännitystä ja virheasentoja</a:t>
            </a:r>
          </a:p>
          <a:p>
            <a:r>
              <a:rPr lang="fi-FI" dirty="0" smtClean="0"/>
              <a:t>Heikentää tarkkaavaisuutta</a:t>
            </a:r>
          </a:p>
          <a:p>
            <a:r>
              <a:rPr lang="fi-FI" dirty="0" smtClean="0"/>
              <a:t>Runsas älylaitteiden käyttö voi heikentää lähimuistia</a:t>
            </a:r>
          </a:p>
          <a:p>
            <a:r>
              <a:rPr lang="fi-FI" dirty="0" smtClean="0"/>
              <a:t>Voi Aiheuttaa riippuvuutta ja levottomuutta</a:t>
            </a:r>
          </a:p>
          <a:p>
            <a:r>
              <a:rPr lang="fi-FI" dirty="0" err="1" smtClean="0"/>
              <a:t>Someniska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28013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someniska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685801" y="2194024"/>
            <a:ext cx="10394707" cy="3311189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Etukumara asento kuormittaa niska-hartiaseudun lihaksia</a:t>
            </a:r>
          </a:p>
          <a:p>
            <a:r>
              <a:rPr lang="fi-FI" dirty="0" smtClean="0"/>
              <a:t>Katse suuntautunut alaspäin, älylaitetta kannatellaan vartalon edessä</a:t>
            </a:r>
          </a:p>
          <a:p>
            <a:pPr lvl="1"/>
            <a:r>
              <a:rPr lang="fi-FI" dirty="0" smtClean="0"/>
              <a:t>Jännitys niska-hartiaseudulle ja olkapäihin aiheuttaa päänsärkyä ja lihaskipuja</a:t>
            </a:r>
          </a:p>
          <a:p>
            <a:r>
              <a:rPr lang="fi-FI" dirty="0" err="1" smtClean="0"/>
              <a:t>Someniskan</a:t>
            </a:r>
            <a:r>
              <a:rPr lang="fi-FI" dirty="0" smtClean="0"/>
              <a:t> haittojen ehkäisy:</a:t>
            </a:r>
          </a:p>
          <a:p>
            <a:pPr lvl="1"/>
            <a:r>
              <a:rPr lang="fi-FI" dirty="0" smtClean="0"/>
              <a:t>Korjaa asentoa</a:t>
            </a:r>
          </a:p>
          <a:p>
            <a:pPr lvl="1"/>
            <a:r>
              <a:rPr lang="fi-FI" dirty="0" smtClean="0"/>
              <a:t>Hahmota hyvä ryhti</a:t>
            </a:r>
          </a:p>
          <a:p>
            <a:pPr lvl="1"/>
            <a:r>
              <a:rPr lang="fi-FI" dirty="0" smtClean="0"/>
              <a:t>Vaihtele asentoa usein</a:t>
            </a:r>
          </a:p>
          <a:p>
            <a:pPr lvl="1"/>
            <a:r>
              <a:rPr lang="fi-FI" dirty="0" smtClean="0"/>
              <a:t>Käytä älylaitetta vain rajallinen aika</a:t>
            </a:r>
          </a:p>
          <a:p>
            <a:pPr lvl="1"/>
            <a:r>
              <a:rPr lang="fi-FI" dirty="0" smtClean="0"/>
              <a:t>Liiku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233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Vinkkejä ruutuaikaan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Digilaitteista on myös hyötyä kunhan muistaa myös ruutuajan tauottamisen ja sopivan ruutuajan määrän päivän aikana</a:t>
            </a:r>
          </a:p>
          <a:p>
            <a:r>
              <a:rPr lang="fi-FI" dirty="0" smtClean="0"/>
              <a:t>Yhteydenpito ystäviin ja sukulaisiin onnistuu älylaitteiden avulla</a:t>
            </a:r>
          </a:p>
          <a:p>
            <a:pPr lvl="1"/>
            <a:r>
              <a:rPr lang="fi-FI" dirty="0" smtClean="0"/>
              <a:t>Helpottaa etenkin poikkeusaikoina</a:t>
            </a:r>
          </a:p>
          <a:p>
            <a:r>
              <a:rPr lang="fi-FI" dirty="0" smtClean="0"/>
              <a:t>Pelaaminen voi tehostaa lapsen</a:t>
            </a:r>
          </a:p>
          <a:p>
            <a:pPr lvl="1"/>
            <a:r>
              <a:rPr lang="fi-FI" dirty="0" smtClean="0"/>
              <a:t>Kielellistä oppimista</a:t>
            </a:r>
          </a:p>
          <a:p>
            <a:pPr lvl="1"/>
            <a:r>
              <a:rPr lang="fi-FI" dirty="0" smtClean="0"/>
              <a:t>Ongelmanratkaisukykyä</a:t>
            </a:r>
          </a:p>
          <a:p>
            <a:pPr lvl="1"/>
            <a:r>
              <a:rPr lang="fi-FI" dirty="0" smtClean="0"/>
              <a:t>Visuaalista älyä</a:t>
            </a:r>
          </a:p>
        </p:txBody>
      </p:sp>
    </p:spTree>
    <p:extLst>
      <p:ext uri="{BB962C8B-B14F-4D97-AF65-F5344CB8AC3E}">
        <p14:creationId xmlns:p14="http://schemas.microsoft.com/office/powerpoint/2010/main" val="39794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Vinkkejä ruutuaikaan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Tee yhdessä perheen kanssa ruutuaikasopimus</a:t>
            </a:r>
          </a:p>
          <a:p>
            <a:r>
              <a:rPr lang="fi-FI" dirty="0" smtClean="0"/>
              <a:t>Jaa ruutuaika pieniin osiin pitkin päivää</a:t>
            </a:r>
          </a:p>
          <a:p>
            <a:r>
              <a:rPr lang="fi-FI" dirty="0" smtClean="0"/>
              <a:t>Huomioi hyvä ASENTO RUUDUN ÄÄRESSÄ</a:t>
            </a:r>
          </a:p>
          <a:p>
            <a:r>
              <a:rPr lang="fi-FI" dirty="0" smtClean="0"/>
              <a:t>KEKSI MYÖS MUUTA PUUHAA ILMAN RUUTUJA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726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Vinkkejä ruutuaikaan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Ruutuajan ansaitseminen: </a:t>
            </a:r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neuvokasperhe.fi/wp-content/uploads/sites/2/2020/01/peliruutuaika_sopimus.pdf</a:t>
            </a:r>
            <a:endParaRPr lang="fi-FI" dirty="0" smtClean="0"/>
          </a:p>
          <a:p>
            <a:pPr lvl="1"/>
            <a:r>
              <a:rPr lang="fi-FI" dirty="0" smtClean="0"/>
              <a:t>Esim. tiskikoneen tyhjennys, imurointi, pöydän kattaminen, huoneen siivous ym., joilla ruutuaikaa voi ansaita. Huomioi kuitenkin, että suositus ruutuajalle on 2h/vrk</a:t>
            </a:r>
          </a:p>
          <a:p>
            <a:r>
              <a:rPr lang="fi-FI" dirty="0" smtClean="0"/>
              <a:t>Ruutusopimus</a:t>
            </a:r>
            <a:r>
              <a:rPr lang="fi-FI" dirty="0"/>
              <a:t>: </a:t>
            </a:r>
            <a:r>
              <a:rPr lang="fi-FI" dirty="0">
                <a:hlinkClick r:id="rId3"/>
              </a:rPr>
              <a:t>https://</a:t>
            </a:r>
            <a:r>
              <a:rPr lang="fi-FI" dirty="0" smtClean="0">
                <a:hlinkClick r:id="rId3"/>
              </a:rPr>
              <a:t>neuvokasperhe.fi/wp-content/uploads/sites/2/2020/01/Perheen_ruutusopimus_t%C3%A4ytett%C3%A4v%C3%A4.pdf</a:t>
            </a:r>
            <a:endParaRPr lang="fi-FI" dirty="0" smtClean="0"/>
          </a:p>
          <a:p>
            <a:r>
              <a:rPr lang="fi-FI" dirty="0"/>
              <a:t>KLIK-lomake: </a:t>
            </a:r>
            <a:r>
              <a:rPr lang="fi-FI" dirty="0">
                <a:hlinkClick r:id="rId4"/>
              </a:rPr>
              <a:t>https://</a:t>
            </a:r>
            <a:r>
              <a:rPr lang="fi-FI" dirty="0" smtClean="0">
                <a:hlinkClick r:id="rId4"/>
              </a:rPr>
              <a:t>neuvokasperhe.fi/wp-content/uploads/sites/2/2020/01/Neuvokas_2020_klik.pdf</a:t>
            </a:r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6482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lähteet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10394707" cy="3311189"/>
          </a:xfrm>
        </p:spPr>
        <p:txBody>
          <a:bodyPr>
            <a:normAutofit/>
          </a:bodyPr>
          <a:lstStyle/>
          <a:p>
            <a:r>
              <a:rPr lang="fi-FI" dirty="0">
                <a:hlinkClick r:id="rId2"/>
              </a:rPr>
              <a:t>https://www.tervekoululainen.fi/ylakoulu/terveydenhoito/someniska</a:t>
            </a:r>
            <a:r>
              <a:rPr lang="fi-FI" dirty="0" smtClean="0">
                <a:hlinkClick r:id="rId2"/>
              </a:rPr>
              <a:t>/</a:t>
            </a:r>
            <a:endParaRPr lang="fi-FI" dirty="0" smtClean="0"/>
          </a:p>
          <a:p>
            <a:r>
              <a:rPr lang="fi-FI" dirty="0">
                <a:hlinkClick r:id="rId3"/>
              </a:rPr>
              <a:t>https://www.tervekoululainen.fi/ylakoulu/fyysinen-aktiivisuus/ruutuaika</a:t>
            </a:r>
            <a:r>
              <a:rPr lang="fi-FI" dirty="0" smtClean="0">
                <a:hlinkClick r:id="rId3"/>
              </a:rPr>
              <a:t>/</a:t>
            </a:r>
            <a:endParaRPr lang="fi-FI" dirty="0" smtClean="0"/>
          </a:p>
          <a:p>
            <a:r>
              <a:rPr lang="fi-FI" dirty="0">
                <a:hlinkClick r:id="rId4"/>
              </a:rPr>
              <a:t>https://www.mll.fi/vanhemmille/tietoa-lapsiperheen-elamasta/hyvinvointia-digiajassa/mediankayton-saannostelya-ja-rajaamista</a:t>
            </a:r>
            <a:r>
              <a:rPr lang="fi-FI" dirty="0" smtClean="0">
                <a:hlinkClick r:id="rId4"/>
              </a:rPr>
              <a:t>/</a:t>
            </a:r>
            <a:endParaRPr lang="fi-FI" dirty="0" smtClean="0"/>
          </a:p>
          <a:p>
            <a:r>
              <a:rPr lang="fi-FI" dirty="0">
                <a:hlinkClick r:id="rId5"/>
              </a:rPr>
              <a:t>https://neuvokasperhe.fi/lapset-ja-ruutuaika</a:t>
            </a:r>
            <a:r>
              <a:rPr lang="fi-FI" dirty="0" smtClean="0">
                <a:hlinkClick r:id="rId5"/>
              </a:rPr>
              <a:t>/</a:t>
            </a:r>
            <a:endParaRPr lang="fi-FI" dirty="0" smtClean="0"/>
          </a:p>
          <a:p>
            <a:r>
              <a:rPr lang="fi-FI" dirty="0">
                <a:hlinkClick r:id="rId6"/>
              </a:rPr>
              <a:t>https://neuvokasperhe.fi/peliaika</a:t>
            </a:r>
            <a:r>
              <a:rPr lang="fi-FI" dirty="0" smtClean="0">
                <a:hlinkClick r:id="rId6"/>
              </a:rPr>
              <a:t>/</a:t>
            </a:r>
            <a:endParaRPr lang="fi-FI" dirty="0" smtClean="0"/>
          </a:p>
          <a:p>
            <a:r>
              <a:rPr lang="fi-FI" dirty="0">
                <a:hlinkClick r:id="rId7"/>
              </a:rPr>
              <a:t>https://</a:t>
            </a:r>
            <a:r>
              <a:rPr lang="fi-FI" dirty="0" smtClean="0">
                <a:hlinkClick r:id="rId7"/>
              </a:rPr>
              <a:t>neuvokasperhe.fi/wp-content/uploads/sites/2/2020/01/Neuvokas_2020_klik.pdf</a:t>
            </a:r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936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äätapahtuma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29B9735A69894797CFD12EBFD4BCA5" ma:contentTypeVersion="12" ma:contentTypeDescription="Create a new document." ma:contentTypeScope="" ma:versionID="2eb3e94fe1d821e7805edf2245f6766b">
  <xsd:schema xmlns:xsd="http://www.w3.org/2001/XMLSchema" xmlns:xs="http://www.w3.org/2001/XMLSchema" xmlns:p="http://schemas.microsoft.com/office/2006/metadata/properties" xmlns:ns3="f62c1ec2-ef36-43c4-a4eb-04568e264c9a" xmlns:ns4="a5698c72-a9e3-4361-be31-6c3fc76832a1" targetNamespace="http://schemas.microsoft.com/office/2006/metadata/properties" ma:root="true" ma:fieldsID="0f05983d92c1b2b04ee41a4ae08d65b7" ns3:_="" ns4:_="">
    <xsd:import namespace="f62c1ec2-ef36-43c4-a4eb-04568e264c9a"/>
    <xsd:import namespace="a5698c72-a9e3-4361-be31-6c3fc76832a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2c1ec2-ef36-43c4-a4eb-04568e264c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698c72-a9e3-4361-be31-6c3fc76832a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B8E0DE-8852-4B09-9781-CDCF71F00B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2c1ec2-ef36-43c4-a4eb-04568e264c9a"/>
    <ds:schemaRef ds:uri="a5698c72-a9e3-4361-be31-6c3fc76832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C54C45-02E5-4808-B461-797E1F7DDE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4F2CA3-7DC2-432A-B21E-A684E575E7F2}">
  <ds:schemaRefs>
    <ds:schemaRef ds:uri="http://purl.org/dc/terms/"/>
    <ds:schemaRef ds:uri="http://schemas.openxmlformats.org/package/2006/metadata/core-properties"/>
    <ds:schemaRef ds:uri="a5698c72-a9e3-4361-be31-6c3fc76832a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62c1ec2-ef36-43c4-a4eb-04568e264c9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TM04033927[[fn=Päätapahtuma]]</Template>
  <TotalTime>66</TotalTime>
  <Words>234</Words>
  <Application>Microsoft Office PowerPoint</Application>
  <PresentationFormat>Laajakuva</PresentationFormat>
  <Paragraphs>50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Impact</vt:lpstr>
      <vt:lpstr>Päätapahtuma</vt:lpstr>
      <vt:lpstr>Ruutuaika</vt:lpstr>
      <vt:lpstr>ruutuaika</vt:lpstr>
      <vt:lpstr>haitat</vt:lpstr>
      <vt:lpstr>someniska</vt:lpstr>
      <vt:lpstr>Vinkkejä ruutuaikaan</vt:lpstr>
      <vt:lpstr>Vinkkejä ruutuaikaan</vt:lpstr>
      <vt:lpstr>Vinkkejä ruutuaikaan</vt:lpstr>
      <vt:lpstr>lähteet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Ruutuaika</dc:title>
  <dc:creator>Minna Mänttäri</dc:creator>
  <cp:lastModifiedBy>Minna Mänttäri</cp:lastModifiedBy>
  <cp:revision>6</cp:revision>
  <dcterms:created xsi:type="dcterms:W3CDTF">2020-04-30T05:33:22Z</dcterms:created>
  <dcterms:modified xsi:type="dcterms:W3CDTF">2020-04-30T06:40:09Z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0x010100B929B9735A69894797CFD12EBFD4BCA5</vt:lpwstr>
  </property>
</Properties>
</file>