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jyu.fi/sport/vln_liitu-raportti_web_28012019-1.pdf" TargetMode="External"/><Relationship Id="rId3" Type="http://schemas.openxmlformats.org/officeDocument/2006/relationships/hyperlink" Target="http://www.ukkinstituutti.fi/filebank/1477-Fyysisen_aktiivisuuden_suositus_kouluikaisille.pdf" TargetMode="External"/><Relationship Id="rId7" Type="http://schemas.openxmlformats.org/officeDocument/2006/relationships/hyperlink" Target="https://www.oph.fi/fi/oppimateriaali/kouluikaisten-terveyden-polku/liike-tarkea" TargetMode="External"/><Relationship Id="rId2" Type="http://schemas.openxmlformats.org/officeDocument/2006/relationships/hyperlink" Target="https://www.tervekoululainen.fi/alakoulu/liikunt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euvokasperhe.fi/liikuntasuositus-lapselle/" TargetMode="External"/><Relationship Id="rId5" Type="http://schemas.openxmlformats.org/officeDocument/2006/relationships/hyperlink" Target="https://liikkuvakoulu.fi/tarinat/miksi-liikkuminen-t%C3%A4rke%C3%A4%C3%A4-oppimiselle" TargetMode="External"/><Relationship Id="rId4" Type="http://schemas.openxmlformats.org/officeDocument/2006/relationships/hyperlink" Target="https://www.liiku.fi/lapsille/liikuntasuositukse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Liikunta lapsilla ja nuorilla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589213" y="4777381"/>
            <a:ext cx="8915399" cy="1126283"/>
          </a:xfrm>
        </p:spPr>
        <p:txBody>
          <a:bodyPr/>
          <a:lstStyle/>
          <a:p>
            <a:r>
              <a:rPr lang="fi-FI" dirty="0" smtClean="0"/>
              <a:t>Tekijä: fysioterapeuttiopiskelija Minna Mänttäri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066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Fyysisen aktiivisuuden suositus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Fyysisen aktiivisuuden suositus 7-18-vuotiaille lapsille ja nuorille:</a:t>
            </a:r>
          </a:p>
          <a:p>
            <a:pPr lvl="1"/>
            <a:r>
              <a:rPr lang="fi-FI" dirty="0" smtClean="0"/>
              <a:t>Liikuntaa joka päivä vähintään </a:t>
            </a:r>
            <a:r>
              <a:rPr lang="fi-FI" dirty="0"/>
              <a:t>1-2 tuntia </a:t>
            </a:r>
            <a:endParaRPr lang="fi-FI" dirty="0" smtClean="0"/>
          </a:p>
          <a:p>
            <a:pPr lvl="1"/>
            <a:r>
              <a:rPr lang="fi-FI" dirty="0" smtClean="0"/>
              <a:t>Puolet </a:t>
            </a:r>
            <a:r>
              <a:rPr lang="fi-FI" dirty="0"/>
              <a:t>liikunnasta tulisi olla reipasta, jolloin sydämen syke nousee ja hengitys kiihtyy ainakin jonkin </a:t>
            </a:r>
            <a:r>
              <a:rPr lang="fi-FI" dirty="0" smtClean="0"/>
              <a:t>verran</a:t>
            </a:r>
          </a:p>
          <a:p>
            <a:pPr lvl="1"/>
            <a:r>
              <a:rPr lang="fi-FI" dirty="0" smtClean="0"/>
              <a:t>Liikuntaa monipuolisesti</a:t>
            </a:r>
          </a:p>
          <a:p>
            <a:pPr lvl="1"/>
            <a:r>
              <a:rPr lang="fi-FI" dirty="0" smtClean="0"/>
              <a:t>Liikuntaa ikään sopivalla tavalla</a:t>
            </a:r>
          </a:p>
          <a:p>
            <a:pPr lvl="1"/>
            <a:r>
              <a:rPr lang="fi-FI" dirty="0" smtClean="0"/>
              <a:t>Vältettävä yli kahden tunnin istumista</a:t>
            </a:r>
          </a:p>
          <a:p>
            <a:pPr lvl="1"/>
            <a:r>
              <a:rPr lang="fi-FI" dirty="0" smtClean="0"/>
              <a:t>Ruutuaikaa enintään kaksi tuntia päivässä</a:t>
            </a:r>
          </a:p>
          <a:p>
            <a:pPr lvl="1"/>
            <a:r>
              <a:rPr lang="fi-FI" dirty="0" smtClean="0"/>
              <a:t>Kaikki liikunta lasketaan:</a:t>
            </a:r>
          </a:p>
          <a:p>
            <a:pPr lvl="2"/>
            <a:r>
              <a:rPr lang="fi-FI" dirty="0" smtClean="0"/>
              <a:t>Välitunnit</a:t>
            </a:r>
          </a:p>
          <a:p>
            <a:pPr lvl="2"/>
            <a:r>
              <a:rPr lang="fi-FI" dirty="0" smtClean="0"/>
              <a:t>Koululiikunta</a:t>
            </a:r>
          </a:p>
          <a:p>
            <a:pPr lvl="2"/>
            <a:r>
              <a:rPr lang="fi-FI" dirty="0" smtClean="0"/>
              <a:t>Koulumatkat</a:t>
            </a:r>
          </a:p>
          <a:p>
            <a:pPr lvl="2"/>
            <a:r>
              <a:rPr lang="fi-FI" dirty="0" smtClean="0"/>
              <a:t>Leikit, pelit</a:t>
            </a:r>
          </a:p>
          <a:p>
            <a:pPr lvl="2"/>
            <a:r>
              <a:rPr lang="fi-FI" dirty="0" smtClean="0"/>
              <a:t>Harrastukset</a:t>
            </a:r>
          </a:p>
          <a:p>
            <a:pPr lvl="2"/>
            <a:r>
              <a:rPr lang="fi-FI" dirty="0" smtClean="0"/>
              <a:t>Liikkuminen vapaa-ajalla</a:t>
            </a:r>
          </a:p>
          <a:p>
            <a:pPr lvl="1"/>
            <a:endParaRPr lang="fi-FI" dirty="0" smtClean="0"/>
          </a:p>
          <a:p>
            <a:pPr lvl="1"/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6912" y="3113315"/>
            <a:ext cx="3923756" cy="3444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12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Liikunnan hyödyt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Liikunnalla on monia hyötyjä:</a:t>
            </a:r>
          </a:p>
          <a:p>
            <a:pPr lvl="1"/>
            <a:r>
              <a:rPr lang="fi-FI" dirty="0" smtClean="0"/>
              <a:t>Keho: </a:t>
            </a:r>
          </a:p>
          <a:p>
            <a:pPr lvl="2"/>
            <a:r>
              <a:rPr lang="fi-FI" dirty="0" smtClean="0"/>
              <a:t>Liikunta vahvistaa sydäntä, keuhkoja, luita ja lihaksia</a:t>
            </a:r>
          </a:p>
          <a:p>
            <a:pPr lvl="2"/>
            <a:r>
              <a:rPr lang="fi-FI" dirty="0" smtClean="0"/>
              <a:t>Pienentää vaaraa sairastua esimerkiksi sydän- ja verisuonisairauksiin</a:t>
            </a:r>
          </a:p>
          <a:p>
            <a:pPr lvl="1"/>
            <a:r>
              <a:rPr lang="fi-FI" dirty="0" smtClean="0"/>
              <a:t>Mieli:</a:t>
            </a:r>
          </a:p>
          <a:p>
            <a:pPr lvl="2"/>
            <a:r>
              <a:rPr lang="fi-FI" dirty="0" smtClean="0"/>
              <a:t>Itsetunto kohenee</a:t>
            </a:r>
          </a:p>
          <a:p>
            <a:pPr lvl="2"/>
            <a:r>
              <a:rPr lang="fi-FI" dirty="0" smtClean="0"/>
              <a:t>Myönteisyys lisääntyy</a:t>
            </a:r>
          </a:p>
          <a:p>
            <a:pPr lvl="2"/>
            <a:r>
              <a:rPr lang="fi-FI" dirty="0" smtClean="0"/>
              <a:t>Kiireen ja jännityksen sietokyky kasvaa</a:t>
            </a:r>
          </a:p>
          <a:p>
            <a:pPr lvl="1"/>
            <a:r>
              <a:rPr lang="fi-FI" dirty="0" smtClean="0"/>
              <a:t>Sosiaalisuus:</a:t>
            </a:r>
          </a:p>
          <a:p>
            <a:pPr lvl="2"/>
            <a:r>
              <a:rPr lang="fi-FI" dirty="0" smtClean="0"/>
              <a:t>Vuorovaikutustaidot paranevat</a:t>
            </a:r>
          </a:p>
          <a:p>
            <a:pPr lvl="2"/>
            <a:r>
              <a:rPr lang="fi-FI" dirty="0" smtClean="0"/>
              <a:t>Muiden huomiointi ja yhteiset pelisäännöt tulevat tutuiksi</a:t>
            </a:r>
          </a:p>
          <a:p>
            <a:pPr lvl="1"/>
            <a:r>
              <a:rPr lang="fi-FI" dirty="0" smtClean="0"/>
              <a:t>Oppiminen:</a:t>
            </a:r>
          </a:p>
          <a:p>
            <a:pPr lvl="2"/>
            <a:r>
              <a:rPr lang="fi-FI" dirty="0" smtClean="0"/>
              <a:t>Keskittymiskyky ja muisti paranee</a:t>
            </a:r>
          </a:p>
          <a:p>
            <a:pPr lvl="2"/>
            <a:r>
              <a:rPr lang="fi-FI" dirty="0" smtClean="0"/>
              <a:t>Matemaattiset ja kielelliset valmiudet tehostuvat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668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Liikunta ja oppiminen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Hyvä fyysinen kunto, hyvät motoriset taidot ja liikunnan määrä yhteydessä hyvään koulumenestykseen </a:t>
            </a:r>
          </a:p>
          <a:p>
            <a:r>
              <a:rPr lang="fi-FI" dirty="0" smtClean="0"/>
              <a:t>Motorisilla perustaidoilla tarkoitetaan:</a:t>
            </a:r>
          </a:p>
          <a:p>
            <a:pPr lvl="1"/>
            <a:r>
              <a:rPr lang="fi-FI" dirty="0" smtClean="0"/>
              <a:t>Tasapainotaidot</a:t>
            </a:r>
          </a:p>
          <a:p>
            <a:pPr lvl="1"/>
            <a:r>
              <a:rPr lang="fi-FI" dirty="0" smtClean="0"/>
              <a:t>Liikkumistaidot</a:t>
            </a:r>
          </a:p>
          <a:p>
            <a:pPr lvl="1"/>
            <a:r>
              <a:rPr lang="fi-FI" dirty="0" smtClean="0"/>
              <a:t>Käsittelytaidot</a:t>
            </a:r>
          </a:p>
          <a:p>
            <a:r>
              <a:rPr lang="fi-FI" dirty="0" smtClean="0"/>
              <a:t>Erityisesti koulupäivän aikana tapahtuva liikkuminen hyödyllistä oppimistulosten kannalta</a:t>
            </a:r>
          </a:p>
          <a:p>
            <a:r>
              <a:rPr lang="fi-FI" dirty="0" smtClean="0"/>
              <a:t>Liikkuminen yhteydessä parempaan tarkkaavaisuuteen ja päättelykykyyn</a:t>
            </a:r>
          </a:p>
          <a:p>
            <a:r>
              <a:rPr lang="fi-FI" dirty="0" smtClean="0"/>
              <a:t>Liikkumisella lisäksi vaikutuksia muistiin ja vireystilaan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237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Liikunnan haittavaikutukset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5447" y="2133600"/>
            <a:ext cx="8915400" cy="3777622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Liikunnalla voi olla myös haittavaikutuksia:</a:t>
            </a:r>
          </a:p>
          <a:p>
            <a:pPr lvl="1"/>
            <a:r>
              <a:rPr lang="fi-FI" dirty="0" smtClean="0"/>
              <a:t>Tapaturmat ja rasitusvammat</a:t>
            </a:r>
          </a:p>
          <a:p>
            <a:pPr lvl="1"/>
            <a:r>
              <a:rPr lang="fi-FI" dirty="0" smtClean="0"/>
              <a:t>Lepopäivien väliin jättäminen</a:t>
            </a:r>
          </a:p>
          <a:p>
            <a:pPr lvl="1"/>
            <a:r>
              <a:rPr lang="fi-FI" dirty="0" smtClean="0"/>
              <a:t>Yksipuolinen liikunta</a:t>
            </a:r>
          </a:p>
          <a:p>
            <a:r>
              <a:rPr lang="fi-FI" dirty="0" smtClean="0"/>
              <a:t>Liiallinen liikkuminen ilman lepopäiviä voi johtaa liikunnan ilon katoamiseen</a:t>
            </a:r>
          </a:p>
          <a:p>
            <a:r>
              <a:rPr lang="fi-FI" dirty="0" smtClean="0"/>
              <a:t>Rasitusvammoja voi ehkäistä:</a:t>
            </a:r>
          </a:p>
          <a:p>
            <a:pPr lvl="1"/>
            <a:r>
              <a:rPr lang="fi-FI" dirty="0" smtClean="0"/>
              <a:t>Monipuolisella harjoittelulla</a:t>
            </a:r>
          </a:p>
          <a:p>
            <a:pPr lvl="1"/>
            <a:r>
              <a:rPr lang="fi-FI" dirty="0" smtClean="0"/>
              <a:t>Oikeanlaisilla varusteilla</a:t>
            </a:r>
          </a:p>
          <a:p>
            <a:pPr lvl="1"/>
            <a:r>
              <a:rPr lang="fi-FI" dirty="0" smtClean="0"/>
              <a:t>Palautumisella ja lihashuollolla</a:t>
            </a:r>
          </a:p>
          <a:p>
            <a:pPr lvl="1"/>
            <a:r>
              <a:rPr lang="fi-FI" dirty="0" smtClean="0"/>
              <a:t>Oikeanlaisella tekniikalla ja suorituksella</a:t>
            </a:r>
          </a:p>
          <a:p>
            <a:pPr lvl="1"/>
            <a:r>
              <a:rPr lang="fi-FI" dirty="0" smtClean="0"/>
              <a:t>Huolehtimalla riittävästä energiansaannista</a:t>
            </a:r>
          </a:p>
        </p:txBody>
      </p:sp>
    </p:spTree>
    <p:extLst>
      <p:ext uri="{BB962C8B-B14F-4D97-AF65-F5344CB8AC3E}">
        <p14:creationId xmlns:p14="http://schemas.microsoft.com/office/powerpoint/2010/main" val="367902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Fyysinen kunto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Fyysistä kuntoa tarvitaan arjessa jaksamisessa ja erilaisissa liikuntasuorituksissa</a:t>
            </a:r>
          </a:p>
          <a:p>
            <a:r>
              <a:rPr lang="fi-FI" dirty="0" smtClean="0"/>
              <a:t>Fyysinen kunto koostuu seuraavista neljästä osa-alueesta:</a:t>
            </a:r>
          </a:p>
          <a:p>
            <a:pPr lvl="1"/>
            <a:r>
              <a:rPr lang="fi-FI" dirty="0" smtClean="0"/>
              <a:t>Nopeus</a:t>
            </a:r>
          </a:p>
          <a:p>
            <a:pPr lvl="2"/>
            <a:r>
              <a:rPr lang="fi-FI" dirty="0" smtClean="0"/>
              <a:t>Liikuntatehtävästä suoriutuminen mahdollisimman nopeasti</a:t>
            </a:r>
          </a:p>
          <a:p>
            <a:pPr lvl="2"/>
            <a:r>
              <a:rPr lang="fi-FI" dirty="0" smtClean="0"/>
              <a:t>Esim. pikajuoksu, mailapelien laukaisu</a:t>
            </a:r>
          </a:p>
          <a:p>
            <a:pPr lvl="1"/>
            <a:r>
              <a:rPr lang="fi-FI" dirty="0" smtClean="0"/>
              <a:t>Notkeus eli liikkuvuus</a:t>
            </a:r>
          </a:p>
          <a:p>
            <a:pPr lvl="2"/>
            <a:r>
              <a:rPr lang="fi-FI" dirty="0" smtClean="0"/>
              <a:t>Nivelten liikelaajuus</a:t>
            </a:r>
          </a:p>
          <a:p>
            <a:pPr lvl="2"/>
            <a:r>
              <a:rPr lang="fi-FI" dirty="0" smtClean="0"/>
              <a:t>Esim. polvien tai lonkkanivelten liikkuvuus, kyykky</a:t>
            </a:r>
          </a:p>
          <a:p>
            <a:pPr lvl="1"/>
            <a:r>
              <a:rPr lang="fi-FI" dirty="0" smtClean="0"/>
              <a:t>Voima</a:t>
            </a:r>
          </a:p>
          <a:p>
            <a:pPr lvl="2"/>
            <a:r>
              <a:rPr lang="fi-FI" dirty="0" smtClean="0"/>
              <a:t>Lihasten kyky työskennellä väsymättä vastusta vastaan</a:t>
            </a:r>
          </a:p>
          <a:p>
            <a:pPr lvl="2"/>
            <a:r>
              <a:rPr lang="fi-FI" dirty="0" smtClean="0"/>
              <a:t>Esim. suurten taakkojen nostaminen</a:t>
            </a:r>
            <a:endParaRPr lang="fi-FI" dirty="0"/>
          </a:p>
          <a:p>
            <a:pPr lvl="1"/>
            <a:r>
              <a:rPr lang="fi-FI" dirty="0" smtClean="0"/>
              <a:t>Kestävyys</a:t>
            </a:r>
          </a:p>
          <a:p>
            <a:pPr lvl="2"/>
            <a:r>
              <a:rPr lang="fi-FI" dirty="0" smtClean="0"/>
              <a:t>Kyky vastustaa väsymystä</a:t>
            </a:r>
          </a:p>
          <a:p>
            <a:pPr lvl="2"/>
            <a:r>
              <a:rPr lang="fi-FI" dirty="0" smtClean="0"/>
              <a:t>Esim. kävely, hiihto ja pyöräily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630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Kehonhuolto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Kehonhuolto tärkeää, jotta keho pysyy terveenä ja toimivana</a:t>
            </a:r>
          </a:p>
          <a:p>
            <a:r>
              <a:rPr lang="fi-FI" dirty="0" smtClean="0"/>
              <a:t>Ilman kehonhuoltoa tulee herkästi vammoja ja loukkaantumisia</a:t>
            </a:r>
          </a:p>
          <a:p>
            <a:r>
              <a:rPr lang="fi-FI" dirty="0" smtClean="0"/>
              <a:t>Kehonhuoltoa ovat mm:</a:t>
            </a:r>
          </a:p>
          <a:p>
            <a:pPr lvl="1"/>
            <a:r>
              <a:rPr lang="fi-FI" dirty="0" smtClean="0"/>
              <a:t>Hyvä ryhti</a:t>
            </a:r>
          </a:p>
          <a:p>
            <a:pPr lvl="1"/>
            <a:r>
              <a:rPr lang="fi-FI" dirty="0" smtClean="0"/>
              <a:t>Hyvät työskentelyasennot</a:t>
            </a:r>
          </a:p>
          <a:p>
            <a:pPr lvl="1"/>
            <a:r>
              <a:rPr lang="fi-FI" dirty="0" smtClean="0"/>
              <a:t>Alku- ja loppuverryttelyt liikkuessa</a:t>
            </a:r>
          </a:p>
          <a:p>
            <a:pPr lvl="1"/>
            <a:r>
              <a:rPr lang="fi-FI" dirty="0" smtClean="0"/>
              <a:t>Liikkuvuusharjoitteet ja venyttely</a:t>
            </a:r>
          </a:p>
          <a:p>
            <a:r>
              <a:rPr lang="fi-FI" dirty="0" smtClean="0"/>
              <a:t>Lisäksi olennaista palautumisen kannalta riittävä ja laadukas uni sekä lepopäivät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422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hlinkClick r:id="rId2"/>
              </a:rPr>
              <a:t>https://www.tervekoululainen.fi/alakoulu/liikunta</a:t>
            </a:r>
            <a:r>
              <a:rPr lang="fi-FI" dirty="0" smtClean="0">
                <a:hlinkClick r:id="rId2"/>
              </a:rPr>
              <a:t>/</a:t>
            </a:r>
            <a:endParaRPr lang="fi-FI" dirty="0" smtClean="0"/>
          </a:p>
          <a:p>
            <a:r>
              <a:rPr lang="fi-FI" dirty="0">
                <a:hlinkClick r:id="rId3"/>
              </a:rPr>
              <a:t>http://</a:t>
            </a:r>
            <a:r>
              <a:rPr lang="fi-FI" dirty="0" smtClean="0">
                <a:hlinkClick r:id="rId3"/>
              </a:rPr>
              <a:t>www.ukkinstituutti.fi/filebank/1477-Fyysisen_aktiivisuuden_suositus_kouluikaisille.pdf</a:t>
            </a:r>
            <a:endParaRPr lang="fi-FI" dirty="0" smtClean="0"/>
          </a:p>
          <a:p>
            <a:r>
              <a:rPr lang="fi-FI" dirty="0">
                <a:hlinkClick r:id="rId4"/>
              </a:rPr>
              <a:t>https://www.liiku.fi/lapsille/liikuntasuositukset</a:t>
            </a:r>
            <a:r>
              <a:rPr lang="fi-FI" dirty="0" smtClean="0">
                <a:hlinkClick r:id="rId4"/>
              </a:rPr>
              <a:t>/</a:t>
            </a:r>
            <a:endParaRPr lang="fi-FI" dirty="0" smtClean="0"/>
          </a:p>
          <a:p>
            <a:r>
              <a:rPr lang="fi-FI" dirty="0">
                <a:hlinkClick r:id="rId5"/>
              </a:rPr>
              <a:t>https://</a:t>
            </a:r>
            <a:r>
              <a:rPr lang="fi-FI" dirty="0" smtClean="0">
                <a:hlinkClick r:id="rId5"/>
              </a:rPr>
              <a:t>liikkuvakoulu.fi/tarinat/miksi-liikkuminen-t%C3%A4rke%C3%A4%C3%A4-oppimiselle</a:t>
            </a:r>
            <a:endParaRPr lang="fi-FI" dirty="0" smtClean="0"/>
          </a:p>
          <a:p>
            <a:r>
              <a:rPr lang="fi-FI" dirty="0">
                <a:hlinkClick r:id="rId6"/>
              </a:rPr>
              <a:t>https://neuvokasperhe.fi/liikuntasuositus-lapselle</a:t>
            </a:r>
            <a:r>
              <a:rPr lang="fi-FI" dirty="0" smtClean="0">
                <a:hlinkClick r:id="rId6"/>
              </a:rPr>
              <a:t>/</a:t>
            </a:r>
            <a:endParaRPr lang="fi-FI" dirty="0" smtClean="0"/>
          </a:p>
          <a:p>
            <a:r>
              <a:rPr lang="fi-FI" dirty="0">
                <a:hlinkClick r:id="rId7"/>
              </a:rPr>
              <a:t>https://</a:t>
            </a:r>
            <a:r>
              <a:rPr lang="fi-FI" dirty="0" smtClean="0">
                <a:hlinkClick r:id="rId7"/>
              </a:rPr>
              <a:t>www.oph.fi/fi/oppimateriaali/kouluikaisten-terveyden-polku/liike-tarkea</a:t>
            </a:r>
            <a:endParaRPr lang="fi-FI" dirty="0" smtClean="0"/>
          </a:p>
          <a:p>
            <a:r>
              <a:rPr lang="fi-FI" dirty="0" smtClean="0">
                <a:hlinkClick r:id="rId8"/>
              </a:rPr>
              <a:t>https</a:t>
            </a:r>
            <a:r>
              <a:rPr lang="fi-FI" dirty="0">
                <a:hlinkClick r:id="rId8"/>
              </a:rPr>
              <a:t>://</a:t>
            </a:r>
            <a:r>
              <a:rPr lang="fi-FI" dirty="0" smtClean="0">
                <a:hlinkClick r:id="rId8"/>
              </a:rPr>
              <a:t>www.jyu.fi/sport/vln_liitu-raportti_web_28012019-1.pdf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endParaRPr lang="fi-FI" b="1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871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136</TotalTime>
  <Words>346</Words>
  <Application>Microsoft Office PowerPoint</Application>
  <PresentationFormat>Laajakuva</PresentationFormat>
  <Paragraphs>88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Kuiskaus</vt:lpstr>
      <vt:lpstr>Liikunta lapsilla ja nuorilla</vt:lpstr>
      <vt:lpstr>Fyysisen aktiivisuuden suositus</vt:lpstr>
      <vt:lpstr>Liikunnan hyödyt</vt:lpstr>
      <vt:lpstr>Liikunta ja oppiminen</vt:lpstr>
      <vt:lpstr>Liikunnan haittavaikutukset</vt:lpstr>
      <vt:lpstr>Fyysinen kunto</vt:lpstr>
      <vt:lpstr>Kehonhuolto</vt:lpstr>
      <vt:lpstr>Lähteet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Liikunta</dc:title>
  <dc:creator>Minna Mänttäri</dc:creator>
  <cp:lastModifiedBy>Minna Mänttäri</cp:lastModifiedBy>
  <cp:revision>7</cp:revision>
  <dcterms:created xsi:type="dcterms:W3CDTF">2020-04-15T05:29:45Z</dcterms:created>
  <dcterms:modified xsi:type="dcterms:W3CDTF">2020-04-15T07:46:42Z</dcterms:modified>
</cp:coreProperties>
</file>