
<file path=[Content_Types].xml><?xml version="1.0" encoding="utf-8"?>
<Types xmlns="http://schemas.openxmlformats.org/package/2006/content-types">
  <Default Extension="png" ContentType="image/png"/>
  <Default Extension="webp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7" r:id="rId5"/>
    <p:sldId id="268" r:id="rId6"/>
    <p:sldId id="258" r:id="rId7"/>
    <p:sldId id="269" r:id="rId8"/>
    <p:sldId id="270" r:id="rId9"/>
    <p:sldId id="271" r:id="rId10"/>
    <p:sldId id="275" r:id="rId11"/>
    <p:sldId id="272" r:id="rId12"/>
    <p:sldId id="273" r:id="rId13"/>
    <p:sldId id="274" r:id="rId14"/>
  </p:sldIdLst>
  <p:sldSz cx="12192000" cy="6858000"/>
  <p:notesSz cx="6858000" cy="9144000"/>
  <p:defaultTextStyle>
    <a:defPPr rtl="0"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37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36B27AB-221B-4227-8712-008D453F1DB1}" type="datetime1">
              <a:rPr lang="fi-FI" smtClean="0"/>
              <a:t>22.4.2020</a:t>
            </a:fld>
            <a:endParaRPr lang="en-US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i-FI" noProof="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FD3690-57BB-483A-83C1-9D9164AE49B9}" type="datetime1">
              <a:rPr lang="fi-FI" smtClean="0"/>
              <a:pPr/>
              <a:t>22.4.2020</a:t>
            </a:fld>
            <a:endParaRPr lang="en-US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i-FI" noProof="0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i-FI" noProof="0" dirty="0" smtClean="0"/>
              <a:t>Muokkaa tekstin perustyylejä napsauttamalla</a:t>
            </a:r>
          </a:p>
          <a:p>
            <a:pPr lvl="1" rtl="0"/>
            <a:r>
              <a:rPr lang="fi-FI" noProof="0" dirty="0" smtClean="0"/>
              <a:t>Toinen taso</a:t>
            </a:r>
          </a:p>
          <a:p>
            <a:pPr lvl="2" rtl="0"/>
            <a:r>
              <a:rPr lang="fi-FI" noProof="0" dirty="0" smtClean="0"/>
              <a:t>Kolmas taso</a:t>
            </a:r>
          </a:p>
          <a:p>
            <a:pPr lvl="3" rtl="0"/>
            <a:r>
              <a:rPr lang="fi-FI" noProof="0" dirty="0" smtClean="0"/>
              <a:t>Neljäs taso</a:t>
            </a:r>
          </a:p>
          <a:p>
            <a:pPr lvl="4" rtl="0"/>
            <a:r>
              <a:rPr lang="fi-FI" noProof="0" dirty="0" smtClean="0"/>
              <a:t>Viides taso</a:t>
            </a:r>
            <a:endParaRPr lang="fi-FI" noProof="0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i-FI" noProof="0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534C2EF-8A97-4DAF-B099-E567883644D6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noProof="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fi-FI" smtClean="0"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80356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i-FI" dirty="0" smtClean="0"/>
              <a:t>MUISTIINPANO: Jos haluat muuttaa tämän dian kuvia, valitse kuva ja poista se. Napsauta sitten Lisää kuva -kuvaketta paikkamerkissä oman kuvasi lisäämiseksi.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fi-FI" smtClean="0"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53265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noProof="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fi-FI" noProof="0" smtClean="0"/>
              <a:t>3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947730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fi-FI" noProof="0" smtClean="0"/>
              <a:t>4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683536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noProof="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fi-FI" noProof="0" smtClean="0"/>
              <a:t>5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38622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fi-FI" noProof="0" smtClean="0"/>
              <a:t>6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572554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noProof="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fi-FI" noProof="0" smtClean="0"/>
              <a:t>8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6712617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noProof="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fi-FI" noProof="0" smtClean="0"/>
              <a:t>9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6065656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noProof="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fi-FI" noProof="0" smtClean="0"/>
              <a:t>10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408853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rtlCol="0" anchor="b">
            <a:normAutofit/>
          </a:bodyPr>
          <a:lstStyle>
            <a:lvl1pPr algn="l">
              <a:defRPr sz="4400"/>
            </a:lvl1pPr>
          </a:lstStyle>
          <a:p>
            <a:pPr rtl="0"/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ksi kuvaa kuvatekstei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7" name="Puolivapaa piirto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dirty="0"/>
          </a:p>
        </p:txBody>
      </p:sp>
      <p:sp>
        <p:nvSpPr>
          <p:cNvPr id="15" name="Kuvan paikkamerkki 14" descr="Tyhjä paikkamerkki kuvan lisäämistä varten. Napsauta paikkamerkkiä ja valitse kuva, jonka haluat lisätä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i-FI" noProof="0" smtClean="0"/>
              <a:t>Lisää kuva napsauttamalla kuvaketta</a:t>
            </a:r>
            <a:endParaRPr lang="fi-FI" noProof="0" dirty="0"/>
          </a:p>
        </p:txBody>
      </p:sp>
      <p:sp>
        <p:nvSpPr>
          <p:cNvPr id="17" name="Tekstin paikkamerkki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5400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fi-FI" noProof="0" smtClean="0"/>
              <a:t>Muokkaa tekstin perustyylejä</a:t>
            </a:r>
          </a:p>
        </p:txBody>
      </p:sp>
      <p:sp>
        <p:nvSpPr>
          <p:cNvPr id="18" name="Puolivapaa piirto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dirty="0"/>
          </a:p>
        </p:txBody>
      </p:sp>
      <p:sp>
        <p:nvSpPr>
          <p:cNvPr id="19" name="Kuvan paikkamerkki 18" descr="Tyhjä paikkamerkki kuvan lisäämistä varten. Napsauta paikkamerkkiä ja valitse kuva, jonka haluat lisätä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i-FI" noProof="0" smtClean="0"/>
              <a:t>Lisää kuva napsauttamalla kuvaketta</a:t>
            </a:r>
            <a:endParaRPr lang="fi-FI" noProof="0" dirty="0"/>
          </a:p>
        </p:txBody>
      </p:sp>
      <p:sp>
        <p:nvSpPr>
          <p:cNvPr id="20" name="Tekstin paikkamerkki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5400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fi-FI" noProof="0" smtClean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olme kuva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7" name="Puolivapaa piirto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dirty="0"/>
          </a:p>
        </p:txBody>
      </p:sp>
      <p:sp>
        <p:nvSpPr>
          <p:cNvPr id="15" name="Kuvan paikkamerkki 14" descr="Tyhjä paikkamerkki kuvan lisäämistä varten. Napsauta paikkamerkkiä ja valitse kuva, jonka haluat lisätä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i-FI" noProof="0" smtClean="0"/>
              <a:t>Lisää kuva napsauttamalla kuvaketta</a:t>
            </a:r>
            <a:endParaRPr lang="fi-FI" noProof="0" dirty="0"/>
          </a:p>
        </p:txBody>
      </p:sp>
      <p:sp>
        <p:nvSpPr>
          <p:cNvPr id="18" name="Puolivapaa piirto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dirty="0"/>
          </a:p>
        </p:txBody>
      </p:sp>
      <p:sp>
        <p:nvSpPr>
          <p:cNvPr id="19" name="Kuvan paikkamerkki 18" descr="Tyhjä paikkamerkki kuvan lisäämistä varten. Napsauta paikkamerkkiä ja valitse kuva, jonka haluat lisätä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i-FI" noProof="0" smtClean="0"/>
              <a:t>Lisää kuva napsauttamalla kuvaketta</a:t>
            </a:r>
            <a:endParaRPr lang="fi-FI" noProof="0" dirty="0"/>
          </a:p>
        </p:txBody>
      </p:sp>
      <p:sp>
        <p:nvSpPr>
          <p:cNvPr id="12" name="Puolivapaa piirto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dirty="0"/>
          </a:p>
        </p:txBody>
      </p:sp>
      <p:sp>
        <p:nvSpPr>
          <p:cNvPr id="13" name="Kuvan paikkamerkki 12" descr="Tyhjä paikkamerkki kuvan lisäämistä varten. Napsauta paikkamerkkiä ja valitse kuva, jonka haluat lisätä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i-FI" noProof="0" smtClean="0"/>
              <a:t>Lisää kuva napsauttamalla kuvaketta</a:t>
            </a:r>
            <a:endParaRPr lang="fi-FI" noProof="0" dirty="0"/>
          </a:p>
        </p:txBody>
      </p:sp>
      <p:sp>
        <p:nvSpPr>
          <p:cNvPr id="17" name="Tekstin paikkamerkki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fi-FI" noProof="0" smtClean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isi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fi-FI" smtClean="0"/>
              <a:t>Muokkaa perustyyl. napsautt.</a:t>
            </a:r>
            <a:endParaRPr lang="fi"/>
          </a:p>
        </p:txBody>
      </p:sp>
      <p:sp>
        <p:nvSpPr>
          <p:cNvPr id="8" name="Puolivapaa piirto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dirty="0"/>
          </a:p>
        </p:txBody>
      </p:sp>
      <p:sp>
        <p:nvSpPr>
          <p:cNvPr id="9" name="Kuvan paikkamerkki 8" descr="Tyhjä paikkamerkki kuvan lisäämistä varten. Napsauta paikkamerkkiä ja valitse kuva, jonka haluat lisätä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i-FI" noProof="0" smtClean="0"/>
              <a:t>Lisää kuva napsauttamalla kuvaketta</a:t>
            </a:r>
            <a:endParaRPr lang="fi-FI" noProof="0" dirty="0"/>
          </a:p>
        </p:txBody>
      </p:sp>
      <p:sp>
        <p:nvSpPr>
          <p:cNvPr id="10" name="Puolivapaa piirto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dirty="0"/>
          </a:p>
        </p:txBody>
      </p:sp>
      <p:sp>
        <p:nvSpPr>
          <p:cNvPr id="11" name="Kuvan paikkamerkki 10" descr="Tyhjä paikkamerkki kuvan lisäämistä varten. Napsauta paikkamerkkiä ja valitse kuva, jonka haluat lisätä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i-FI" noProof="0" smtClean="0"/>
              <a:t>Lisää kuva napsauttamalla kuvaketta</a:t>
            </a:r>
            <a:endParaRPr lang="fi-FI" noProof="0" dirty="0"/>
          </a:p>
        </p:txBody>
      </p:sp>
      <p:sp>
        <p:nvSpPr>
          <p:cNvPr id="12" name="Puolivapaa piirto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dirty="0"/>
          </a:p>
        </p:txBody>
      </p:sp>
      <p:sp>
        <p:nvSpPr>
          <p:cNvPr id="13" name="Kuvan paikkamerkki 12" descr="Tyhjä paikkamerkki kuvan lisäämistä varten. Napsauta paikkamerkkiä ja valitse kuva, jonka haluat lisätä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i-FI" noProof="0" smtClean="0"/>
              <a:t>Lisää kuva napsauttamalla kuvaketta</a:t>
            </a:r>
            <a:endParaRPr lang="fi-FI" noProof="0" dirty="0"/>
          </a:p>
        </p:txBody>
      </p:sp>
      <p:sp>
        <p:nvSpPr>
          <p:cNvPr id="14" name="Puolivapaa piirto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dirty="0"/>
          </a:p>
        </p:txBody>
      </p:sp>
      <p:sp>
        <p:nvSpPr>
          <p:cNvPr id="15" name="Kuvan paikkamerkki 14" descr="Tyhjä paikkamerkki kuvan lisäämistä varten. Napsauta paikkamerkkiä ja valitse kuva, jonka haluat lisätä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i-FI" noProof="0" smtClean="0"/>
              <a:t>Lisää kuva napsauttamalla kuvaketta</a:t>
            </a:r>
            <a:endParaRPr lang="fi-FI" noProof="0" dirty="0"/>
          </a:p>
        </p:txBody>
      </p:sp>
      <p:sp>
        <p:nvSpPr>
          <p:cNvPr id="20" name="Puolivapaa piirto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dirty="0"/>
          </a:p>
        </p:txBody>
      </p:sp>
      <p:sp>
        <p:nvSpPr>
          <p:cNvPr id="21" name="Kuvan paikkamerkki 20" descr="Tyhjä paikkamerkki kuvan lisäämistä varten. Napsauta paikkamerkkiä ja valitse kuva, jonka haluat lisätä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i-FI" noProof="0" smtClean="0"/>
              <a:t>Lisää kuva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untainen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fi-FI" noProof="0" smtClean="0"/>
              <a:t>Muokkaa tekstin perustyylejä</a:t>
            </a:r>
          </a:p>
          <a:p>
            <a:pPr lvl="1" rtl="0"/>
            <a:r>
              <a:rPr lang="fi-FI" noProof="0" smtClean="0"/>
              <a:t>toinen taso</a:t>
            </a:r>
          </a:p>
          <a:p>
            <a:pPr lvl="2" rtl="0"/>
            <a:r>
              <a:rPr lang="fi-FI" noProof="0" smtClean="0"/>
              <a:t>kolmas taso</a:t>
            </a:r>
          </a:p>
          <a:p>
            <a:pPr lvl="3" rtl="0"/>
            <a:r>
              <a:rPr lang="fi-FI" noProof="0" smtClean="0"/>
              <a:t>neljäs taso</a:t>
            </a:r>
          </a:p>
          <a:p>
            <a:pPr lvl="4" rtl="0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 dirty="0" smtClean="0"/>
              <a:t>Lisää alatunniste</a:t>
            </a:r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90DCC91-912C-467B-81F8-0961728034F2}" type="datetime1">
              <a:rPr lang="fi-FI" smtClean="0"/>
              <a:pPr/>
              <a:t>22.4.2020</a:t>
            </a:fld>
            <a:endParaRPr lang="en-US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untainen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 rtlCol="0"/>
          <a:lstStyle/>
          <a:p>
            <a:pPr rtl="0"/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 rtlCol="0"/>
          <a:lstStyle/>
          <a:p>
            <a:pPr lvl="0" rtl="0"/>
            <a:r>
              <a:rPr lang="fi-FI" noProof="0" smtClean="0"/>
              <a:t>Muokkaa tekstin perustyylejä</a:t>
            </a:r>
          </a:p>
          <a:p>
            <a:pPr lvl="1" rtl="0"/>
            <a:r>
              <a:rPr lang="fi-FI" noProof="0" smtClean="0"/>
              <a:t>toinen taso</a:t>
            </a:r>
          </a:p>
          <a:p>
            <a:pPr lvl="2" rtl="0"/>
            <a:r>
              <a:rPr lang="fi-FI" noProof="0" smtClean="0"/>
              <a:t>kolmas taso</a:t>
            </a:r>
          </a:p>
          <a:p>
            <a:pPr lvl="3" rtl="0"/>
            <a:r>
              <a:rPr lang="fi-FI" noProof="0" smtClean="0"/>
              <a:t>neljäs taso</a:t>
            </a:r>
          </a:p>
          <a:p>
            <a:pPr lvl="4" rtl="0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 dirty="0" smtClean="0"/>
              <a:t>Lisää alatunniste</a:t>
            </a:r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F72948F-E0DC-482E-BAC0-2775C399C1F7}" type="datetime1">
              <a:rPr lang="fi-FI" smtClean="0"/>
              <a:pPr/>
              <a:t>22.4.2020</a:t>
            </a:fld>
            <a:endParaRPr lang="en-US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i-FI" noProof="0" smtClean="0"/>
              <a:t>Muokkaa tekstin perustyylejä</a:t>
            </a:r>
          </a:p>
          <a:p>
            <a:pPr lvl="1" rtl="0"/>
            <a:r>
              <a:rPr lang="fi-FI" noProof="0" smtClean="0"/>
              <a:t>toinen taso</a:t>
            </a:r>
          </a:p>
          <a:p>
            <a:pPr lvl="2" rtl="0"/>
            <a:r>
              <a:rPr lang="fi-FI" noProof="0" smtClean="0"/>
              <a:t>kolmas taso</a:t>
            </a:r>
          </a:p>
          <a:p>
            <a:pPr lvl="3" rtl="0"/>
            <a:r>
              <a:rPr lang="fi-FI" noProof="0" smtClean="0"/>
              <a:t>neljäs taso</a:t>
            </a:r>
          </a:p>
          <a:p>
            <a:pPr lvl="4" rtl="0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 dirty="0" smtClean="0"/>
              <a:t>Lisää alatunniste</a:t>
            </a:r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AD25A80-E162-43C5-9A6B-7A2DF987B9F8}" type="datetime1">
              <a:rPr lang="fi-FI" smtClean="0"/>
              <a:pPr/>
              <a:t>22.4.2020</a:t>
            </a:fld>
            <a:endParaRPr lang="en-US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rtlCol="0" anchor="b">
            <a:normAutofit/>
          </a:bodyPr>
          <a:lstStyle>
            <a:lvl1pPr>
              <a:defRPr sz="4400"/>
            </a:lvl1pPr>
          </a:lstStyle>
          <a:p>
            <a:pPr rtl="0"/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/>
          <a:p>
            <a:pPr lvl="0" rtl="0"/>
            <a:r>
              <a:rPr lang="fi-FI" noProof="0" smtClean="0"/>
              <a:t>Muokkaa tekstin perustyylejä</a:t>
            </a:r>
          </a:p>
          <a:p>
            <a:pPr lvl="1" rtl="0"/>
            <a:r>
              <a:rPr lang="fi-FI" noProof="0" smtClean="0"/>
              <a:t>toinen taso</a:t>
            </a:r>
          </a:p>
          <a:p>
            <a:pPr lvl="2" rtl="0"/>
            <a:r>
              <a:rPr lang="fi-FI" noProof="0" smtClean="0"/>
              <a:t>kolmas taso</a:t>
            </a:r>
          </a:p>
          <a:p>
            <a:pPr lvl="3" rtl="0"/>
            <a:r>
              <a:rPr lang="fi-FI" noProof="0" smtClean="0"/>
              <a:t>neljäs taso</a:t>
            </a:r>
          </a:p>
          <a:p>
            <a:pPr lvl="4" rtl="0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/>
          <a:p>
            <a:pPr lvl="0" rtl="0"/>
            <a:r>
              <a:rPr lang="fi-FI" noProof="0" smtClean="0"/>
              <a:t>Muokkaa tekstin perustyylejä</a:t>
            </a:r>
          </a:p>
          <a:p>
            <a:pPr lvl="1" rtl="0"/>
            <a:r>
              <a:rPr lang="fi-FI" noProof="0" smtClean="0"/>
              <a:t>toinen taso</a:t>
            </a:r>
          </a:p>
          <a:p>
            <a:pPr lvl="2" rtl="0"/>
            <a:r>
              <a:rPr lang="fi-FI" noProof="0" smtClean="0"/>
              <a:t>kolmas taso</a:t>
            </a:r>
          </a:p>
          <a:p>
            <a:pPr lvl="3" rtl="0"/>
            <a:r>
              <a:rPr lang="fi-FI" noProof="0" smtClean="0"/>
              <a:t>neljäs taso</a:t>
            </a:r>
          </a:p>
          <a:p>
            <a:pPr lvl="4" rtl="0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 dirty="0" smtClean="0"/>
              <a:t>Lisää alatunniste</a:t>
            </a:r>
            <a:endParaRPr lang="fi-FI" noProof="0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0E03F1A-3D64-4C2D-BD2E-7000327C784B}" type="datetime1">
              <a:rPr lang="fi-FI" smtClean="0"/>
              <a:pPr/>
              <a:t>22.4.2020</a:t>
            </a:fld>
            <a:endParaRPr lang="en-US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/>
          <a:p>
            <a:pPr lvl="0" rtl="0"/>
            <a:r>
              <a:rPr lang="fi-FI" noProof="0" smtClean="0"/>
              <a:t>Muokkaa tekstin perustyylejä</a:t>
            </a:r>
          </a:p>
          <a:p>
            <a:pPr lvl="1" rtl="0"/>
            <a:r>
              <a:rPr lang="fi-FI" noProof="0" smtClean="0"/>
              <a:t>toinen taso</a:t>
            </a:r>
          </a:p>
          <a:p>
            <a:pPr lvl="2" rtl="0"/>
            <a:r>
              <a:rPr lang="fi-FI" noProof="0" smtClean="0"/>
              <a:t>kolmas taso</a:t>
            </a:r>
          </a:p>
          <a:p>
            <a:pPr lvl="3" rtl="0"/>
            <a:r>
              <a:rPr lang="fi-FI" noProof="0" smtClean="0"/>
              <a:t>neljäs taso</a:t>
            </a:r>
          </a:p>
          <a:p>
            <a:pPr lvl="4" rtl="0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/>
          <a:p>
            <a:pPr lvl="0" rtl="0"/>
            <a:r>
              <a:rPr lang="fi-FI" noProof="0" smtClean="0"/>
              <a:t>Muokkaa tekstin perustyylejä</a:t>
            </a:r>
          </a:p>
          <a:p>
            <a:pPr lvl="1" rtl="0"/>
            <a:r>
              <a:rPr lang="fi-FI" noProof="0" smtClean="0"/>
              <a:t>toinen taso</a:t>
            </a:r>
          </a:p>
          <a:p>
            <a:pPr lvl="2" rtl="0"/>
            <a:r>
              <a:rPr lang="fi-FI" noProof="0" smtClean="0"/>
              <a:t>kolmas taso</a:t>
            </a:r>
          </a:p>
          <a:p>
            <a:pPr lvl="3" rtl="0"/>
            <a:r>
              <a:rPr lang="fi-FI" noProof="0" smtClean="0"/>
              <a:t>neljäs taso</a:t>
            </a:r>
          </a:p>
          <a:p>
            <a:pPr lvl="4" rtl="0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 dirty="0" smtClean="0"/>
              <a:t>Lisää alatunniste</a:t>
            </a:r>
            <a:endParaRPr lang="fi-FI" noProof="0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50C5D82-BF27-45A0-9B3D-A31618B9E2D8}" type="datetime1">
              <a:rPr lang="fi-FI" smtClean="0"/>
              <a:pPr/>
              <a:t>22.4.2020</a:t>
            </a:fld>
            <a:endParaRPr lang="en-US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 dirty="0" smtClean="0"/>
              <a:t>Lisää alatunniste</a:t>
            </a:r>
            <a:endParaRPr lang="fi-FI" noProof="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119AB88-A1EB-45BC-AAC2-AFE100813DFA}" type="datetime1">
              <a:rPr lang="fi-FI" smtClean="0"/>
              <a:pPr/>
              <a:t>22.4.2020</a:t>
            </a:fld>
            <a:endParaRPr lang="en-US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 dirty="0" smtClean="0"/>
              <a:t>Lisää alatunniste</a:t>
            </a:r>
            <a:endParaRPr lang="fi-FI" noProof="0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B68A553-501F-4BDD-9B57-01B4335960EE}" type="datetime1">
              <a:rPr lang="fi-FI" smtClean="0"/>
              <a:pPr/>
              <a:t>22.4.2020</a:t>
            </a:fld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  <a:p>
            <a:pPr lvl="1" rtl="0"/>
            <a:r>
              <a:rPr lang="fi-FI" noProof="0" smtClean="0"/>
              <a:t>toinen taso</a:t>
            </a:r>
          </a:p>
          <a:p>
            <a:pPr lvl="2" rtl="0"/>
            <a:r>
              <a:rPr lang="fi-FI" noProof="0" smtClean="0"/>
              <a:t>kolmas taso</a:t>
            </a:r>
          </a:p>
          <a:p>
            <a:pPr lvl="3" rtl="0"/>
            <a:r>
              <a:rPr lang="fi-FI" noProof="0" smtClean="0"/>
              <a:t>neljäs taso</a:t>
            </a:r>
          </a:p>
          <a:p>
            <a:pPr lvl="4" rtl="0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 dirty="0" smtClean="0"/>
              <a:t>Lisää alatunniste</a:t>
            </a:r>
            <a:endParaRPr lang="fi-FI" noProof="0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8871DCD-4078-45D5-8559-E7CE90EBBD4A}" type="datetime1">
              <a:rPr lang="fi-FI" smtClean="0"/>
              <a:pPr/>
              <a:t>22.4.2020</a:t>
            </a:fld>
            <a:endParaRPr lang="en-US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uolivapaa piirto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12" name="Kuvan paikkamerkki 11" descr="Tyhjä paikkamerkki kuvan lisäämistä varten. Napsauta paikkamerkkiä ja valitse kuva, jonka haluat lisätä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i-FI" noProof="0" smtClean="0"/>
              <a:t>Lisää kuva napsauttamalla kuvaketta</a:t>
            </a:r>
            <a:endParaRPr lang="fi-FI" noProof="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 dirty="0" smtClean="0"/>
              <a:t>Lisää alatunniste</a:t>
            </a:r>
            <a:endParaRPr lang="fi-FI" noProof="0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9448E5B-04E8-4DC0-8712-0D57636819C2}" type="datetime1">
              <a:rPr lang="fi-FI" smtClean="0"/>
              <a:pPr/>
              <a:t>22.4.2020</a:t>
            </a:fld>
            <a:endParaRPr lang="en-US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i-FI" noProof="0" dirty="0" smtClean="0"/>
              <a:t>Muokkaa otsikon perustyyliä napsauttamalla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i-FI" noProof="0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fi-FI" noProof="0" dirty="0" smtClean="0"/>
              <a:t>Lisää alatunniste</a:t>
            </a:r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08C1CD93-1527-445A-954F-D9992F1F868A}" type="datetime1">
              <a:rPr lang="fi-FI" smtClean="0"/>
              <a:pPr/>
              <a:t>22.4.2020</a:t>
            </a:fld>
            <a:endParaRPr lang="en-US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89D71E3-7D81-4C24-B9D8-6B108755C64C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tl.fi/tyontekija/tuki-liikuntaelinten-terveys/ergonomia/" TargetMode="External"/><Relationship Id="rId3" Type="http://schemas.openxmlformats.org/officeDocument/2006/relationships/hyperlink" Target="https://www.koulunterveyskirjasto.fi/toc/opettajalle-ja-opiskeluhuollolle/ergonomiaopas/7026" TargetMode="External"/><Relationship Id="rId7" Type="http://schemas.openxmlformats.org/officeDocument/2006/relationships/hyperlink" Target="https://www.mehilainen.fi/yrityksille/etatyon-ergonomia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tk.fi/koulutus_ja_kehittaminen/julkaisut/digijulkaisut/etatyossa_turvallisesti" TargetMode="External"/><Relationship Id="rId5" Type="http://schemas.openxmlformats.org/officeDocument/2006/relationships/hyperlink" Target="https://www.tervekoululainen.fi/wp-content/uploads/sites/2/2017/08/TEKO-istuminenergonomia-diasarja.pdf" TargetMode="External"/><Relationship Id="rId4" Type="http://schemas.openxmlformats.org/officeDocument/2006/relationships/hyperlink" Target="https://liikkuvakoulu.fi/ideat/tukea-ergonomiseen-opiskeluun" TargetMode="External"/><Relationship Id="rId9" Type="http://schemas.openxmlformats.org/officeDocument/2006/relationships/hyperlink" Target="https://liikkuvakoulu.fi/ideat/asennot-haltuun-ergonomiaopa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eb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iBAD11ctRNw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fi-FI" dirty="0" smtClean="0"/>
              <a:t>Ergonomia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fi-FI" dirty="0" smtClean="0"/>
              <a:t>Tekijä: Fysioterapeuttiopiskelija Minna Mänttäri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dirty="0" smtClean="0"/>
              <a:t>Lähteet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r>
              <a:rPr lang="fi-FI" dirty="0">
                <a:hlinkClick r:id="rId3"/>
              </a:rPr>
              <a:t>https://</a:t>
            </a:r>
            <a:r>
              <a:rPr lang="fi-FI" dirty="0" smtClean="0">
                <a:hlinkClick r:id="rId3"/>
              </a:rPr>
              <a:t>www.koulunterveyskirjasto.fi/toc/opettajalle-ja-opiskeluhuollolle/ergonomiaopas/7026</a:t>
            </a:r>
            <a:endParaRPr lang="fi-FI" dirty="0" smtClean="0"/>
          </a:p>
          <a:p>
            <a:r>
              <a:rPr lang="fi-FI" dirty="0">
                <a:hlinkClick r:id="rId4"/>
              </a:rPr>
              <a:t>https://</a:t>
            </a:r>
            <a:r>
              <a:rPr lang="fi-FI" dirty="0" smtClean="0">
                <a:hlinkClick r:id="rId4"/>
              </a:rPr>
              <a:t>liikkuvakoulu.fi/ideat/tukea-ergonomiseen-opiskeluun</a:t>
            </a:r>
            <a:endParaRPr lang="fi-FI" dirty="0" smtClean="0"/>
          </a:p>
          <a:p>
            <a:r>
              <a:rPr lang="fi-FI" dirty="0">
                <a:hlinkClick r:id="rId5"/>
              </a:rPr>
              <a:t>https://</a:t>
            </a:r>
            <a:r>
              <a:rPr lang="fi-FI" dirty="0" smtClean="0">
                <a:hlinkClick r:id="rId5"/>
              </a:rPr>
              <a:t>www.tervekoululainen.fi/wp-content/uploads/sites/2/2017/08/TEKO-istuminenergonomia-diasarja.pdf</a:t>
            </a:r>
            <a:endParaRPr lang="fi-FI" dirty="0" smtClean="0"/>
          </a:p>
          <a:p>
            <a:r>
              <a:rPr lang="fi-FI" dirty="0">
                <a:hlinkClick r:id="rId6"/>
              </a:rPr>
              <a:t>https://</a:t>
            </a:r>
            <a:r>
              <a:rPr lang="fi-FI" dirty="0" smtClean="0">
                <a:hlinkClick r:id="rId6"/>
              </a:rPr>
              <a:t>ttk.fi/koulutus_ja_kehittaminen/julkaisut/digijulkaisut/etatyossa_turvallisesti</a:t>
            </a:r>
            <a:endParaRPr lang="fi-FI" dirty="0" smtClean="0"/>
          </a:p>
          <a:p>
            <a:r>
              <a:rPr lang="fi-FI" dirty="0">
                <a:hlinkClick r:id="rId7"/>
              </a:rPr>
              <a:t>https://</a:t>
            </a:r>
            <a:r>
              <a:rPr lang="fi-FI" dirty="0" smtClean="0">
                <a:hlinkClick r:id="rId7"/>
              </a:rPr>
              <a:t>www.mehilainen.fi/yrityksille/etatyon-ergonomia</a:t>
            </a:r>
            <a:endParaRPr lang="fi-FI" dirty="0" smtClean="0"/>
          </a:p>
          <a:p>
            <a:r>
              <a:rPr lang="fi-FI" dirty="0">
                <a:hlinkClick r:id="rId8"/>
              </a:rPr>
              <a:t>https://www.ttl.fi/tyontekija/tuki-liikuntaelinten-terveys/ergonomia</a:t>
            </a:r>
            <a:r>
              <a:rPr lang="fi-FI" dirty="0" smtClean="0">
                <a:hlinkClick r:id="rId8"/>
              </a:rPr>
              <a:t>/</a:t>
            </a:r>
            <a:endParaRPr lang="fi-FI" dirty="0" smtClean="0"/>
          </a:p>
          <a:p>
            <a:r>
              <a:rPr lang="fi-FI" dirty="0">
                <a:hlinkClick r:id="rId9"/>
              </a:rPr>
              <a:t>https://</a:t>
            </a:r>
            <a:r>
              <a:rPr lang="fi-FI" dirty="0" smtClean="0">
                <a:hlinkClick r:id="rId9"/>
              </a:rPr>
              <a:t>liikkuvakoulu.fi/ideat/asennot-haltuun-ergonomiaopas</a:t>
            </a:r>
            <a:endParaRPr lang="fi-FI" dirty="0" smtClean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294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tsikko 12"/>
          <p:cNvSpPr>
            <a:spLocks noGrp="1"/>
          </p:cNvSpPr>
          <p:nvPr>
            <p:ph type="title"/>
          </p:nvPr>
        </p:nvSpPr>
        <p:spPr>
          <a:xfrm>
            <a:off x="813318" y="365126"/>
            <a:ext cx="9829800" cy="1082674"/>
          </a:xfrm>
        </p:spPr>
        <p:txBody>
          <a:bodyPr rtlCol="0"/>
          <a:lstStyle/>
          <a:p>
            <a:pPr rtl="0"/>
            <a:r>
              <a:rPr lang="fi-FI" dirty="0" smtClean="0"/>
              <a:t>Ergonomia?</a:t>
            </a:r>
            <a:endParaRPr lang="fi-FI" dirty="0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18" y="1772816"/>
            <a:ext cx="1752600" cy="3238500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0016" y="365126"/>
            <a:ext cx="4797152" cy="4797152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1624" y="3543028"/>
            <a:ext cx="4857750" cy="3238500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2222" y="1447800"/>
            <a:ext cx="3353355" cy="223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96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dirty="0" smtClean="0"/>
              <a:t>Ergonomian määritelmä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07496" cy="2430760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fi-FI" dirty="0" smtClean="0"/>
              <a:t>Ihmisen turvallisuus, terveys ja hyvinvointi sekä toiminnan tehokkuus, laadukkuus ja sujuvuus</a:t>
            </a:r>
          </a:p>
          <a:p>
            <a:pPr rtl="0"/>
            <a:endParaRPr lang="fi-FI" dirty="0"/>
          </a:p>
          <a:p>
            <a:r>
              <a:rPr lang="fi-FI" dirty="0"/>
              <a:t>Ergonomiaopas –video:</a:t>
            </a:r>
          </a:p>
          <a:p>
            <a:r>
              <a:rPr lang="fi-FI" dirty="0"/>
              <a:t>	</a:t>
            </a:r>
            <a:r>
              <a:rPr lang="fi-FI" dirty="0">
                <a:hlinkClick r:id="rId3"/>
              </a:rPr>
              <a:t>https://youtu.be/iBAD11ctRNw</a:t>
            </a:r>
            <a:endParaRPr lang="fi-FI" dirty="0"/>
          </a:p>
          <a:p>
            <a:pPr rtl="0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dirty="0" smtClean="0"/>
              <a:t>Ergonomia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fi-FI" dirty="0" smtClean="0"/>
              <a:t>Toimintaa ja tietoa, jonka avulla työpiste, työvälineet ja työskentely-ympäristö muokataan vastaamaan työntekijän tarpeita</a:t>
            </a:r>
          </a:p>
          <a:p>
            <a:pPr rtl="0"/>
            <a:r>
              <a:rPr lang="fi-FI" dirty="0" smtClean="0"/>
              <a:t>Hyvä ergonomia edellyttää:</a:t>
            </a:r>
          </a:p>
          <a:p>
            <a:pPr lvl="1"/>
            <a:r>
              <a:rPr lang="fi-FI" dirty="0" smtClean="0"/>
              <a:t>Hyvää ja ryhdikästä työskentelyasentoa</a:t>
            </a:r>
          </a:p>
          <a:p>
            <a:pPr lvl="1"/>
            <a:r>
              <a:rPr lang="fi-FI" dirty="0" smtClean="0"/>
              <a:t>Tarkoituksenmukaisia kalusteita ja työvälineitä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0033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dirty="0" smtClean="0"/>
              <a:t>Ergonominen työskentely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fi-FI" dirty="0" smtClean="0"/>
              <a:t>Työtuoli</a:t>
            </a:r>
          </a:p>
          <a:p>
            <a:pPr lvl="1"/>
            <a:r>
              <a:rPr lang="fi-FI" dirty="0" smtClean="0"/>
              <a:t>Istuessasi tuolin perällä koko jalkaterät ylettävät lattialle tai jalkatuelle </a:t>
            </a:r>
          </a:p>
          <a:p>
            <a:pPr lvl="1"/>
            <a:r>
              <a:rPr lang="fi-FI" dirty="0" smtClean="0"/>
              <a:t>Tuolin reuna ei paina polvitaipeisiin</a:t>
            </a:r>
          </a:p>
          <a:p>
            <a:pPr lvl="1"/>
            <a:r>
              <a:rPr lang="fi-FI" dirty="0" smtClean="0"/>
              <a:t>Selkänoja tukee selän yli 90</a:t>
            </a:r>
            <a:r>
              <a:rPr lang="fi-FI" dirty="0"/>
              <a:t> ̊ </a:t>
            </a:r>
            <a:r>
              <a:rPr lang="fi-FI" dirty="0" smtClean="0"/>
              <a:t> kulmaan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pPr rtl="0"/>
            <a:r>
              <a:rPr lang="fi-FI" dirty="0" smtClean="0"/>
              <a:t>Työpöytä</a:t>
            </a:r>
          </a:p>
          <a:p>
            <a:pPr lvl="1"/>
            <a:r>
              <a:rPr lang="fi-FI" dirty="0" smtClean="0"/>
              <a:t>Kädet lepäävät noin 90 </a:t>
            </a:r>
            <a:r>
              <a:rPr lang="fi-FI" dirty="0"/>
              <a:t>̊ kulmassa </a:t>
            </a:r>
            <a:r>
              <a:rPr lang="fi-FI" dirty="0" smtClean="0"/>
              <a:t>pöydällä</a:t>
            </a:r>
          </a:p>
          <a:p>
            <a:pPr lvl="1"/>
            <a:r>
              <a:rPr lang="fi-FI" dirty="0" smtClean="0"/>
              <a:t>Selkä on istuttaessa ryhdikkäässä asennossa suorana, eikä pyöristyneenä</a:t>
            </a:r>
          </a:p>
          <a:p>
            <a:pPr lvl="1"/>
            <a:r>
              <a:rPr lang="fi-FI" dirty="0" smtClean="0"/>
              <a:t>Istuminen tapahtuu hyvässä asennossa eikä esimerkiksi polvien päällä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5999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dirty="0" smtClean="0"/>
              <a:t>Ergonominen istuma-asento</a:t>
            </a:r>
            <a:endParaRPr lang="fi-FI" dirty="0"/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 smtClean="0"/>
              <a:t>Hyvä istuma-asento tärkeä, koska:</a:t>
            </a:r>
          </a:p>
          <a:p>
            <a:pPr lvl="1"/>
            <a:r>
              <a:rPr lang="fi-FI" dirty="0" smtClean="0"/>
              <a:t>Selkä, niskat ja hartiat eivät kipeydy</a:t>
            </a:r>
          </a:p>
          <a:p>
            <a:pPr lvl="1"/>
            <a:r>
              <a:rPr lang="fi-FI" dirty="0" smtClean="0"/>
              <a:t>Hengittäminen ja hapensaanti helpompaa hyvässä ryhdissä -&gt; jaksaminen lisääntyy</a:t>
            </a:r>
          </a:p>
          <a:p>
            <a:r>
              <a:rPr lang="fi-FI" dirty="0" smtClean="0"/>
              <a:t>Selkä pysyy suorana</a:t>
            </a:r>
          </a:p>
          <a:p>
            <a:r>
              <a:rPr lang="fi-FI" dirty="0" smtClean="0"/>
              <a:t>Takapuoli on istuttaessa </a:t>
            </a:r>
            <a:r>
              <a:rPr lang="fi-FI" dirty="0"/>
              <a:t>tuolin </a:t>
            </a:r>
            <a:r>
              <a:rPr lang="fi-FI" dirty="0" smtClean="0"/>
              <a:t>perällä</a:t>
            </a:r>
          </a:p>
          <a:p>
            <a:r>
              <a:rPr lang="fi-FI" dirty="0" smtClean="0"/>
              <a:t>Koko jalkaterä on alustalla tai jalkatuella </a:t>
            </a:r>
          </a:p>
          <a:p>
            <a:r>
              <a:rPr lang="fi-FI" dirty="0"/>
              <a:t>K</a:t>
            </a:r>
            <a:r>
              <a:rPr lang="fi-FI" dirty="0" smtClean="0"/>
              <a:t>yynärvarret ovat 90 </a:t>
            </a:r>
            <a:r>
              <a:rPr lang="fi-FI" dirty="0"/>
              <a:t>̊ </a:t>
            </a:r>
            <a:r>
              <a:rPr lang="fi-FI" dirty="0" smtClean="0"/>
              <a:t>kulmassa pöydällä</a:t>
            </a:r>
            <a:r>
              <a:rPr lang="fi-FI" dirty="0"/>
              <a:t> </a:t>
            </a:r>
            <a:r>
              <a:rPr lang="fi-FI" dirty="0" smtClean="0"/>
              <a:t>tai tuolin käsinojilla</a:t>
            </a:r>
          </a:p>
          <a:p>
            <a:r>
              <a:rPr lang="fi-FI" dirty="0" smtClean="0"/>
              <a:t>Niska </a:t>
            </a:r>
            <a:r>
              <a:rPr lang="fi-FI" dirty="0"/>
              <a:t>ja pää ovat vartalon </a:t>
            </a:r>
            <a:r>
              <a:rPr lang="fi-FI" dirty="0" smtClean="0"/>
              <a:t>jatkeena, ei </a:t>
            </a:r>
            <a:r>
              <a:rPr lang="fi-FI" dirty="0"/>
              <a:t>kallistuneena taaksepäin, eikä liiaksi </a:t>
            </a:r>
            <a:r>
              <a:rPr lang="fi-FI" dirty="0" smtClean="0"/>
              <a:t>eteenpäin</a:t>
            </a:r>
          </a:p>
          <a:p>
            <a:r>
              <a:rPr lang="fi-FI" dirty="0" smtClean="0"/>
              <a:t>Ranteet </a:t>
            </a:r>
            <a:r>
              <a:rPr lang="fi-FI" dirty="0"/>
              <a:t>ovat mahdollisimman suorana </a:t>
            </a:r>
            <a:r>
              <a:rPr lang="fi-FI" dirty="0" smtClean="0"/>
              <a:t>työskenneltäessä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5773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9829800" cy="1082675"/>
          </a:xfrm>
        </p:spPr>
        <p:txBody>
          <a:bodyPr/>
          <a:lstStyle/>
          <a:p>
            <a:r>
              <a:rPr lang="fi-FI" dirty="0" smtClean="0"/>
              <a:t>Ergonominen työskentelyasento istuen ja seisten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586961"/>
            <a:ext cx="5808511" cy="5040560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056" y="1413110"/>
            <a:ext cx="3998941" cy="540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78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fi-FI" dirty="0" smtClean="0"/>
              <a:t>Ergonomia etätyöskentelyssä</a:t>
            </a:r>
            <a:endParaRPr lang="fi-FI" dirty="0"/>
          </a:p>
        </p:txBody>
      </p:sp>
      <p:sp>
        <p:nvSpPr>
          <p:cNvPr id="6" name="Tekstin paikkamerkki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Poikkeusoloissa työskennellään ja opiskellaan runsaasti kotona</a:t>
            </a:r>
          </a:p>
          <a:p>
            <a:r>
              <a:rPr lang="fi-FI" dirty="0"/>
              <a:t>Tämä tuo haastetta ergonomiseen </a:t>
            </a:r>
            <a:r>
              <a:rPr lang="fi-FI" dirty="0" smtClean="0"/>
              <a:t>työskentelyyn</a:t>
            </a:r>
          </a:p>
          <a:p>
            <a:r>
              <a:rPr lang="fi-FI" dirty="0" smtClean="0"/>
              <a:t>Tärkeää kuitenkin huomioida hyvä ergonomia myös etätyössä</a:t>
            </a:r>
          </a:p>
          <a:p>
            <a:r>
              <a:rPr lang="fi-FI" dirty="0" smtClean="0"/>
              <a:t>Hyvällä ergonomialla on mahdollista välttää tuki- ja liikuntaelimistön oireilua</a:t>
            </a:r>
          </a:p>
          <a:p>
            <a:r>
              <a:rPr lang="fi-FI" dirty="0" smtClean="0"/>
              <a:t>Etätyöskentelyssä pätevät samat ergonomiaohjeistukset kuin koulussa ja työpaikalla. Toisinaan etätyössä joudutaan kuitenkin hieman soveltamaan työtilojen ja välineiden vuoksi.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9357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Vinkit ergonomiaan etätyössä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Pyri suunnittelemaan työt niin, että työajan ja vapaa-ajan välillä on selkeä raja</a:t>
            </a:r>
          </a:p>
          <a:p>
            <a:r>
              <a:rPr lang="fi-FI" dirty="0" smtClean="0"/>
              <a:t>Vaihtele työskentelyasentoa usein, työskentele välillä seisten ja välillä istuen</a:t>
            </a:r>
          </a:p>
          <a:p>
            <a:r>
              <a:rPr lang="fi-FI" dirty="0" smtClean="0"/>
              <a:t>Muista tauottaa työtäsi, mielellään ainakin 45 minuutin välein</a:t>
            </a:r>
          </a:p>
          <a:p>
            <a:r>
              <a:rPr lang="fi-FI" dirty="0" smtClean="0"/>
              <a:t>Muista taukojumpat</a:t>
            </a:r>
          </a:p>
          <a:p>
            <a:r>
              <a:rPr lang="fi-FI" dirty="0" smtClean="0"/>
              <a:t>Pyri rajoittamaan pitkään samassa asennossa työskentelyä</a:t>
            </a:r>
          </a:p>
          <a:p>
            <a:r>
              <a:rPr lang="fi-FI" dirty="0" smtClean="0"/>
              <a:t>Hyödynnä apuvälineitä, esim. ristiselkää tukeva tyyny auttaa hyvän istuma-asennon ylläpidossa</a:t>
            </a:r>
          </a:p>
          <a:p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187501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pset ystävät 16 x 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246379_TF03896101" id="{3E3FE09D-6089-4EDC-AC6C-8654FCAF671D}" vid="{F02C0A4D-4045-43E2-868E-D7BA4F26F211}"/>
    </a:ext>
  </a:extLst>
</a:theme>
</file>

<file path=ppt/theme/theme2.xml><?xml version="1.0" encoding="utf-8"?>
<a:theme xmlns:a="http://schemas.openxmlformats.org/drawingml/2006/main" name="Office-teema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A15C6C-6BB6-4DB6-B7D6-7F14EAB2CC5C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40262f94-9f35-4ac3-9a90-690165a166b7"/>
    <ds:schemaRef ds:uri="a4f35948-e619-41b3-aa29-22878b09cfd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Lapset koulupihalla, opetusesitys, albumi (laajakuva)</Template>
  <TotalTime>80</TotalTime>
  <Words>341</Words>
  <Application>Microsoft Office PowerPoint</Application>
  <PresentationFormat>Laajakuva</PresentationFormat>
  <Paragraphs>65</Paragraphs>
  <Slides>10</Slides>
  <Notes>9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3" baseType="lpstr">
      <vt:lpstr>Arial</vt:lpstr>
      <vt:lpstr>Times New Roman</vt:lpstr>
      <vt:lpstr>Lapset ystävät 16 x 9</vt:lpstr>
      <vt:lpstr>Ergonomia</vt:lpstr>
      <vt:lpstr>Ergonomia?</vt:lpstr>
      <vt:lpstr>Ergonomian määritelmä</vt:lpstr>
      <vt:lpstr>Ergonomia</vt:lpstr>
      <vt:lpstr>Ergonominen työskentely</vt:lpstr>
      <vt:lpstr>Ergonominen istuma-asento</vt:lpstr>
      <vt:lpstr>Ergonominen työskentelyasento istuen ja seisten</vt:lpstr>
      <vt:lpstr>Ergonomia etätyöskentelyssä</vt:lpstr>
      <vt:lpstr>Vinkit ergonomiaan etätyössä</vt:lpstr>
      <vt:lpstr>Lähteet</vt:lpstr>
    </vt:vector>
  </TitlesOfParts>
  <Company>Kouvolan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Ergonomia</dc:title>
  <dc:creator>Minna Mänttäri</dc:creator>
  <cp:keywords/>
  <cp:lastModifiedBy>Minna Mänttäri</cp:lastModifiedBy>
  <cp:revision>7</cp:revision>
  <dcterms:created xsi:type="dcterms:W3CDTF">2020-04-22T05:22:01Z</dcterms:created>
  <dcterms:modified xsi:type="dcterms:W3CDTF">2020-04-22T06:42:05Z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