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30FA6F-B65B-4B52-B3E7-AB0A5B23072A}" type="datetimeFigureOut">
              <a:rPr lang="is-IS" smtClean="0"/>
              <a:t>3.11.2015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BA3B4E-918E-4A9C-8C75-DE3A6CE42314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5508103" y="5589240"/>
            <a:ext cx="3384377" cy="864096"/>
          </a:xfrm>
        </p:spPr>
        <p:txBody>
          <a:bodyPr/>
          <a:lstStyle/>
          <a:p>
            <a:r>
              <a:rPr lang="is-IS" dirty="0" err="1" smtClean="0"/>
              <a:t>After</a:t>
            </a:r>
            <a:r>
              <a:rPr lang="is-IS" dirty="0" smtClean="0"/>
              <a:t>:Örnu Maren </a:t>
            </a:r>
            <a:r>
              <a:rPr lang="is-IS" dirty="0" err="1" smtClean="0"/>
              <a:t>and</a:t>
            </a:r>
            <a:r>
              <a:rPr lang="is-IS" smtClean="0"/>
              <a:t> Hildi Völu</a:t>
            </a:r>
            <a:endParaRPr lang="is-IS" dirty="0"/>
          </a:p>
        </p:txBody>
      </p:sp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75351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secret</a:t>
            </a:r>
            <a:r>
              <a:rPr lang="is-IS" dirty="0" smtClean="0"/>
              <a:t> valley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5323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3384376"/>
          </a:xfrm>
        </p:spPr>
        <p:txBody>
          <a:bodyPr/>
          <a:lstStyle/>
          <a:p>
            <a:pPr marL="0" indent="0">
              <a:buNone/>
            </a:pPr>
            <a:r>
              <a:rPr lang="is-IS" sz="2800" dirty="0" err="1" smtClean="0"/>
              <a:t>One</a:t>
            </a:r>
            <a:r>
              <a:rPr lang="is-IS" sz="2800" dirty="0" smtClean="0"/>
              <a:t> </a:t>
            </a:r>
            <a:r>
              <a:rPr lang="is-IS" sz="2800" dirty="0" err="1" smtClean="0"/>
              <a:t>beautiful</a:t>
            </a:r>
            <a:r>
              <a:rPr lang="is-IS" sz="2800" dirty="0" smtClean="0"/>
              <a:t> </a:t>
            </a:r>
            <a:r>
              <a:rPr lang="is-IS" sz="2800" dirty="0" err="1" smtClean="0"/>
              <a:t>autumn</a:t>
            </a:r>
            <a:r>
              <a:rPr lang="is-IS" sz="2800" dirty="0" smtClean="0"/>
              <a:t> </a:t>
            </a:r>
            <a:r>
              <a:rPr lang="is-IS" sz="2800" dirty="0" err="1" smtClean="0"/>
              <a:t>day</a:t>
            </a:r>
            <a:r>
              <a:rPr lang="is-IS" sz="2800" dirty="0" smtClean="0"/>
              <a:t> </a:t>
            </a:r>
            <a:r>
              <a:rPr lang="is-IS" sz="2800" dirty="0" err="1" smtClean="0"/>
              <a:t>did</a:t>
            </a:r>
            <a:r>
              <a:rPr lang="is-IS" sz="2800" dirty="0" smtClean="0"/>
              <a:t> a fox </a:t>
            </a:r>
            <a:r>
              <a:rPr lang="is-IS" sz="2800" dirty="0" err="1" smtClean="0"/>
              <a:t>had</a:t>
            </a:r>
            <a:r>
              <a:rPr lang="is-IS" sz="2800" dirty="0" smtClean="0"/>
              <a:t> </a:t>
            </a:r>
            <a:r>
              <a:rPr lang="is-IS" sz="2800" dirty="0" err="1" smtClean="0"/>
              <a:t>five</a:t>
            </a:r>
            <a:r>
              <a:rPr lang="is-IS" sz="2800" dirty="0" smtClean="0"/>
              <a:t> </a:t>
            </a:r>
            <a:r>
              <a:rPr lang="is-IS" sz="2800" dirty="0" err="1" smtClean="0"/>
              <a:t>beautiful</a:t>
            </a:r>
            <a:r>
              <a:rPr lang="is-IS" sz="2800" dirty="0" smtClean="0"/>
              <a:t> </a:t>
            </a:r>
            <a:r>
              <a:rPr lang="is-IS" sz="2800" dirty="0" err="1" smtClean="0"/>
              <a:t>pups.Their</a:t>
            </a:r>
            <a:r>
              <a:rPr lang="is-IS" sz="2800" dirty="0" smtClean="0"/>
              <a:t> </a:t>
            </a:r>
            <a:r>
              <a:rPr lang="is-IS" sz="2800" dirty="0" err="1" smtClean="0"/>
              <a:t>mom</a:t>
            </a:r>
            <a:r>
              <a:rPr lang="is-IS" sz="2800" dirty="0" smtClean="0"/>
              <a:t> </a:t>
            </a:r>
            <a:r>
              <a:rPr lang="is-IS" sz="2800" dirty="0" err="1" smtClean="0"/>
              <a:t>named</a:t>
            </a:r>
            <a:r>
              <a:rPr lang="is-IS" sz="2800" dirty="0" smtClean="0"/>
              <a:t> </a:t>
            </a:r>
            <a:r>
              <a:rPr lang="is-IS" sz="2800" dirty="0" err="1" smtClean="0"/>
              <a:t>them</a:t>
            </a:r>
            <a:r>
              <a:rPr lang="is-IS" sz="2800" dirty="0" smtClean="0"/>
              <a:t> Logan and </a:t>
            </a:r>
            <a:r>
              <a:rPr lang="is-IS" sz="2800" dirty="0" err="1" smtClean="0"/>
              <a:t>Snowy.They</a:t>
            </a:r>
            <a:r>
              <a:rPr lang="is-IS" sz="2800" dirty="0" smtClean="0"/>
              <a:t>  </a:t>
            </a:r>
            <a:r>
              <a:rPr lang="is-IS" sz="2800" dirty="0" err="1" smtClean="0"/>
              <a:t>where</a:t>
            </a:r>
            <a:r>
              <a:rPr lang="is-IS" sz="2800" dirty="0" smtClean="0"/>
              <a:t>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most</a:t>
            </a:r>
            <a:r>
              <a:rPr lang="is-IS" sz="2800" dirty="0" smtClean="0"/>
              <a:t> lifefull of  all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another</a:t>
            </a:r>
            <a:r>
              <a:rPr lang="is-IS" sz="2800" dirty="0" smtClean="0"/>
              <a:t> </a:t>
            </a:r>
            <a:r>
              <a:rPr lang="is-IS" sz="2800" dirty="0" err="1" smtClean="0"/>
              <a:t>pups.One</a:t>
            </a:r>
            <a:r>
              <a:rPr lang="is-IS" sz="2800" dirty="0" smtClean="0"/>
              <a:t> </a:t>
            </a:r>
            <a:r>
              <a:rPr lang="is-IS" sz="2800" dirty="0" err="1" smtClean="0"/>
              <a:t>day</a:t>
            </a:r>
            <a:r>
              <a:rPr lang="is-IS" sz="2800" dirty="0" smtClean="0"/>
              <a:t> </a:t>
            </a:r>
            <a:r>
              <a:rPr lang="is-IS" sz="2800" dirty="0" err="1" smtClean="0"/>
              <a:t>did</a:t>
            </a:r>
            <a:r>
              <a:rPr lang="is-IS" sz="2800" dirty="0" smtClean="0"/>
              <a:t> </a:t>
            </a:r>
            <a:r>
              <a:rPr lang="is-IS" sz="2800" dirty="0" err="1" smtClean="0"/>
              <a:t>the</a:t>
            </a:r>
            <a:r>
              <a:rPr lang="is-IS" sz="2800" dirty="0" smtClean="0"/>
              <a:t> fox </a:t>
            </a:r>
            <a:r>
              <a:rPr lang="is-IS" sz="2800" dirty="0" err="1" smtClean="0"/>
              <a:t>family</a:t>
            </a:r>
            <a:r>
              <a:rPr lang="is-IS" sz="2800" dirty="0" smtClean="0"/>
              <a:t> og </a:t>
            </a:r>
            <a:r>
              <a:rPr lang="is-IS" sz="2800" dirty="0" err="1" smtClean="0"/>
              <a:t>on</a:t>
            </a:r>
            <a:r>
              <a:rPr lang="is-IS" sz="2800" dirty="0" smtClean="0"/>
              <a:t> </a:t>
            </a:r>
            <a:r>
              <a:rPr lang="is-IS" sz="2800" dirty="0" err="1" smtClean="0"/>
              <a:t>hunting</a:t>
            </a:r>
            <a:r>
              <a:rPr lang="is-IS" sz="2000" dirty="0" smtClean="0"/>
              <a:t>.</a:t>
            </a:r>
            <a:endParaRPr lang="is-I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416824" cy="35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8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0" y="4509120"/>
            <a:ext cx="8979532" cy="2088232"/>
          </a:xfrm>
        </p:spPr>
        <p:txBody>
          <a:bodyPr/>
          <a:lstStyle/>
          <a:p>
            <a:r>
              <a:rPr lang="is-IS" sz="2800" dirty="0" err="1" smtClean="0"/>
              <a:t>They</a:t>
            </a:r>
            <a:r>
              <a:rPr lang="is-IS" sz="2800" dirty="0" smtClean="0"/>
              <a:t> </a:t>
            </a:r>
            <a:r>
              <a:rPr lang="is-IS" sz="2800" dirty="0" err="1" smtClean="0"/>
              <a:t>was</a:t>
            </a:r>
            <a:r>
              <a:rPr lang="is-IS" sz="2800" dirty="0" smtClean="0"/>
              <a:t> </a:t>
            </a:r>
            <a:r>
              <a:rPr lang="is-IS" sz="2800" dirty="0" err="1" smtClean="0"/>
              <a:t>trying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catch</a:t>
            </a:r>
            <a:r>
              <a:rPr lang="is-IS" sz="2800" dirty="0" smtClean="0"/>
              <a:t> </a:t>
            </a:r>
            <a:r>
              <a:rPr lang="is-IS" sz="2800" dirty="0"/>
              <a:t>a</a:t>
            </a:r>
            <a:r>
              <a:rPr lang="is-IS" sz="2800" dirty="0" smtClean="0"/>
              <a:t> </a:t>
            </a:r>
            <a:r>
              <a:rPr lang="is-IS" sz="2800" dirty="0" err="1" smtClean="0"/>
              <a:t>bunny</a:t>
            </a:r>
            <a:r>
              <a:rPr lang="is-IS" sz="2800" dirty="0" smtClean="0"/>
              <a:t>.</a:t>
            </a:r>
            <a:r>
              <a:rPr lang="is-IS" sz="2800" dirty="0" err="1" smtClean="0"/>
              <a:t>Logan</a:t>
            </a:r>
            <a:r>
              <a:rPr lang="is-IS" sz="2800" dirty="0" smtClean="0"/>
              <a:t> and </a:t>
            </a:r>
            <a:r>
              <a:rPr lang="is-IS" sz="2800" dirty="0" err="1" smtClean="0"/>
              <a:t>Snowy</a:t>
            </a:r>
            <a:r>
              <a:rPr lang="is-IS" sz="2800" dirty="0" smtClean="0"/>
              <a:t> </a:t>
            </a:r>
            <a:r>
              <a:rPr lang="is-IS" sz="2800" dirty="0" err="1" smtClean="0"/>
              <a:t>saw</a:t>
            </a:r>
            <a:r>
              <a:rPr lang="is-IS" sz="2800" dirty="0" smtClean="0"/>
              <a:t> </a:t>
            </a:r>
            <a:r>
              <a:rPr lang="is-IS" sz="2800" dirty="0" err="1" smtClean="0"/>
              <a:t>bunny</a:t>
            </a:r>
            <a:r>
              <a:rPr lang="is-IS" sz="2800" dirty="0" smtClean="0"/>
              <a:t> and </a:t>
            </a:r>
            <a:r>
              <a:rPr lang="is-IS" sz="2800" dirty="0" err="1" smtClean="0"/>
              <a:t>they</a:t>
            </a:r>
            <a:r>
              <a:rPr lang="is-IS" sz="2800" dirty="0" smtClean="0"/>
              <a:t> </a:t>
            </a:r>
            <a:r>
              <a:rPr lang="is-IS" sz="2800" dirty="0" err="1" smtClean="0"/>
              <a:t>wanted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make</a:t>
            </a:r>
            <a:r>
              <a:rPr lang="is-IS" sz="2800" dirty="0" smtClean="0"/>
              <a:t> </a:t>
            </a:r>
            <a:r>
              <a:rPr lang="is-IS" sz="2800" dirty="0" err="1" smtClean="0"/>
              <a:t>their</a:t>
            </a:r>
            <a:r>
              <a:rPr lang="is-IS" sz="2800" dirty="0" smtClean="0"/>
              <a:t> parents </a:t>
            </a:r>
            <a:r>
              <a:rPr lang="is-IS" sz="2800" dirty="0" err="1" smtClean="0"/>
              <a:t>proud</a:t>
            </a:r>
            <a:r>
              <a:rPr lang="is-IS" sz="2800" dirty="0" smtClean="0"/>
              <a:t> of </a:t>
            </a:r>
            <a:r>
              <a:rPr lang="is-IS" sz="2800" dirty="0" err="1" smtClean="0"/>
              <a:t>them</a:t>
            </a:r>
            <a:r>
              <a:rPr lang="is-IS" sz="2800" dirty="0" smtClean="0"/>
              <a:t> so </a:t>
            </a:r>
            <a:r>
              <a:rPr lang="is-IS" sz="2800" dirty="0" err="1" smtClean="0"/>
              <a:t>they</a:t>
            </a:r>
            <a:r>
              <a:rPr lang="is-IS" sz="2800" dirty="0" smtClean="0"/>
              <a:t> </a:t>
            </a:r>
            <a:r>
              <a:rPr lang="is-IS" sz="2800" dirty="0" err="1" smtClean="0"/>
              <a:t>did</a:t>
            </a:r>
            <a:r>
              <a:rPr lang="is-IS" sz="2800" dirty="0" smtClean="0"/>
              <a:t> </a:t>
            </a:r>
            <a:r>
              <a:rPr lang="is-IS" sz="2800" dirty="0" err="1" smtClean="0"/>
              <a:t>wanted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try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catch</a:t>
            </a:r>
            <a:r>
              <a:rPr lang="is-IS" sz="2800" dirty="0" smtClean="0"/>
              <a:t>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bunny</a:t>
            </a:r>
            <a:r>
              <a:rPr lang="is-IS" sz="2800" dirty="0" smtClean="0"/>
              <a:t>. </a:t>
            </a:r>
            <a:endParaRPr lang="is-IS" sz="2800" dirty="0"/>
          </a:p>
        </p:txBody>
      </p:sp>
      <p:pic>
        <p:nvPicPr>
          <p:cNvPr id="2050" name="Picture 2" descr="http://www.spyr.is/thumb/1200x800/53bfc72f1c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5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67545" y="620688"/>
            <a:ext cx="3816424" cy="5688632"/>
          </a:xfrm>
        </p:spPr>
        <p:txBody>
          <a:bodyPr/>
          <a:lstStyle/>
          <a:p>
            <a:pPr marL="0" indent="0" algn="l">
              <a:buNone/>
            </a:pP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bunny</a:t>
            </a:r>
            <a:r>
              <a:rPr lang="is-IS" sz="2800" dirty="0" smtClean="0"/>
              <a:t> </a:t>
            </a:r>
            <a:r>
              <a:rPr lang="is-IS" sz="2800" dirty="0" err="1" smtClean="0"/>
              <a:t>was</a:t>
            </a:r>
            <a:r>
              <a:rPr lang="is-IS" sz="2800" dirty="0" smtClean="0"/>
              <a:t> </a:t>
            </a:r>
            <a:r>
              <a:rPr lang="is-IS" sz="2800" dirty="0" err="1" smtClean="0"/>
              <a:t>so</a:t>
            </a:r>
            <a:r>
              <a:rPr lang="is-IS" sz="2800" dirty="0" smtClean="0"/>
              <a:t> fast,</a:t>
            </a:r>
            <a:r>
              <a:rPr lang="is-IS" sz="2800" dirty="0" err="1" smtClean="0"/>
              <a:t>so</a:t>
            </a:r>
            <a:r>
              <a:rPr lang="is-IS" sz="2800" dirty="0" smtClean="0"/>
              <a:t> </a:t>
            </a:r>
            <a:r>
              <a:rPr lang="is-IS" sz="2800" dirty="0" err="1" smtClean="0"/>
              <a:t>they</a:t>
            </a:r>
            <a:r>
              <a:rPr lang="is-IS" sz="2800" dirty="0" smtClean="0"/>
              <a:t> </a:t>
            </a:r>
            <a:r>
              <a:rPr lang="is-IS" sz="2800" dirty="0" err="1" smtClean="0"/>
              <a:t>decided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reach</a:t>
            </a:r>
            <a:r>
              <a:rPr lang="is-IS" sz="2800" dirty="0" smtClean="0"/>
              <a:t> a small </a:t>
            </a:r>
            <a:r>
              <a:rPr lang="is-IS" sz="2800" dirty="0" err="1" smtClean="0"/>
              <a:t>mouse</a:t>
            </a:r>
            <a:r>
              <a:rPr lang="is-IS" sz="2800" dirty="0" smtClean="0"/>
              <a:t> </a:t>
            </a:r>
            <a:r>
              <a:rPr lang="is-IS" sz="2800" dirty="0" err="1" smtClean="0"/>
              <a:t>that</a:t>
            </a:r>
            <a:r>
              <a:rPr lang="is-IS" sz="2800" dirty="0" smtClean="0"/>
              <a:t> </a:t>
            </a:r>
            <a:r>
              <a:rPr lang="is-IS" sz="2800" dirty="0" err="1" smtClean="0"/>
              <a:t>slipped</a:t>
            </a:r>
            <a:r>
              <a:rPr lang="is-IS" sz="2800" dirty="0" smtClean="0"/>
              <a:t> </a:t>
            </a:r>
            <a:r>
              <a:rPr lang="is-IS" sz="2800" dirty="0" err="1" smtClean="0"/>
              <a:t>by</a:t>
            </a:r>
            <a:r>
              <a:rPr lang="is-IS" sz="2800" dirty="0" smtClean="0"/>
              <a:t> </a:t>
            </a:r>
            <a:r>
              <a:rPr lang="is-IS" sz="2800" dirty="0" err="1" smtClean="0"/>
              <a:t>them</a:t>
            </a:r>
            <a:r>
              <a:rPr lang="is-IS" sz="2800" dirty="0" smtClean="0"/>
              <a:t>.</a:t>
            </a:r>
            <a:r>
              <a:rPr lang="is-IS" sz="2800" dirty="0" err="1" smtClean="0"/>
              <a:t>They</a:t>
            </a:r>
            <a:r>
              <a:rPr lang="is-IS" sz="2800" dirty="0" smtClean="0"/>
              <a:t> </a:t>
            </a:r>
            <a:r>
              <a:rPr lang="is-IS" sz="2800" dirty="0" err="1" smtClean="0"/>
              <a:t>started</a:t>
            </a:r>
            <a:r>
              <a:rPr lang="is-IS" sz="2800" dirty="0" smtClean="0"/>
              <a:t> </a:t>
            </a:r>
            <a:r>
              <a:rPr lang="is-IS" sz="2800" dirty="0" err="1" smtClean="0"/>
              <a:t>to</a:t>
            </a:r>
            <a:r>
              <a:rPr lang="is-IS" sz="2800" dirty="0" smtClean="0"/>
              <a:t> </a:t>
            </a:r>
            <a:r>
              <a:rPr lang="is-IS" sz="2800" dirty="0" err="1" smtClean="0"/>
              <a:t>run</a:t>
            </a:r>
            <a:r>
              <a:rPr lang="is-IS" sz="2800" dirty="0" smtClean="0"/>
              <a:t> </a:t>
            </a:r>
            <a:r>
              <a:rPr lang="is-IS" sz="2800" dirty="0" err="1" smtClean="0"/>
              <a:t>after</a:t>
            </a:r>
            <a:r>
              <a:rPr lang="is-IS" sz="2800" dirty="0" smtClean="0"/>
              <a:t>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mouse</a:t>
            </a:r>
            <a:r>
              <a:rPr lang="is-IS" sz="2800" dirty="0" smtClean="0"/>
              <a:t>.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mouse</a:t>
            </a:r>
            <a:r>
              <a:rPr lang="is-IS" sz="2800" dirty="0" smtClean="0"/>
              <a:t> </a:t>
            </a:r>
            <a:r>
              <a:rPr lang="is-IS" sz="2800" dirty="0" err="1" smtClean="0"/>
              <a:t>ran</a:t>
            </a:r>
            <a:r>
              <a:rPr lang="is-IS" sz="2800" dirty="0" smtClean="0"/>
              <a:t> </a:t>
            </a:r>
            <a:r>
              <a:rPr lang="is-IS" sz="2800" dirty="0" err="1" smtClean="0"/>
              <a:t>into</a:t>
            </a:r>
            <a:r>
              <a:rPr lang="is-IS" sz="2800" dirty="0" smtClean="0"/>
              <a:t> a </a:t>
            </a:r>
            <a:r>
              <a:rPr lang="is-IS" sz="2800" dirty="0" err="1" smtClean="0"/>
              <a:t>cave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in</a:t>
            </a:r>
            <a:r>
              <a:rPr lang="is-IS" sz="2800" dirty="0" smtClean="0"/>
              <a:t> a </a:t>
            </a:r>
            <a:r>
              <a:rPr lang="is-IS" sz="2800" dirty="0" err="1" smtClean="0"/>
              <a:t>hole</a:t>
            </a:r>
            <a:r>
              <a:rPr lang="is-IS" sz="2800" dirty="0" smtClean="0"/>
              <a:t> </a:t>
            </a:r>
            <a:r>
              <a:rPr lang="is-IS" sz="2800" dirty="0" err="1" smtClean="0"/>
              <a:t>that</a:t>
            </a:r>
            <a:r>
              <a:rPr lang="is-IS" sz="2800" dirty="0" smtClean="0"/>
              <a:t> </a:t>
            </a:r>
            <a:r>
              <a:rPr lang="is-IS" sz="2800" dirty="0" err="1" smtClean="0"/>
              <a:t>was</a:t>
            </a:r>
            <a:r>
              <a:rPr lang="is-IS" sz="2800" dirty="0" smtClean="0"/>
              <a:t> </a:t>
            </a:r>
            <a:r>
              <a:rPr lang="is-IS" sz="2800" dirty="0" err="1" smtClean="0"/>
              <a:t>in</a:t>
            </a:r>
            <a:r>
              <a:rPr lang="is-IS" sz="2800" dirty="0" smtClean="0"/>
              <a:t>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wall</a:t>
            </a:r>
            <a:r>
              <a:rPr lang="is-IS" sz="2800" dirty="0" smtClean="0"/>
              <a:t> at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cave</a:t>
            </a:r>
            <a:r>
              <a:rPr lang="is-IS" sz="2800" dirty="0" smtClean="0"/>
              <a:t>.</a:t>
            </a:r>
            <a:r>
              <a:rPr lang="is-IS" sz="2800" dirty="0" err="1" smtClean="0"/>
              <a:t>Then</a:t>
            </a:r>
            <a:r>
              <a:rPr lang="is-IS" sz="2800" dirty="0" smtClean="0"/>
              <a:t> a </a:t>
            </a:r>
            <a:r>
              <a:rPr lang="is-IS" sz="2800" dirty="0" err="1" smtClean="0"/>
              <a:t>really</a:t>
            </a:r>
            <a:r>
              <a:rPr lang="is-IS" sz="2800" dirty="0" smtClean="0"/>
              <a:t> </a:t>
            </a:r>
            <a:r>
              <a:rPr lang="is-IS" sz="2800" dirty="0" err="1" smtClean="0"/>
              <a:t>big</a:t>
            </a:r>
            <a:r>
              <a:rPr lang="is-IS" sz="2800" dirty="0" smtClean="0"/>
              <a:t> </a:t>
            </a:r>
            <a:r>
              <a:rPr lang="is-IS" sz="2800" dirty="0" err="1" smtClean="0"/>
              <a:t>rock</a:t>
            </a:r>
            <a:r>
              <a:rPr lang="is-IS" sz="2800" dirty="0" smtClean="0"/>
              <a:t> </a:t>
            </a:r>
            <a:r>
              <a:rPr lang="is-IS" sz="2800" dirty="0" err="1" smtClean="0"/>
              <a:t>falled</a:t>
            </a:r>
            <a:r>
              <a:rPr lang="is-IS" sz="2800" dirty="0" smtClean="0"/>
              <a:t> at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entance</a:t>
            </a:r>
            <a:r>
              <a:rPr lang="is-IS" sz="2800" dirty="0" smtClean="0"/>
              <a:t>.</a:t>
            </a:r>
            <a:endParaRPr lang="is-IS" sz="2800" dirty="0"/>
          </a:p>
        </p:txBody>
      </p:sp>
      <p:pic>
        <p:nvPicPr>
          <p:cNvPr id="1026" name="Picture 2" descr="http://www.hdwallpaperscool.com/wp-content/uploads/2014/09/animals-little-mouse-new-desktop-hd-wallpaper-free-animal-background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7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3672408"/>
          </a:xfrm>
        </p:spPr>
        <p:txBody>
          <a:bodyPr/>
          <a:lstStyle/>
          <a:p>
            <a:pPr marL="0" indent="0" algn="l">
              <a:buNone/>
            </a:pP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couldn</a:t>
            </a:r>
            <a:r>
              <a:rPr lang="is-IS" sz="2400" dirty="0" smtClean="0"/>
              <a:t>´t get </a:t>
            </a:r>
            <a:r>
              <a:rPr lang="is-IS" sz="2400" dirty="0" err="1" smtClean="0"/>
              <a:t>any</a:t>
            </a:r>
            <a:r>
              <a:rPr lang="is-IS" sz="2400" dirty="0" smtClean="0"/>
              <a:t> </a:t>
            </a:r>
            <a:r>
              <a:rPr lang="is-IS" sz="2400" dirty="0" err="1" smtClean="0"/>
              <a:t>where</a:t>
            </a:r>
            <a:r>
              <a:rPr lang="is-IS" sz="2400" dirty="0" smtClean="0"/>
              <a:t> </a:t>
            </a:r>
            <a:r>
              <a:rPr lang="is-IS" sz="2400" dirty="0" err="1" smtClean="0"/>
              <a:t>out</a:t>
            </a:r>
            <a:r>
              <a:rPr lang="is-IS" sz="2400" dirty="0" smtClean="0"/>
              <a:t>,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walked</a:t>
            </a:r>
            <a:r>
              <a:rPr lang="is-IS" sz="2400" dirty="0" smtClean="0"/>
              <a:t> for a </a:t>
            </a:r>
            <a:r>
              <a:rPr lang="is-IS" sz="2400" dirty="0" err="1" smtClean="0"/>
              <a:t>long</a:t>
            </a:r>
            <a:r>
              <a:rPr lang="is-IS" sz="2400" dirty="0" smtClean="0"/>
              <a:t> </a:t>
            </a:r>
            <a:r>
              <a:rPr lang="is-IS" sz="2400" dirty="0" err="1" smtClean="0"/>
              <a:t>time</a:t>
            </a:r>
            <a:r>
              <a:rPr lang="is-IS" sz="2400" dirty="0" smtClean="0"/>
              <a:t>.</a:t>
            </a:r>
            <a:r>
              <a:rPr lang="is-IS" sz="2400" dirty="0" err="1" smtClean="0"/>
              <a:t>Finally</a:t>
            </a:r>
            <a:r>
              <a:rPr lang="is-IS" sz="2400" dirty="0" smtClean="0"/>
              <a:t> 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saw</a:t>
            </a:r>
            <a:r>
              <a:rPr lang="is-IS" sz="2400" dirty="0" smtClean="0"/>
              <a:t> a </a:t>
            </a:r>
            <a:r>
              <a:rPr lang="is-IS" sz="2400" dirty="0" err="1" smtClean="0"/>
              <a:t>light</a:t>
            </a:r>
            <a:r>
              <a:rPr lang="is-IS" sz="2400" dirty="0" smtClean="0"/>
              <a:t>, </a:t>
            </a:r>
            <a:r>
              <a:rPr lang="is-IS" sz="2400" dirty="0" err="1" smtClean="0"/>
              <a:t>so</a:t>
            </a:r>
            <a:r>
              <a:rPr lang="is-IS" sz="2400" dirty="0" smtClean="0"/>
              <a:t> 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ran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ran</a:t>
            </a:r>
            <a:r>
              <a:rPr lang="is-IS" sz="2400" dirty="0" smtClean="0"/>
              <a:t> </a:t>
            </a:r>
            <a:r>
              <a:rPr lang="is-IS" sz="2400" dirty="0" err="1" smtClean="0"/>
              <a:t>to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light</a:t>
            </a:r>
            <a:r>
              <a:rPr lang="is-IS" sz="2400" dirty="0" smtClean="0"/>
              <a:t>.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saw</a:t>
            </a:r>
            <a:r>
              <a:rPr lang="is-IS" sz="2400" dirty="0" smtClean="0"/>
              <a:t> a </a:t>
            </a:r>
            <a:r>
              <a:rPr lang="is-IS" sz="2400" dirty="0" err="1" smtClean="0"/>
              <a:t>hole</a:t>
            </a:r>
            <a:r>
              <a:rPr lang="is-IS" sz="2400" dirty="0" smtClean="0"/>
              <a:t> </a:t>
            </a:r>
            <a:r>
              <a:rPr lang="is-IS" sz="2400" dirty="0" err="1" smtClean="0"/>
              <a:t>where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light</a:t>
            </a:r>
            <a:r>
              <a:rPr lang="is-IS" sz="2400" dirty="0" smtClean="0"/>
              <a:t> </a:t>
            </a:r>
            <a:r>
              <a:rPr lang="is-IS" sz="2400" dirty="0" err="1" smtClean="0"/>
              <a:t>came</a:t>
            </a:r>
            <a:r>
              <a:rPr lang="is-IS" sz="2400" dirty="0" smtClean="0"/>
              <a:t> </a:t>
            </a:r>
            <a:r>
              <a:rPr lang="is-IS" sz="2400" dirty="0" err="1" smtClean="0"/>
              <a:t>from</a:t>
            </a:r>
            <a:r>
              <a:rPr lang="is-IS" sz="2400" dirty="0" smtClean="0"/>
              <a:t>.</a:t>
            </a:r>
            <a:r>
              <a:rPr lang="is-IS" sz="2400" dirty="0" err="1" smtClean="0"/>
              <a:t>Logan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Snowy</a:t>
            </a:r>
            <a:r>
              <a:rPr lang="is-IS" sz="2400" dirty="0" smtClean="0"/>
              <a:t> </a:t>
            </a:r>
            <a:r>
              <a:rPr lang="is-IS" sz="2400" dirty="0" err="1" smtClean="0"/>
              <a:t>crawled</a:t>
            </a:r>
            <a:r>
              <a:rPr lang="is-IS" sz="2400" dirty="0" smtClean="0"/>
              <a:t> </a:t>
            </a:r>
            <a:r>
              <a:rPr lang="is-IS" sz="2400" dirty="0" err="1" smtClean="0"/>
              <a:t>through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hole</a:t>
            </a:r>
            <a:r>
              <a:rPr lang="is-IS" sz="2400" dirty="0" smtClean="0"/>
              <a:t>,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when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got </a:t>
            </a:r>
            <a:r>
              <a:rPr lang="is-IS" sz="2400" dirty="0" err="1" smtClean="0"/>
              <a:t>out</a:t>
            </a:r>
            <a:r>
              <a:rPr lang="is-IS" sz="2400" dirty="0" smtClean="0"/>
              <a:t>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cave</a:t>
            </a:r>
            <a:r>
              <a:rPr lang="is-IS" sz="2400" dirty="0" smtClean="0"/>
              <a:t> 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saw</a:t>
            </a:r>
            <a:r>
              <a:rPr lang="is-IS" sz="2400" dirty="0" smtClean="0"/>
              <a:t> a small valley.´´</a:t>
            </a:r>
            <a:r>
              <a:rPr lang="is-IS" sz="2400" dirty="0" err="1" smtClean="0"/>
              <a:t>WOW</a:t>
            </a:r>
            <a:r>
              <a:rPr lang="is-IS" sz="2400" dirty="0" smtClean="0"/>
              <a:t>´´</a:t>
            </a:r>
            <a:r>
              <a:rPr lang="is-IS" sz="2400" dirty="0" err="1" smtClean="0"/>
              <a:t>said</a:t>
            </a:r>
            <a:r>
              <a:rPr lang="is-IS" sz="2400" dirty="0" smtClean="0"/>
              <a:t> </a:t>
            </a:r>
            <a:r>
              <a:rPr lang="is-IS" sz="2400" dirty="0" err="1" smtClean="0"/>
              <a:t>snowy</a:t>
            </a:r>
            <a:r>
              <a:rPr lang="is-IS" sz="2400" dirty="0" smtClean="0"/>
              <a:t> ´´I </a:t>
            </a:r>
            <a:r>
              <a:rPr lang="is-IS" sz="2400" dirty="0" err="1" smtClean="0"/>
              <a:t>know</a:t>
            </a:r>
            <a:r>
              <a:rPr lang="is-IS" sz="2400" dirty="0" smtClean="0"/>
              <a:t>´´</a:t>
            </a:r>
            <a:r>
              <a:rPr lang="is-IS" sz="2400" dirty="0" err="1" smtClean="0"/>
              <a:t>said</a:t>
            </a:r>
            <a:r>
              <a:rPr lang="is-IS" sz="2400" dirty="0" smtClean="0"/>
              <a:t> </a:t>
            </a:r>
            <a:r>
              <a:rPr lang="is-IS" sz="2400" dirty="0" err="1" smtClean="0"/>
              <a:t>Logan</a:t>
            </a:r>
            <a:r>
              <a:rPr lang="is-IS" sz="2400" dirty="0" smtClean="0"/>
              <a:t>.</a:t>
            </a:r>
            <a:r>
              <a:rPr lang="is-IS" sz="2400" dirty="0" err="1" smtClean="0"/>
              <a:t>They</a:t>
            </a:r>
            <a:r>
              <a:rPr lang="is-IS" sz="2400" dirty="0" smtClean="0"/>
              <a:t> got </a:t>
            </a:r>
            <a:r>
              <a:rPr lang="is-IS" sz="2400" dirty="0" err="1" smtClean="0"/>
              <a:t>tired</a:t>
            </a:r>
            <a:r>
              <a:rPr lang="is-IS" sz="2400" dirty="0" smtClean="0"/>
              <a:t> </a:t>
            </a:r>
            <a:r>
              <a:rPr lang="is-IS" sz="2400" dirty="0" err="1" smtClean="0"/>
              <a:t>after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walk</a:t>
            </a:r>
            <a:r>
              <a:rPr lang="is-IS" sz="2400" dirty="0" smtClean="0"/>
              <a:t>,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decided</a:t>
            </a:r>
            <a:r>
              <a:rPr lang="is-IS" sz="2400" dirty="0" smtClean="0"/>
              <a:t> </a:t>
            </a:r>
            <a:r>
              <a:rPr lang="is-IS" sz="2400" dirty="0" err="1" smtClean="0"/>
              <a:t>to</a:t>
            </a:r>
            <a:r>
              <a:rPr lang="is-IS" sz="2400" dirty="0" smtClean="0"/>
              <a:t> </a:t>
            </a:r>
            <a:r>
              <a:rPr lang="is-IS" sz="2400" dirty="0" err="1" smtClean="0"/>
              <a:t>sleep</a:t>
            </a:r>
            <a:r>
              <a:rPr lang="is-IS" sz="2400" dirty="0" smtClean="0"/>
              <a:t> </a:t>
            </a:r>
            <a:r>
              <a:rPr lang="is-IS" sz="2400" dirty="0" err="1" smtClean="0"/>
              <a:t>there</a:t>
            </a:r>
            <a:r>
              <a:rPr lang="is-IS" sz="2400" dirty="0" smtClean="0"/>
              <a:t> for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night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then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next</a:t>
            </a:r>
            <a:r>
              <a:rPr lang="is-IS" sz="2400" dirty="0" smtClean="0"/>
              <a:t> </a:t>
            </a:r>
            <a:r>
              <a:rPr lang="is-IS" sz="2400" dirty="0" err="1" smtClean="0"/>
              <a:t>morning</a:t>
            </a:r>
            <a:r>
              <a:rPr lang="is-IS" sz="2400" dirty="0" smtClean="0"/>
              <a:t> </a:t>
            </a:r>
            <a:r>
              <a:rPr lang="is-IS" sz="2400" dirty="0" err="1" smtClean="0"/>
              <a:t>try</a:t>
            </a:r>
            <a:r>
              <a:rPr lang="is-IS" sz="2400" dirty="0" smtClean="0"/>
              <a:t> </a:t>
            </a:r>
            <a:r>
              <a:rPr lang="is-IS" sz="2400" dirty="0" err="1" smtClean="0"/>
              <a:t>to</a:t>
            </a:r>
            <a:r>
              <a:rPr lang="is-IS" sz="2400" dirty="0" smtClean="0"/>
              <a:t> </a:t>
            </a:r>
            <a:r>
              <a:rPr lang="is-IS" sz="2400" dirty="0" err="1" smtClean="0"/>
              <a:t>find</a:t>
            </a:r>
            <a:r>
              <a:rPr lang="is-IS" sz="2400" dirty="0" smtClean="0"/>
              <a:t> </a:t>
            </a:r>
            <a:r>
              <a:rPr lang="is-IS" sz="2400" dirty="0" err="1" smtClean="0"/>
              <a:t>there</a:t>
            </a:r>
            <a:r>
              <a:rPr lang="is-IS" sz="2400" dirty="0" smtClean="0"/>
              <a:t> </a:t>
            </a:r>
            <a:r>
              <a:rPr lang="is-IS" sz="2400" dirty="0" err="1" smtClean="0"/>
              <a:t>their</a:t>
            </a:r>
            <a:r>
              <a:rPr lang="is-IS" sz="2400" dirty="0" smtClean="0"/>
              <a:t> </a:t>
            </a:r>
            <a:r>
              <a:rPr lang="is-IS" sz="2400" dirty="0" err="1" smtClean="0"/>
              <a:t>mom</a:t>
            </a:r>
            <a:r>
              <a:rPr lang="is-IS" sz="2400" dirty="0" smtClean="0"/>
              <a:t>, </a:t>
            </a:r>
            <a:r>
              <a:rPr lang="is-IS" sz="2400" dirty="0" err="1" smtClean="0"/>
              <a:t>dad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their</a:t>
            </a:r>
            <a:r>
              <a:rPr lang="is-IS" sz="2400" dirty="0" smtClean="0"/>
              <a:t> </a:t>
            </a:r>
            <a:r>
              <a:rPr lang="is-IS" sz="2400" dirty="0" err="1" smtClean="0"/>
              <a:t>siblings</a:t>
            </a:r>
            <a:r>
              <a:rPr lang="is-IS" sz="2400" dirty="0" smtClean="0"/>
              <a:t>.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5442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2520280"/>
          </a:xfrm>
        </p:spPr>
        <p:txBody>
          <a:bodyPr/>
          <a:lstStyle/>
          <a:p>
            <a:pPr marL="0" indent="0">
              <a:buNone/>
            </a:pP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crawled</a:t>
            </a:r>
            <a:r>
              <a:rPr lang="is-IS" sz="2400" dirty="0" smtClean="0"/>
              <a:t> </a:t>
            </a:r>
            <a:r>
              <a:rPr lang="is-IS" sz="2400" dirty="0" err="1" smtClean="0"/>
              <a:t>up</a:t>
            </a:r>
            <a:r>
              <a:rPr lang="is-IS" sz="2400" dirty="0" smtClean="0"/>
              <a:t> </a:t>
            </a:r>
            <a:r>
              <a:rPr lang="is-IS" sz="2400" dirty="0" err="1" smtClean="0"/>
              <a:t>on</a:t>
            </a:r>
            <a:r>
              <a:rPr lang="is-IS" sz="2400" dirty="0" smtClean="0"/>
              <a:t> a </a:t>
            </a:r>
            <a:r>
              <a:rPr lang="is-IS" sz="2400" dirty="0" err="1" smtClean="0"/>
              <a:t>rock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layed</a:t>
            </a:r>
            <a:r>
              <a:rPr lang="is-IS" sz="2400" dirty="0" smtClean="0"/>
              <a:t> </a:t>
            </a:r>
            <a:r>
              <a:rPr lang="is-IS" sz="2400" dirty="0" err="1" smtClean="0"/>
              <a:t>down</a:t>
            </a:r>
            <a:r>
              <a:rPr lang="is-IS" sz="2400" dirty="0" smtClean="0"/>
              <a:t>,</a:t>
            </a:r>
            <a:r>
              <a:rPr lang="is-IS" sz="2400" dirty="0" err="1" smtClean="0"/>
              <a:t>but</a:t>
            </a:r>
            <a:r>
              <a:rPr lang="is-IS" sz="2400" dirty="0" smtClean="0"/>
              <a:t> </a:t>
            </a:r>
            <a:r>
              <a:rPr lang="is-IS" sz="2400" dirty="0" err="1" smtClean="0"/>
              <a:t>suddenly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rock</a:t>
            </a:r>
            <a:r>
              <a:rPr lang="is-IS" sz="2400" dirty="0" smtClean="0"/>
              <a:t> </a:t>
            </a:r>
            <a:r>
              <a:rPr lang="is-IS" sz="2400" dirty="0" err="1" smtClean="0"/>
              <a:t>shouted</a:t>
            </a:r>
            <a:r>
              <a:rPr lang="is-IS" sz="2400" dirty="0" smtClean="0"/>
              <a:t> </a:t>
            </a:r>
            <a:r>
              <a:rPr lang="is-IS" sz="2400" dirty="0" err="1" smtClean="0"/>
              <a:t>in</a:t>
            </a:r>
            <a:r>
              <a:rPr lang="is-IS" sz="2400" dirty="0" smtClean="0"/>
              <a:t> </a:t>
            </a:r>
            <a:r>
              <a:rPr lang="is-IS" sz="2400" dirty="0" err="1" smtClean="0"/>
              <a:t>too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ground</a:t>
            </a:r>
            <a:r>
              <a:rPr lang="is-IS" sz="2400" dirty="0" smtClean="0"/>
              <a:t>.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stone</a:t>
            </a:r>
            <a:r>
              <a:rPr lang="is-IS" sz="2400" dirty="0" smtClean="0"/>
              <a:t> </a:t>
            </a:r>
            <a:r>
              <a:rPr lang="is-IS" sz="2400" dirty="0" err="1" smtClean="0"/>
              <a:t>shoutted</a:t>
            </a:r>
            <a:r>
              <a:rPr lang="is-IS" sz="2400" dirty="0" smtClean="0"/>
              <a:t> </a:t>
            </a:r>
            <a:r>
              <a:rPr lang="is-IS" sz="2400" dirty="0" err="1" smtClean="0"/>
              <a:t>down</a:t>
            </a:r>
            <a:r>
              <a:rPr lang="is-IS" sz="2400" dirty="0" smtClean="0"/>
              <a:t> a </a:t>
            </a:r>
            <a:r>
              <a:rPr lang="is-IS" sz="2400" dirty="0" err="1" smtClean="0"/>
              <a:t>tunnel</a:t>
            </a:r>
            <a:r>
              <a:rPr lang="is-IS" sz="2400" dirty="0"/>
              <a:t> </a:t>
            </a:r>
            <a:r>
              <a:rPr lang="is-IS" sz="2400" dirty="0" err="1" smtClean="0"/>
              <a:t>that</a:t>
            </a:r>
            <a:r>
              <a:rPr lang="is-IS" sz="2400" dirty="0" smtClean="0"/>
              <a:t> </a:t>
            </a:r>
            <a:r>
              <a:rPr lang="is-IS" sz="2400" dirty="0" err="1" smtClean="0"/>
              <a:t>formed</a:t>
            </a:r>
            <a:r>
              <a:rPr lang="is-IS" sz="2400" dirty="0" smtClean="0"/>
              <a:t>.</a:t>
            </a:r>
            <a:r>
              <a:rPr lang="is-IS" sz="2400" dirty="0" err="1" smtClean="0"/>
              <a:t>Suddenly</a:t>
            </a:r>
            <a:r>
              <a:rPr lang="is-IS" sz="2400" dirty="0" smtClean="0"/>
              <a:t> 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came</a:t>
            </a:r>
            <a:r>
              <a:rPr lang="is-IS" sz="2400" dirty="0" smtClean="0"/>
              <a:t> </a:t>
            </a:r>
            <a:r>
              <a:rPr lang="is-IS" sz="2400" dirty="0" err="1" smtClean="0"/>
              <a:t>up</a:t>
            </a:r>
            <a:r>
              <a:rPr lang="is-IS" sz="2400" dirty="0" smtClean="0"/>
              <a:t>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ground</a:t>
            </a:r>
            <a:r>
              <a:rPr lang="is-IS" sz="2400" dirty="0" smtClean="0"/>
              <a:t> at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other</a:t>
            </a:r>
            <a:r>
              <a:rPr lang="is-IS" sz="2400" dirty="0" smtClean="0"/>
              <a:t> </a:t>
            </a:r>
            <a:r>
              <a:rPr lang="is-IS" sz="2400" dirty="0" err="1" smtClean="0"/>
              <a:t>side</a:t>
            </a:r>
            <a:r>
              <a:rPr lang="is-IS" sz="2400" dirty="0" smtClean="0"/>
              <a:t>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cave</a:t>
            </a:r>
            <a:r>
              <a:rPr lang="is-IS" sz="2400" dirty="0" smtClean="0"/>
              <a:t>.</a:t>
            </a:r>
            <a:endParaRPr lang="is-IS" sz="2400" dirty="0"/>
          </a:p>
        </p:txBody>
      </p:sp>
      <p:pic>
        <p:nvPicPr>
          <p:cNvPr id="2050" name="Picture 2" descr="https://upload.wikimedia.org/wikipedia/commons/thumb/a/a0/Poland_Bialowieza_-_BPN.jpg/200px-Poland_Bialowieza_-_BP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040560" cy="33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6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650919" cy="5688632"/>
          </a:xfrm>
        </p:spPr>
        <p:txBody>
          <a:bodyPr/>
          <a:lstStyle/>
          <a:p>
            <a:pPr marL="0" indent="0" algn="ctr">
              <a:buNone/>
            </a:pPr>
            <a:r>
              <a:rPr lang="is-IS" sz="2400" dirty="0" err="1" smtClean="0"/>
              <a:t>Look</a:t>
            </a:r>
            <a:r>
              <a:rPr lang="is-IS" sz="2400" dirty="0" smtClean="0"/>
              <a:t> </a:t>
            </a:r>
            <a:r>
              <a:rPr lang="is-IS" sz="2400" dirty="0" err="1" smtClean="0"/>
              <a:t>we</a:t>
            </a:r>
            <a:r>
              <a:rPr lang="is-IS" sz="2400" dirty="0" smtClean="0"/>
              <a:t> got </a:t>
            </a:r>
            <a:r>
              <a:rPr lang="is-IS" sz="2400" dirty="0" err="1" smtClean="0"/>
              <a:t>home</a:t>
            </a:r>
            <a:r>
              <a:rPr lang="is-IS" sz="2400" dirty="0" smtClean="0"/>
              <a:t> </a:t>
            </a:r>
            <a:r>
              <a:rPr lang="is-IS" sz="2400" dirty="0" err="1" smtClean="0"/>
              <a:t>said</a:t>
            </a:r>
            <a:r>
              <a:rPr lang="is-IS" sz="2400" dirty="0" smtClean="0"/>
              <a:t> </a:t>
            </a:r>
            <a:r>
              <a:rPr lang="is-IS" sz="2400" dirty="0" err="1" smtClean="0"/>
              <a:t>them</a:t>
            </a:r>
            <a:r>
              <a:rPr lang="is-IS" sz="2400" dirty="0" smtClean="0"/>
              <a:t> </a:t>
            </a:r>
            <a:r>
              <a:rPr lang="is-IS" sz="2400" dirty="0" err="1" smtClean="0"/>
              <a:t>both</a:t>
            </a:r>
            <a:r>
              <a:rPr lang="is-IS" sz="2400" dirty="0" smtClean="0"/>
              <a:t> at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same</a:t>
            </a:r>
            <a:r>
              <a:rPr lang="is-IS" sz="2400" dirty="0" smtClean="0"/>
              <a:t> </a:t>
            </a:r>
            <a:r>
              <a:rPr lang="is-IS" sz="2400" dirty="0" err="1" smtClean="0"/>
              <a:t>time</a:t>
            </a:r>
            <a:r>
              <a:rPr lang="is-IS" sz="2400" dirty="0" smtClean="0"/>
              <a:t>.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ran</a:t>
            </a:r>
            <a:r>
              <a:rPr lang="is-IS" sz="2400" dirty="0" smtClean="0"/>
              <a:t> </a:t>
            </a:r>
            <a:r>
              <a:rPr lang="is-IS" sz="2400" dirty="0" err="1" smtClean="0"/>
              <a:t>to</a:t>
            </a:r>
            <a:r>
              <a:rPr lang="is-IS" sz="2400" dirty="0" smtClean="0"/>
              <a:t> </a:t>
            </a:r>
            <a:r>
              <a:rPr lang="is-IS" sz="2400" dirty="0" err="1" smtClean="0"/>
              <a:t>their</a:t>
            </a:r>
            <a:r>
              <a:rPr lang="is-IS" sz="2400" dirty="0" smtClean="0"/>
              <a:t> </a:t>
            </a:r>
            <a:r>
              <a:rPr lang="is-IS" sz="2400" dirty="0" err="1" smtClean="0"/>
              <a:t>mom</a:t>
            </a:r>
            <a:r>
              <a:rPr lang="is-IS" sz="2400" dirty="0" smtClean="0"/>
              <a:t>,</a:t>
            </a:r>
            <a:r>
              <a:rPr lang="is-IS" sz="2400" dirty="0" err="1" smtClean="0"/>
              <a:t>dad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siblings</a:t>
            </a:r>
            <a:r>
              <a:rPr lang="is-IS" sz="2400" dirty="0" smtClean="0"/>
              <a:t>.</a:t>
            </a:r>
            <a:r>
              <a:rPr lang="is-IS" sz="2400" dirty="0" err="1" smtClean="0"/>
              <a:t>Their</a:t>
            </a:r>
            <a:r>
              <a:rPr lang="is-IS" sz="2400" dirty="0" smtClean="0"/>
              <a:t> </a:t>
            </a:r>
            <a:r>
              <a:rPr lang="is-IS" sz="2400" dirty="0" err="1" smtClean="0"/>
              <a:t>mom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dad</a:t>
            </a:r>
            <a:r>
              <a:rPr lang="is-IS" sz="2400" dirty="0" smtClean="0"/>
              <a:t> </a:t>
            </a:r>
            <a:r>
              <a:rPr lang="is-IS" sz="2400" dirty="0" err="1" smtClean="0"/>
              <a:t>where</a:t>
            </a:r>
            <a:r>
              <a:rPr lang="is-IS" sz="2400" dirty="0" smtClean="0"/>
              <a:t> </a:t>
            </a:r>
            <a:r>
              <a:rPr lang="is-IS" sz="2400" dirty="0" err="1" smtClean="0"/>
              <a:t>alsleep</a:t>
            </a:r>
            <a:r>
              <a:rPr lang="is-IS" sz="2400" dirty="0" smtClean="0"/>
              <a:t> </a:t>
            </a:r>
            <a:r>
              <a:rPr lang="is-IS" sz="2400" dirty="0" err="1" smtClean="0"/>
              <a:t>when</a:t>
            </a:r>
            <a:r>
              <a:rPr lang="is-IS" sz="2400" dirty="0" smtClean="0"/>
              <a:t> </a:t>
            </a:r>
            <a:r>
              <a:rPr lang="is-IS" sz="2400" dirty="0" err="1" smtClean="0"/>
              <a:t>they</a:t>
            </a:r>
            <a:r>
              <a:rPr lang="is-IS" sz="2400" dirty="0" smtClean="0"/>
              <a:t> </a:t>
            </a:r>
            <a:r>
              <a:rPr lang="is-IS" sz="2400" dirty="0" err="1" smtClean="0"/>
              <a:t>came</a:t>
            </a:r>
            <a:r>
              <a:rPr lang="is-IS" sz="2400" dirty="0" smtClean="0"/>
              <a:t>. ´´</a:t>
            </a:r>
            <a:r>
              <a:rPr lang="is-IS" sz="2400" dirty="0" err="1" smtClean="0"/>
              <a:t>Mom</a:t>
            </a:r>
            <a:r>
              <a:rPr lang="is-IS" sz="2400" dirty="0" smtClean="0"/>
              <a:t>,</a:t>
            </a:r>
            <a:r>
              <a:rPr lang="is-IS" sz="2400" dirty="0" err="1" smtClean="0"/>
              <a:t>dad</a:t>
            </a:r>
            <a:r>
              <a:rPr lang="is-IS" sz="2400" dirty="0" smtClean="0"/>
              <a:t> </a:t>
            </a:r>
            <a:r>
              <a:rPr lang="is-IS" sz="2400" dirty="0" err="1" smtClean="0"/>
              <a:t>we</a:t>
            </a:r>
            <a:r>
              <a:rPr lang="is-IS" sz="2400" dirty="0" smtClean="0"/>
              <a:t> got </a:t>
            </a:r>
            <a:r>
              <a:rPr lang="is-IS" sz="2400" dirty="0" err="1" smtClean="0"/>
              <a:t>home</a:t>
            </a:r>
            <a:r>
              <a:rPr lang="is-IS" sz="2400" dirty="0" smtClean="0"/>
              <a:t>!</a:t>
            </a:r>
            <a:r>
              <a:rPr lang="is-IS" sz="2400" dirty="0" err="1" smtClean="0"/>
              <a:t>They</a:t>
            </a:r>
            <a:r>
              <a:rPr lang="is-IS" sz="2400" dirty="0"/>
              <a:t> </a:t>
            </a:r>
            <a:r>
              <a:rPr lang="is-IS" sz="2400" dirty="0" err="1" smtClean="0"/>
              <a:t>woke</a:t>
            </a:r>
            <a:r>
              <a:rPr lang="is-IS" sz="2400" dirty="0" smtClean="0"/>
              <a:t> </a:t>
            </a:r>
            <a:r>
              <a:rPr lang="is-IS" sz="2400" dirty="0" err="1" smtClean="0"/>
              <a:t>up</a:t>
            </a:r>
            <a:r>
              <a:rPr lang="is-IS" sz="2400" dirty="0" smtClean="0"/>
              <a:t>,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family</a:t>
            </a:r>
            <a:r>
              <a:rPr lang="is-IS" sz="2400" dirty="0" smtClean="0"/>
              <a:t> </a:t>
            </a:r>
            <a:r>
              <a:rPr lang="is-IS" sz="2400" dirty="0" err="1" smtClean="0"/>
              <a:t>hugged</a:t>
            </a:r>
            <a:r>
              <a:rPr lang="is-IS" sz="2400" dirty="0" smtClean="0"/>
              <a:t> </a:t>
            </a:r>
            <a:r>
              <a:rPr lang="is-IS" sz="2400" dirty="0" err="1" smtClean="0"/>
              <a:t>each</a:t>
            </a:r>
            <a:r>
              <a:rPr lang="is-IS" sz="2400" dirty="0" smtClean="0"/>
              <a:t> </a:t>
            </a:r>
            <a:r>
              <a:rPr lang="is-IS" sz="2400" dirty="0" err="1" smtClean="0"/>
              <a:t>other</a:t>
            </a:r>
            <a:r>
              <a:rPr lang="is-IS" sz="2400" dirty="0" smtClean="0"/>
              <a:t>.´´</a:t>
            </a:r>
            <a:r>
              <a:rPr lang="is-IS" sz="2400" dirty="0" err="1" smtClean="0"/>
              <a:t>Good</a:t>
            </a:r>
            <a:r>
              <a:rPr lang="is-IS" sz="2400" dirty="0" smtClean="0"/>
              <a:t> </a:t>
            </a:r>
            <a:r>
              <a:rPr lang="is-IS" sz="2400" dirty="0" err="1" smtClean="0"/>
              <a:t>that</a:t>
            </a:r>
            <a:r>
              <a:rPr lang="is-IS" sz="2400" dirty="0" smtClean="0"/>
              <a:t> u </a:t>
            </a:r>
            <a:r>
              <a:rPr lang="is-IS" sz="2400" dirty="0" err="1" smtClean="0"/>
              <a:t>tow</a:t>
            </a:r>
            <a:r>
              <a:rPr lang="is-IS" sz="2400" dirty="0" smtClean="0"/>
              <a:t> got </a:t>
            </a:r>
            <a:r>
              <a:rPr lang="is-IS" sz="2400" dirty="0" err="1" smtClean="0"/>
              <a:t>home</a:t>
            </a:r>
            <a:r>
              <a:rPr lang="is-IS" sz="2400" dirty="0" smtClean="0"/>
              <a:t>´´</a:t>
            </a:r>
            <a:r>
              <a:rPr lang="is-IS" sz="2400" dirty="0" err="1" smtClean="0"/>
              <a:t>said</a:t>
            </a:r>
            <a:r>
              <a:rPr lang="is-IS" sz="2400" dirty="0" smtClean="0"/>
              <a:t> </a:t>
            </a:r>
            <a:r>
              <a:rPr lang="is-IS" sz="2400" dirty="0" err="1" smtClean="0"/>
              <a:t>their</a:t>
            </a:r>
            <a:r>
              <a:rPr lang="is-IS" sz="2400" dirty="0" smtClean="0"/>
              <a:t> </a:t>
            </a:r>
            <a:r>
              <a:rPr lang="is-IS" sz="2400" dirty="0" err="1" smtClean="0"/>
              <a:t>mom</a:t>
            </a:r>
            <a:r>
              <a:rPr lang="is-IS" sz="2400" dirty="0" smtClean="0"/>
              <a:t>.</a:t>
            </a:r>
            <a:br>
              <a:rPr lang="is-IS" sz="2400" dirty="0" smtClean="0"/>
            </a:br>
            <a:r>
              <a:rPr lang="is-IS" sz="2400" dirty="0"/>
              <a:t/>
            </a:r>
            <a:br>
              <a:rPr lang="is-IS" sz="2400" dirty="0"/>
            </a:b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4400" dirty="0" err="1" smtClean="0"/>
              <a:t>THE</a:t>
            </a:r>
            <a:r>
              <a:rPr lang="is-IS" sz="4400" dirty="0" smtClean="0"/>
              <a:t> </a:t>
            </a:r>
            <a:r>
              <a:rPr lang="is-IS" sz="4400" dirty="0" err="1" smtClean="0"/>
              <a:t>END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4090213060"/>
      </p:ext>
    </p:extLst>
  </p:cSld>
  <p:clrMapOvr>
    <a:masterClrMapping/>
  </p:clrMapOvr>
</p:sld>
</file>

<file path=ppt/theme/theme1.xml><?xml version="1.0" encoding="utf-8"?>
<a:theme xmlns:a="http://schemas.openxmlformats.org/drawingml/2006/main" name="Loftröst">
  <a:themeElements>
    <a:clrScheme name="Loftrös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Loftröst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oftröst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301</Words>
  <Application>Microsoft Office PowerPoint</Application>
  <PresentationFormat>Sýnt á skjá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7</vt:i4>
      </vt:variant>
    </vt:vector>
  </HeadingPairs>
  <TitlesOfParts>
    <vt:vector size="8" baseType="lpstr">
      <vt:lpstr>Loftröst</vt:lpstr>
      <vt:lpstr>The secret valley</vt:lpstr>
      <vt:lpstr>One beautiful autumn day did a fox had five beautiful pups.Their mom named them Logan and Snowy.They  where the most lifefull of  all the another pups.One day did the fox family og on hunting.</vt:lpstr>
      <vt:lpstr>They was trying to catch a bunny.Logan and Snowy saw bunny and they wanted to make their parents proud of them so they did wanted to try to catch the bunny. </vt:lpstr>
      <vt:lpstr>The bunny was so fast,so they decided to reach a small mouse that slipped by them.They started to run after the mouse.The mouse ran into a cave and in a hole that was in the wall at the cave.Then a really big rock falled at the entance.</vt:lpstr>
      <vt:lpstr>They couldn´t get any where out,they walked for a long time.Finally they saw a light, so they ran and ran to the light.They saw a hole where the light came from.Logan and Snowy crawled through the hole,and when the got out of the cave they saw a small valley.´´WOW´´said snowy ´´I know´´said Logan.They got tired after the walk,they decided to sleep there for the night and then the next morning try to find there their mom, dad and their siblings.</vt:lpstr>
      <vt:lpstr>They crawled up on a rock and layed down,but suddenly the rock shouted in too the ground.The stone shoutted down a tunnel that formed.Suddenly they came up of the ground at the other side of the cave.</vt:lpstr>
      <vt:lpstr>Look we got home said them both at the same time.They ran to their mom,dad and siblings.Their mom and dad where alsleep when they came. ´´Mom,dad we got home!They woke up,and the family hugged each other.´´Good that u tow got home´´said their mom.   THE END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Inga Maria Fridriksdottir</cp:lastModifiedBy>
  <cp:revision>15</cp:revision>
  <dcterms:created xsi:type="dcterms:W3CDTF">2015-10-30T11:28:03Z</dcterms:created>
  <dcterms:modified xsi:type="dcterms:W3CDTF">2015-11-03T13:45:12Z</dcterms:modified>
</cp:coreProperties>
</file>