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67" r:id="rId4"/>
    <p:sldId id="257" r:id="rId5"/>
    <p:sldId id="258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210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hyperlink" Target="https://www.youtube.com/watch?v=dWse0UmVRg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k_NL2lzuvt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yle.fi/uutiset/stadin_slangi_saa_vaikutteita_somalinuorten_kielesta/546320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tadinslangi.fi/wordpress/wp-content/uploads/2014/11/suomi_slangi1.pdf" TargetMode="External"/><Relationship Id="rId2" Type="http://schemas.openxmlformats.org/officeDocument/2006/relationships/hyperlink" Target="http://www.kotikielenseura.fi/virittaja/hakemistot/jutut/2006_33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46789" y="1964267"/>
            <a:ext cx="9613336" cy="3325580"/>
          </a:xfrm>
        </p:spPr>
        <p:txBody>
          <a:bodyPr/>
          <a:lstStyle/>
          <a:p>
            <a:r>
              <a:rPr lang="fi-FI" dirty="0" smtClean="0">
                <a:hlinkClick r:id="rId2"/>
              </a:rPr>
              <a:t>Slangi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050" y="2752068"/>
            <a:ext cx="5027392" cy="1638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116" y="4609165"/>
            <a:ext cx="2745010" cy="20154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2126" y="4609165"/>
            <a:ext cx="2671941" cy="20154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4067" y="4609165"/>
            <a:ext cx="2619375" cy="20154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116" y="2752068"/>
            <a:ext cx="2745010" cy="1857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255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Slangi eli </a:t>
            </a:r>
            <a:r>
              <a:rPr lang="fi-FI" dirty="0"/>
              <a:t>”sosiaalinen murre” 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455286"/>
          </a:xfrm>
        </p:spPr>
        <p:txBody>
          <a:bodyPr>
            <a:normAutofit/>
          </a:bodyPr>
          <a:lstStyle/>
          <a:p>
            <a:r>
              <a:rPr lang="fi-FI" sz="3200" dirty="0" smtClean="0"/>
              <a:t>jotain ryhmää yhdistävä puhetapa, esim. ammatti-, intti- ja Stadin slangi</a:t>
            </a:r>
          </a:p>
          <a:p>
            <a:r>
              <a:rPr lang="fi-FI" sz="3200" dirty="0" smtClean="0"/>
              <a:t>Stadin slangi eli vanha slangi syntyi 1880-luvulla yhdistämään suomen-, ruotsin- ja venäjänkielistä nuorisoa ja työmiehiä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fi-FI" sz="2600" dirty="0"/>
              <a:t>	</a:t>
            </a:r>
            <a:r>
              <a:rPr lang="fi-FI" sz="2600" dirty="0" smtClean="0"/>
              <a:t>75 % sanoista ruotsin kielestä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fi-FI" sz="2600" dirty="0" smtClean="0"/>
              <a:t>  20 % suomen kielestä</a:t>
            </a:r>
          </a:p>
          <a:p>
            <a:pPr lvl="3">
              <a:buFont typeface="Wingdings" panose="05000000000000000000" pitchFamily="2" charset="2"/>
              <a:buChar char="q"/>
            </a:pPr>
            <a:r>
              <a:rPr lang="fi-FI" sz="2600" dirty="0" smtClean="0"/>
              <a:t>  5 % venäjästä</a:t>
            </a:r>
            <a:endParaRPr lang="fi-FI" sz="2600" dirty="0"/>
          </a:p>
        </p:txBody>
      </p:sp>
      <p:pic>
        <p:nvPicPr>
          <p:cNvPr id="4" name="Kuva 3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15316" r="16220"/>
          <a:stretch/>
        </p:blipFill>
        <p:spPr>
          <a:xfrm>
            <a:off x="9092726" y="237913"/>
            <a:ext cx="2555192" cy="18660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529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5801" y="982767"/>
            <a:ext cx="10534827" cy="4808434"/>
          </a:xfrm>
        </p:spPr>
        <p:txBody>
          <a:bodyPr>
            <a:normAutofit/>
          </a:bodyPr>
          <a:lstStyle/>
          <a:p>
            <a:r>
              <a:rPr lang="fi-FI" sz="4400" dirty="0" smtClean="0"/>
              <a:t>Nykyslangissa paljon sanoja englannista, mutta yhä enemmän myös arabiasta ja </a:t>
            </a:r>
            <a:r>
              <a:rPr lang="fi-FI" sz="4400" dirty="0" smtClean="0">
                <a:hlinkClick r:id="rId2"/>
              </a:rPr>
              <a:t>somalista</a:t>
            </a:r>
            <a:endParaRPr lang="fi-FI" sz="4400" dirty="0"/>
          </a:p>
        </p:txBody>
      </p:sp>
    </p:spTree>
    <p:extLst>
      <p:ext uri="{BB962C8B-B14F-4D97-AF65-F5344CB8AC3E}">
        <p14:creationId xmlns:p14="http://schemas.microsoft.com/office/powerpoint/2010/main" val="42732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Slangin piirteitä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5800" y="1536192"/>
            <a:ext cx="11320271" cy="5061161"/>
          </a:xfrm>
        </p:spPr>
        <p:txBody>
          <a:bodyPr>
            <a:normAutofit/>
          </a:bodyPr>
          <a:lstStyle/>
          <a:p>
            <a:pPr lvl="0"/>
            <a:r>
              <a:rPr lang="fi-FI" sz="2800" dirty="0"/>
              <a:t>Yleiski</a:t>
            </a:r>
            <a:r>
              <a:rPr lang="fi-FI" sz="3200" dirty="0"/>
              <a:t>elelle vieraitten konsonanttien (</a:t>
            </a:r>
            <a:r>
              <a:rPr lang="fi-FI" sz="3200" i="1" dirty="0"/>
              <a:t>b, d, g, f</a:t>
            </a:r>
            <a:r>
              <a:rPr lang="fi-FI" sz="3200" dirty="0"/>
              <a:t>) ja konsonanttiyhdistelmien käyttö: </a:t>
            </a:r>
          </a:p>
          <a:p>
            <a:pPr marL="0" indent="0">
              <a:buNone/>
            </a:pPr>
            <a:r>
              <a:rPr lang="fi-FI" sz="3200" i="1" dirty="0" smtClean="0"/>
              <a:t>		</a:t>
            </a:r>
            <a:r>
              <a:rPr lang="fi-FI" sz="3200" i="1" dirty="0" err="1" smtClean="0"/>
              <a:t>skraga</a:t>
            </a:r>
            <a:r>
              <a:rPr lang="fi-FI" sz="3200" i="1" dirty="0"/>
              <a:t>, snadi, </a:t>
            </a:r>
            <a:r>
              <a:rPr lang="fi-FI" sz="3200" i="1" dirty="0" err="1"/>
              <a:t>flaidaa</a:t>
            </a:r>
            <a:r>
              <a:rPr lang="fi-FI" sz="3200" i="1" dirty="0"/>
              <a:t>, </a:t>
            </a:r>
            <a:r>
              <a:rPr lang="fi-FI" sz="3200" i="1" dirty="0" smtClean="0"/>
              <a:t>treffit</a:t>
            </a:r>
          </a:p>
          <a:p>
            <a:pPr marL="0" indent="0">
              <a:buNone/>
            </a:pPr>
            <a:endParaRPr lang="fi-FI" sz="3200" dirty="0"/>
          </a:p>
          <a:p>
            <a:pPr lvl="0"/>
            <a:r>
              <a:rPr lang="fi-FI" sz="3200" dirty="0" smtClean="0"/>
              <a:t>Kysymyslause </a:t>
            </a:r>
            <a:r>
              <a:rPr lang="fi-FI" sz="3200" dirty="0"/>
              <a:t>muodostetaan </a:t>
            </a:r>
            <a:r>
              <a:rPr lang="fi-FI" sz="3200" dirty="0" err="1"/>
              <a:t>ks</a:t>
            </a:r>
            <a:r>
              <a:rPr lang="fi-FI" sz="3200" dirty="0"/>
              <a:t>-liitteellä:</a:t>
            </a:r>
          </a:p>
          <a:p>
            <a:pPr marL="0" indent="0">
              <a:buNone/>
            </a:pPr>
            <a:r>
              <a:rPr lang="fi-FI" sz="3200" i="1" dirty="0" smtClean="0"/>
              <a:t>		</a:t>
            </a:r>
            <a:r>
              <a:rPr lang="fi-FI" sz="3200" i="1" dirty="0" err="1" smtClean="0"/>
              <a:t>vieläks</a:t>
            </a:r>
            <a:r>
              <a:rPr lang="fi-FI" sz="3200" i="1" dirty="0"/>
              <a:t>, </a:t>
            </a:r>
            <a:r>
              <a:rPr lang="fi-FI" sz="3200" i="1" dirty="0" err="1"/>
              <a:t>mennäänks</a:t>
            </a:r>
            <a:r>
              <a:rPr lang="fi-FI" sz="3200" i="1" dirty="0"/>
              <a:t>, </a:t>
            </a:r>
            <a:r>
              <a:rPr lang="fi-FI" sz="3200" i="1" dirty="0" err="1" smtClean="0"/>
              <a:t>onks</a:t>
            </a:r>
            <a:endParaRPr lang="fi-FI" sz="3200" i="1" dirty="0" smtClean="0"/>
          </a:p>
          <a:p>
            <a:pPr marL="0" indent="0">
              <a:buNone/>
            </a:pPr>
            <a:endParaRPr lang="fi-FI" sz="3200" i="1" dirty="0" smtClean="0"/>
          </a:p>
          <a:p>
            <a:r>
              <a:rPr lang="fi-FI" sz="3200" dirty="0" smtClean="0"/>
              <a:t>Runsas metaforien käyttö, esim. </a:t>
            </a:r>
            <a:r>
              <a:rPr lang="fi-FI" sz="3200" i="1" dirty="0" smtClean="0"/>
              <a:t>sello</a:t>
            </a:r>
            <a:r>
              <a:rPr lang="fi-FI" sz="3200" dirty="0" smtClean="0"/>
              <a:t> ’takapuoli’, </a:t>
            </a:r>
            <a:r>
              <a:rPr lang="fi-FI" sz="3200" i="1" dirty="0" smtClean="0"/>
              <a:t>luukku</a:t>
            </a:r>
            <a:r>
              <a:rPr lang="fi-FI" sz="3200" dirty="0" smtClean="0"/>
              <a:t> ’asunto’</a:t>
            </a:r>
            <a:endParaRPr lang="fi-FI" sz="32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717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5801" y="598207"/>
            <a:ext cx="10131425" cy="5192994"/>
          </a:xfrm>
        </p:spPr>
        <p:txBody>
          <a:bodyPr/>
          <a:lstStyle/>
          <a:p>
            <a:pPr lvl="0"/>
            <a:r>
              <a:rPr lang="fi-FI" sz="2800" dirty="0" smtClean="0"/>
              <a:t>Slangi muuttuu ja kehittyy jatkuvasti.		</a:t>
            </a:r>
            <a:r>
              <a:rPr lang="fi-FI" sz="2800" dirty="0" smtClean="0">
                <a:hlinkClick r:id="rId2"/>
              </a:rPr>
              <a:t>Esim.</a:t>
            </a:r>
            <a:r>
              <a:rPr lang="fi-FI" sz="2800" dirty="0" smtClean="0"/>
              <a:t> </a:t>
            </a:r>
          </a:p>
          <a:p>
            <a:pPr marL="0" lvl="0" indent="0">
              <a:buNone/>
            </a:pPr>
            <a:endParaRPr lang="fi-FI" sz="2800" dirty="0" smtClean="0"/>
          </a:p>
          <a:p>
            <a:pPr lvl="0"/>
            <a:r>
              <a:rPr lang="fi-FI" sz="2800" dirty="0" smtClean="0">
                <a:hlinkClick r:id="rId3"/>
              </a:rPr>
              <a:t>Uusia </a:t>
            </a:r>
            <a:r>
              <a:rPr lang="fi-FI" sz="2800" dirty="0">
                <a:hlinkClick r:id="rId3"/>
              </a:rPr>
              <a:t>sanoja </a:t>
            </a:r>
            <a:r>
              <a:rPr lang="fi-FI" sz="2800" dirty="0"/>
              <a:t>luodaan slanginjohtimilla:</a:t>
            </a:r>
          </a:p>
          <a:p>
            <a:pPr marL="457200" lvl="1" indent="0">
              <a:buNone/>
            </a:pPr>
            <a:r>
              <a:rPr lang="fi-FI" sz="2400" i="1" dirty="0"/>
              <a:t>-is: futis, </a:t>
            </a:r>
            <a:r>
              <a:rPr lang="fi-FI" sz="2400" i="1" dirty="0" err="1"/>
              <a:t>lentis</a:t>
            </a:r>
            <a:r>
              <a:rPr lang="fi-FI" sz="2400" i="1" dirty="0"/>
              <a:t>, roskis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i="1" dirty="0"/>
              <a:t>-</a:t>
            </a:r>
            <a:r>
              <a:rPr lang="fi-FI" sz="2400" i="1" dirty="0" err="1"/>
              <a:t>kkA</a:t>
            </a:r>
            <a:r>
              <a:rPr lang="fi-FI" sz="2400" i="1" dirty="0"/>
              <a:t>: </a:t>
            </a:r>
            <a:r>
              <a:rPr lang="fi-FI" sz="2400" i="1" dirty="0" err="1"/>
              <a:t>tietsikka</a:t>
            </a:r>
            <a:r>
              <a:rPr lang="fi-FI" sz="2400" i="1" dirty="0"/>
              <a:t>, ratikka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i="1" dirty="0"/>
              <a:t>-</a:t>
            </a:r>
            <a:r>
              <a:rPr lang="fi-FI" sz="2400" i="1" dirty="0" err="1"/>
              <a:t>tsA</a:t>
            </a:r>
            <a:r>
              <a:rPr lang="fi-FI" sz="2400" i="1" dirty="0"/>
              <a:t>: </a:t>
            </a:r>
            <a:r>
              <a:rPr lang="fi-FI" sz="2400" i="1" dirty="0" err="1"/>
              <a:t>kartsa</a:t>
            </a:r>
            <a:r>
              <a:rPr lang="fi-FI" sz="2400" i="1" dirty="0"/>
              <a:t>, </a:t>
            </a:r>
            <a:r>
              <a:rPr lang="fi-FI" sz="2400" i="1" dirty="0" err="1"/>
              <a:t>mantsa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i="1" dirty="0"/>
              <a:t>-</a:t>
            </a:r>
            <a:r>
              <a:rPr lang="fi-FI" sz="2400" i="1" dirty="0" err="1"/>
              <a:t>sku</a:t>
            </a:r>
            <a:r>
              <a:rPr lang="fi-FI" sz="2400" i="1" dirty="0"/>
              <a:t>: matsku</a:t>
            </a:r>
            <a:endParaRPr lang="fi-FI" sz="2400" dirty="0"/>
          </a:p>
          <a:p>
            <a:pPr marL="457200" lvl="1" indent="0">
              <a:buNone/>
            </a:pPr>
            <a:r>
              <a:rPr lang="fi-FI" sz="2400" i="1" dirty="0"/>
              <a:t>-</a:t>
            </a:r>
            <a:r>
              <a:rPr lang="fi-FI" sz="2400" i="1" dirty="0" err="1"/>
              <a:t>ski</a:t>
            </a:r>
            <a:r>
              <a:rPr lang="fi-FI" sz="2400" i="1" dirty="0"/>
              <a:t>: notski, </a:t>
            </a:r>
            <a:r>
              <a:rPr lang="fi-FI" sz="2400" i="1" dirty="0" err="1"/>
              <a:t>botski</a:t>
            </a:r>
            <a:endParaRPr lang="fi-FI" sz="2400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8072" y="4300678"/>
            <a:ext cx="1898307" cy="207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4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i="1" dirty="0" smtClean="0"/>
              <a:t>* Nykyslangia</a:t>
            </a:r>
            <a:r>
              <a:rPr lang="fi-FI" i="1" dirty="0"/>
              <a:t>: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292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i="1" dirty="0" smtClean="0"/>
              <a:t>Mitä </a:t>
            </a:r>
            <a:r>
              <a:rPr lang="fi-FI" sz="2800" i="1" dirty="0" err="1"/>
              <a:t>sä</a:t>
            </a:r>
            <a:r>
              <a:rPr lang="fi-FI" sz="2800" i="1" dirty="0"/>
              <a:t> oikein </a:t>
            </a:r>
            <a:r>
              <a:rPr lang="fi-FI" sz="2800" i="1" dirty="0" err="1"/>
              <a:t>skruudaat</a:t>
            </a:r>
            <a:r>
              <a:rPr lang="fi-FI" sz="2800" i="1" dirty="0"/>
              <a:t>? </a:t>
            </a:r>
            <a:r>
              <a:rPr lang="fi-FI" sz="2800" i="1" dirty="0" err="1"/>
              <a:t>Mä</a:t>
            </a:r>
            <a:r>
              <a:rPr lang="fi-FI" sz="2800" i="1" dirty="0"/>
              <a:t> </a:t>
            </a:r>
            <a:r>
              <a:rPr lang="fi-FI" sz="2800" i="1" dirty="0" err="1"/>
              <a:t>tyyppaan</a:t>
            </a:r>
            <a:r>
              <a:rPr lang="fi-FI" sz="2800" i="1" dirty="0"/>
              <a:t> </a:t>
            </a:r>
            <a:r>
              <a:rPr lang="fi-FI" sz="2800" i="1" dirty="0" err="1"/>
              <a:t>sun</a:t>
            </a:r>
            <a:r>
              <a:rPr lang="fi-FI" sz="2800" i="1" dirty="0"/>
              <a:t> </a:t>
            </a:r>
            <a:r>
              <a:rPr lang="fi-FI" sz="2800" i="1" dirty="0" err="1"/>
              <a:t>mopoo</a:t>
            </a:r>
            <a:r>
              <a:rPr lang="fi-FI" sz="2800" i="1" dirty="0"/>
              <a:t>. Jätkä </a:t>
            </a:r>
            <a:r>
              <a:rPr lang="fi-FI" sz="2800" i="1" dirty="0" err="1"/>
              <a:t>veivas</a:t>
            </a:r>
            <a:r>
              <a:rPr lang="fi-FI" sz="2800" i="1" dirty="0"/>
              <a:t> sitä </a:t>
            </a:r>
            <a:r>
              <a:rPr lang="fi-FI" sz="2800" i="1" dirty="0" err="1"/>
              <a:t>skebaa</a:t>
            </a:r>
            <a:r>
              <a:rPr lang="fi-FI" sz="2800" i="1" dirty="0"/>
              <a:t> </a:t>
            </a:r>
            <a:r>
              <a:rPr lang="fi-FI" sz="2800" i="1" dirty="0" err="1"/>
              <a:t>ku</a:t>
            </a:r>
            <a:r>
              <a:rPr lang="fi-FI" sz="2800" i="1" dirty="0"/>
              <a:t> </a:t>
            </a:r>
            <a:r>
              <a:rPr lang="fi-FI" sz="2800" i="1" dirty="0" err="1"/>
              <a:t>viimestä</a:t>
            </a:r>
            <a:r>
              <a:rPr lang="fi-FI" sz="2800" i="1" dirty="0"/>
              <a:t> päivää. Vähä </a:t>
            </a:r>
            <a:r>
              <a:rPr lang="fi-FI" sz="2800" i="1" dirty="0" err="1"/>
              <a:t>sä</a:t>
            </a:r>
            <a:r>
              <a:rPr lang="fi-FI" sz="2800" i="1" dirty="0"/>
              <a:t> </a:t>
            </a:r>
            <a:r>
              <a:rPr lang="fi-FI" sz="2800" i="1" dirty="0" err="1"/>
              <a:t>oot</a:t>
            </a:r>
            <a:r>
              <a:rPr lang="fi-FI" sz="2800" i="1" dirty="0"/>
              <a:t> siisti </a:t>
            </a:r>
            <a:r>
              <a:rPr lang="fi-FI" sz="2800" i="1" dirty="0" err="1"/>
              <a:t>heebo</a:t>
            </a:r>
            <a:r>
              <a:rPr lang="fi-FI" sz="2800" i="1" dirty="0"/>
              <a:t>.</a:t>
            </a:r>
          </a:p>
          <a:p>
            <a:pPr marL="0" indent="0">
              <a:buNone/>
            </a:pPr>
            <a:r>
              <a:rPr lang="fi-FI" sz="2800" i="1" dirty="0"/>
              <a:t>"Silloin kun faija </a:t>
            </a:r>
            <a:r>
              <a:rPr lang="fi-FI" sz="2800" i="1" dirty="0" err="1"/>
              <a:t>tseenaas</a:t>
            </a:r>
            <a:r>
              <a:rPr lang="fi-FI" sz="2800" i="1" dirty="0"/>
              <a:t> hyvin niin joskus otettiin viiden minuutin pysäkin pirssistä </a:t>
            </a:r>
            <a:r>
              <a:rPr lang="fi-FI" sz="2800" i="1" dirty="0" err="1"/>
              <a:t>fiude</a:t>
            </a:r>
            <a:r>
              <a:rPr lang="fi-FI" sz="2800" i="1" dirty="0"/>
              <a:t> ja </a:t>
            </a:r>
            <a:r>
              <a:rPr lang="fi-FI" sz="2800" i="1" dirty="0" err="1"/>
              <a:t>tsörattiin</a:t>
            </a:r>
            <a:r>
              <a:rPr lang="fi-FI" sz="2800" i="1" dirty="0"/>
              <a:t> hela jengi </a:t>
            </a:r>
            <a:r>
              <a:rPr lang="fi-FI" sz="2800" i="1" dirty="0" err="1"/>
              <a:t>Seurikseen</a:t>
            </a:r>
            <a:r>
              <a:rPr lang="fi-FI" sz="2800" i="1" dirty="0"/>
              <a:t>. Pari kolme tuntia </a:t>
            </a:r>
            <a:r>
              <a:rPr lang="fi-FI" sz="2800" i="1" dirty="0" err="1"/>
              <a:t>rundattiin</a:t>
            </a:r>
            <a:r>
              <a:rPr lang="fi-FI" sz="2800" i="1" dirty="0"/>
              <a:t> saarta, </a:t>
            </a:r>
            <a:r>
              <a:rPr lang="fi-FI" sz="2800" i="1" dirty="0" err="1"/>
              <a:t>skruudattiin</a:t>
            </a:r>
            <a:r>
              <a:rPr lang="fi-FI" sz="2800" i="1" dirty="0"/>
              <a:t> mutsin </a:t>
            </a:r>
            <a:r>
              <a:rPr lang="fi-FI" sz="2800" i="1" dirty="0" err="1"/>
              <a:t>smörgarit</a:t>
            </a:r>
            <a:r>
              <a:rPr lang="fi-FI" sz="2800" i="1" dirty="0"/>
              <a:t> ja </a:t>
            </a:r>
            <a:r>
              <a:rPr lang="fi-FI" sz="2800" i="1" dirty="0" err="1"/>
              <a:t>Magin</a:t>
            </a:r>
            <a:r>
              <a:rPr lang="fi-FI" sz="2800" i="1" dirty="0"/>
              <a:t> jätskit. Himaan mentiin sporalla. </a:t>
            </a:r>
            <a:r>
              <a:rPr lang="fi-FI" sz="2800" i="1" dirty="0" err="1"/>
              <a:t>Dallattiin</a:t>
            </a:r>
            <a:r>
              <a:rPr lang="fi-FI" sz="2800" i="1" dirty="0"/>
              <a:t> </a:t>
            </a:r>
            <a:r>
              <a:rPr lang="fi-FI" sz="2800" i="1" dirty="0" err="1"/>
              <a:t>ensteks</a:t>
            </a:r>
            <a:r>
              <a:rPr lang="fi-FI" sz="2800" i="1" dirty="0"/>
              <a:t> </a:t>
            </a:r>
            <a:r>
              <a:rPr lang="fi-FI" sz="2800" i="1" dirty="0" err="1"/>
              <a:t>Sipoonkirkon</a:t>
            </a:r>
            <a:r>
              <a:rPr lang="fi-FI" sz="2800" i="1" dirty="0"/>
              <a:t> </a:t>
            </a:r>
            <a:r>
              <a:rPr lang="fi-FI" sz="2800" i="1" dirty="0" err="1"/>
              <a:t>skurupysäkille</a:t>
            </a:r>
            <a:r>
              <a:rPr lang="fi-FI" sz="2800" i="1" dirty="0"/>
              <a:t>. Oli </a:t>
            </a:r>
            <a:r>
              <a:rPr lang="fi-FI" sz="2800" i="1" dirty="0" err="1"/>
              <a:t>liffaa</a:t>
            </a:r>
            <a:r>
              <a:rPr lang="fi-FI" sz="2800" i="1" dirty="0"/>
              <a:t> jos </a:t>
            </a:r>
            <a:r>
              <a:rPr lang="fi-FI" sz="2800" i="1" dirty="0" err="1"/>
              <a:t>sattu</a:t>
            </a:r>
            <a:r>
              <a:rPr lang="fi-FI" sz="2800" i="1" dirty="0"/>
              <a:t> tuleen kesävaunu. Ei </a:t>
            </a:r>
            <a:r>
              <a:rPr lang="fi-FI" sz="2800" i="1" dirty="0" err="1"/>
              <a:t>haitannu</a:t>
            </a:r>
            <a:r>
              <a:rPr lang="fi-FI" sz="2800" i="1" dirty="0"/>
              <a:t> vaikka siinä snadisti </a:t>
            </a:r>
            <a:r>
              <a:rPr lang="fi-FI" sz="2800" i="1" dirty="0" err="1"/>
              <a:t>bloosas</a:t>
            </a:r>
            <a:r>
              <a:rPr lang="fi-FI" sz="2800" i="1" dirty="0"/>
              <a:t>."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168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i="1" dirty="0" smtClean="0"/>
              <a:t>* 1950-luvun </a:t>
            </a:r>
            <a:r>
              <a:rPr lang="fi-FI" i="1" dirty="0"/>
              <a:t>slangia: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216004"/>
          </a:xfrm>
        </p:spPr>
        <p:txBody>
          <a:bodyPr/>
          <a:lstStyle/>
          <a:p>
            <a:pPr marL="0" indent="0">
              <a:buNone/>
            </a:pPr>
            <a:r>
              <a:rPr lang="fi-FI" sz="4000" i="1" dirty="0" err="1"/>
              <a:t>Meit</a:t>
            </a:r>
            <a:r>
              <a:rPr lang="fi-FI" sz="4000" i="1" dirty="0"/>
              <a:t> oli neljä viis </a:t>
            </a:r>
            <a:r>
              <a:rPr lang="fi-FI" sz="4000" i="1" dirty="0" err="1"/>
              <a:t>kundii</a:t>
            </a:r>
            <a:r>
              <a:rPr lang="fi-FI" sz="4000" i="1" dirty="0"/>
              <a:t>, kun </a:t>
            </a:r>
            <a:r>
              <a:rPr lang="fi-FI" sz="4000" i="1" dirty="0" err="1"/>
              <a:t>skramlattii</a:t>
            </a:r>
            <a:r>
              <a:rPr lang="fi-FI" sz="4000" i="1" dirty="0"/>
              <a:t> fyrkkaa ja </a:t>
            </a:r>
            <a:r>
              <a:rPr lang="fi-FI" sz="4000" i="1" dirty="0" err="1"/>
              <a:t>tsorattii</a:t>
            </a:r>
            <a:r>
              <a:rPr lang="fi-FI" sz="4000" i="1" dirty="0"/>
              <a:t> </a:t>
            </a:r>
            <a:r>
              <a:rPr lang="fi-FI" sz="4000" i="1" dirty="0" err="1"/>
              <a:t>bilikalla</a:t>
            </a:r>
            <a:r>
              <a:rPr lang="fi-FI" sz="4000" i="1" dirty="0"/>
              <a:t> </a:t>
            </a:r>
            <a:r>
              <a:rPr lang="fi-FI" sz="4000" i="1" dirty="0" err="1"/>
              <a:t>Vantskulle</a:t>
            </a:r>
            <a:r>
              <a:rPr lang="fi-FI" sz="4000" i="1" dirty="0"/>
              <a:t>. </a:t>
            </a:r>
            <a:endParaRPr lang="fi-FI" sz="4000" i="1" dirty="0" smtClean="0"/>
          </a:p>
          <a:p>
            <a:pPr marL="0" indent="0">
              <a:buNone/>
            </a:pPr>
            <a:r>
              <a:rPr lang="fi-FI" sz="4000" i="1" dirty="0" smtClean="0"/>
              <a:t>Vippaa </a:t>
            </a:r>
            <a:r>
              <a:rPr lang="fi-FI" sz="4000" i="1" dirty="0"/>
              <a:t>snadisti </a:t>
            </a:r>
            <a:r>
              <a:rPr lang="fi-FI" sz="4000" i="1" dirty="0" err="1"/>
              <a:t>manii</a:t>
            </a:r>
            <a:r>
              <a:rPr lang="fi-FI" sz="4000" i="1" dirty="0"/>
              <a:t>, et </a:t>
            </a:r>
            <a:r>
              <a:rPr lang="fi-FI" sz="4000" i="1" dirty="0" err="1"/>
              <a:t>mä</a:t>
            </a:r>
            <a:r>
              <a:rPr lang="fi-FI" sz="4000" i="1" dirty="0"/>
              <a:t> voin </a:t>
            </a:r>
            <a:r>
              <a:rPr lang="fi-FI" sz="4000" i="1" dirty="0" err="1"/>
              <a:t>slumppaa</a:t>
            </a:r>
            <a:r>
              <a:rPr lang="fi-FI" sz="4000" i="1" dirty="0"/>
              <a:t> limsaa. </a:t>
            </a:r>
            <a:endParaRPr lang="fi-FI" sz="4000" i="1" dirty="0" smtClean="0"/>
          </a:p>
          <a:p>
            <a:pPr marL="0" indent="0">
              <a:buNone/>
            </a:pPr>
            <a:r>
              <a:rPr lang="fi-FI" sz="4000" i="1" dirty="0" err="1" smtClean="0"/>
              <a:t>Mä</a:t>
            </a:r>
            <a:r>
              <a:rPr lang="fi-FI" sz="4000" i="1" dirty="0" smtClean="0"/>
              <a:t> </a:t>
            </a:r>
            <a:r>
              <a:rPr lang="fi-FI" sz="4000" i="1" dirty="0" err="1"/>
              <a:t>kesäl</a:t>
            </a:r>
            <a:r>
              <a:rPr lang="fi-FI" sz="4000" i="1" dirty="0"/>
              <a:t> vähä fibasin, </a:t>
            </a:r>
            <a:r>
              <a:rPr lang="fi-FI" sz="4000" i="1" dirty="0" err="1"/>
              <a:t>ku</a:t>
            </a:r>
            <a:r>
              <a:rPr lang="fi-FI" sz="4000" i="1" dirty="0"/>
              <a:t> me </a:t>
            </a:r>
            <a:r>
              <a:rPr lang="fi-FI" sz="4000" i="1" dirty="0" err="1"/>
              <a:t>braisattii</a:t>
            </a:r>
            <a:r>
              <a:rPr lang="fi-FI" sz="4000" i="1" dirty="0"/>
              <a:t> </a:t>
            </a:r>
            <a:r>
              <a:rPr lang="fi-FI" sz="4000" i="1" dirty="0" err="1"/>
              <a:t>tartsania</a:t>
            </a:r>
            <a:r>
              <a:rPr lang="fi-FI" sz="4000" i="1" dirty="0"/>
              <a:t> enkä </a:t>
            </a:r>
            <a:r>
              <a:rPr lang="fi-FI" sz="4000" i="1" dirty="0" err="1"/>
              <a:t>mä</a:t>
            </a:r>
            <a:r>
              <a:rPr lang="fi-FI" sz="4000" i="1" dirty="0"/>
              <a:t> </a:t>
            </a:r>
            <a:r>
              <a:rPr lang="fi-FI" sz="4000" i="1" dirty="0" err="1"/>
              <a:t>saanu</a:t>
            </a:r>
            <a:r>
              <a:rPr lang="fi-FI" sz="4000" i="1" dirty="0"/>
              <a:t> </a:t>
            </a:r>
            <a:r>
              <a:rPr lang="fi-FI" sz="4000" i="1" dirty="0" err="1"/>
              <a:t>siit</a:t>
            </a:r>
            <a:r>
              <a:rPr lang="fi-FI" sz="4000" i="1" dirty="0"/>
              <a:t> </a:t>
            </a:r>
            <a:r>
              <a:rPr lang="fi-FI" sz="4000" i="1" dirty="0" err="1"/>
              <a:t>oksast</a:t>
            </a:r>
            <a:r>
              <a:rPr lang="fi-FI" sz="4000" i="1" dirty="0"/>
              <a:t> </a:t>
            </a:r>
            <a:r>
              <a:rPr lang="fi-FI" sz="4000" i="1" dirty="0" err="1"/>
              <a:t>kii</a:t>
            </a:r>
            <a:r>
              <a:rPr lang="fi-FI" sz="4000" i="1" dirty="0"/>
              <a:t>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2928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790365" y="-123123"/>
            <a:ext cx="10131425" cy="1456267"/>
          </a:xfrm>
        </p:spPr>
        <p:txBody>
          <a:bodyPr/>
          <a:lstStyle/>
          <a:p>
            <a:r>
              <a:rPr lang="fi-FI" dirty="0" smtClean="0"/>
              <a:t>* </a:t>
            </a:r>
            <a:r>
              <a:rPr lang="fi-FI" dirty="0" err="1" smtClean="0"/>
              <a:t>Inttislangia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201168" y="931492"/>
            <a:ext cx="6839712" cy="571713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fi-FI" i="1" dirty="0"/>
              <a:t>Aamu</a:t>
            </a:r>
            <a:r>
              <a:rPr lang="fi-FI" dirty="0"/>
              <a:t> = </a:t>
            </a:r>
            <a:r>
              <a:rPr lang="fi-FI" dirty="0" smtClean="0"/>
              <a:t>Varusmies</a:t>
            </a:r>
            <a:r>
              <a:rPr lang="fi-FI" dirty="0"/>
              <a:t>, jolla on uskomaton määrä aamuja jäljellä, on </a:t>
            </a:r>
            <a:r>
              <a:rPr lang="fi-FI" i="1" dirty="0"/>
              <a:t>aamukasa</a:t>
            </a:r>
            <a:r>
              <a:rPr lang="fi-FI" dirty="0"/>
              <a:t> tai </a:t>
            </a:r>
            <a:r>
              <a:rPr lang="fi-FI" i="1" dirty="0"/>
              <a:t>aamuläjä</a:t>
            </a:r>
            <a:r>
              <a:rPr lang="fi-FI" dirty="0"/>
              <a:t>.</a:t>
            </a:r>
            <a:br>
              <a:rPr lang="fi-FI" dirty="0"/>
            </a:br>
            <a:r>
              <a:rPr lang="fi-FI" i="1" dirty="0" smtClean="0"/>
              <a:t>Apinoiden </a:t>
            </a:r>
            <a:r>
              <a:rPr lang="fi-FI" i="1" dirty="0"/>
              <a:t>planeetta</a:t>
            </a:r>
            <a:r>
              <a:rPr lang="fi-FI" dirty="0"/>
              <a:t> = Varusvarasto</a:t>
            </a:r>
            <a:br>
              <a:rPr lang="fi-FI" dirty="0"/>
            </a:br>
            <a:r>
              <a:rPr lang="fi-FI" i="1" dirty="0" smtClean="0"/>
              <a:t>Apupässi</a:t>
            </a:r>
            <a:r>
              <a:rPr lang="fi-FI" dirty="0" smtClean="0"/>
              <a:t> </a:t>
            </a:r>
            <a:r>
              <a:rPr lang="fi-FI" dirty="0"/>
              <a:t>= 1. tai 2. apupäivystäjä, </a:t>
            </a:r>
            <a:r>
              <a:rPr lang="fi-FI" dirty="0" err="1"/>
              <a:t>yöpäivystäjä</a:t>
            </a:r>
            <a:r>
              <a:rPr lang="fi-FI" dirty="0"/>
              <a:t>, valvoo puolet yöstä.</a:t>
            </a:r>
            <a:br>
              <a:rPr lang="fi-FI" dirty="0"/>
            </a:br>
            <a:r>
              <a:rPr lang="fi-FI" i="1" dirty="0" err="1" smtClean="0"/>
              <a:t>Bankottaa</a:t>
            </a:r>
            <a:r>
              <a:rPr lang="fi-FI" dirty="0" smtClean="0"/>
              <a:t> </a:t>
            </a:r>
            <a:r>
              <a:rPr lang="fi-FI" dirty="0"/>
              <a:t>= Henkilö lepäilee makuuasennossa, myös </a:t>
            </a:r>
            <a:r>
              <a:rPr lang="fi-FI" dirty="0" err="1"/>
              <a:t>elbata</a:t>
            </a:r>
            <a:r>
              <a:rPr lang="fi-FI" dirty="0"/>
              <a:t> tarkoittaa samaa.</a:t>
            </a:r>
            <a:br>
              <a:rPr lang="fi-FI" dirty="0"/>
            </a:br>
            <a:r>
              <a:rPr lang="fi-FI" i="1" dirty="0" smtClean="0"/>
              <a:t>Bumerangi</a:t>
            </a:r>
            <a:r>
              <a:rPr lang="fi-FI" dirty="0" smtClean="0"/>
              <a:t> </a:t>
            </a:r>
            <a:r>
              <a:rPr lang="fi-FI" dirty="0"/>
              <a:t>= Loma-anomus, joka palaa hylättynä takaisin hakijan kouraan.</a:t>
            </a:r>
            <a:br>
              <a:rPr lang="fi-FI" dirty="0"/>
            </a:br>
            <a:r>
              <a:rPr lang="fi-FI" i="1" dirty="0" err="1" smtClean="0"/>
              <a:t>Daltonit</a:t>
            </a:r>
            <a:r>
              <a:rPr lang="fi-FI" dirty="0" smtClean="0"/>
              <a:t> </a:t>
            </a:r>
            <a:r>
              <a:rPr lang="fi-FI" dirty="0"/>
              <a:t>= Alikersanttien leikki: käskyn tullessa on tuvan taistelijoiden järjestyttävä oven suuhun siten, että kaikkien päät näkyvät päällekkäin.</a:t>
            </a:r>
            <a:br>
              <a:rPr lang="fi-FI" dirty="0"/>
            </a:br>
            <a:r>
              <a:rPr lang="fi-FI" i="1" dirty="0" smtClean="0"/>
              <a:t>Esa</a:t>
            </a:r>
            <a:r>
              <a:rPr lang="fi-FI" dirty="0" smtClean="0"/>
              <a:t> </a:t>
            </a:r>
            <a:r>
              <a:rPr lang="fi-FI" dirty="0"/>
              <a:t>= </a:t>
            </a:r>
            <a:r>
              <a:rPr lang="fi-FI" dirty="0" smtClean="0"/>
              <a:t>Esitutkinta, </a:t>
            </a:r>
            <a:r>
              <a:rPr lang="fi-FI" dirty="0"/>
              <a:t>joka koskee jotain palvelusrikkomusta, vaikkapa liian pitkää partaa tai tukkaa. Siitä seuraa usein </a:t>
            </a:r>
            <a:r>
              <a:rPr lang="fi-FI" i="1" dirty="0" err="1"/>
              <a:t>pekkaa</a:t>
            </a:r>
            <a:r>
              <a:rPr lang="fi-FI" dirty="0"/>
              <a:t>, eli poistumiskieltoa.</a:t>
            </a:r>
            <a:br>
              <a:rPr lang="fi-FI" dirty="0"/>
            </a:br>
            <a:r>
              <a:rPr lang="fi-FI" i="1" dirty="0" err="1" smtClean="0"/>
              <a:t>Gandalfin</a:t>
            </a:r>
            <a:r>
              <a:rPr lang="fi-FI" i="1" dirty="0" smtClean="0"/>
              <a:t> </a:t>
            </a:r>
            <a:r>
              <a:rPr lang="fi-FI" i="1" dirty="0"/>
              <a:t>sauva</a:t>
            </a:r>
            <a:r>
              <a:rPr lang="fi-FI" dirty="0"/>
              <a:t> = Johdintanko, </a:t>
            </a:r>
            <a:r>
              <a:rPr lang="fi-FI" i="1" dirty="0"/>
              <a:t>oravakeppi</a:t>
            </a:r>
            <a:r>
              <a:rPr lang="fi-FI" dirty="0"/>
              <a:t>.</a:t>
            </a:r>
            <a:br>
              <a:rPr lang="fi-FI" dirty="0"/>
            </a:br>
            <a:r>
              <a:rPr lang="fi-FI" i="1" dirty="0" err="1" smtClean="0"/>
              <a:t>Gonahtaminen</a:t>
            </a:r>
            <a:r>
              <a:rPr lang="fi-FI" dirty="0" smtClean="0"/>
              <a:t> </a:t>
            </a:r>
            <a:r>
              <a:rPr lang="fi-FI" dirty="0"/>
              <a:t>= Kun palvelusaamut vähenevät, saattaa alkaa varusmies </a:t>
            </a:r>
            <a:r>
              <a:rPr lang="fi-FI" dirty="0" err="1"/>
              <a:t>gonahtaa</a:t>
            </a:r>
            <a:r>
              <a:rPr lang="fi-FI" dirty="0"/>
              <a:t>, eli käyttäytyä liian rennosti tai </a:t>
            </a:r>
            <a:r>
              <a:rPr lang="fi-FI" dirty="0" err="1"/>
              <a:t>epäsotilaallisesti</a:t>
            </a:r>
            <a:r>
              <a:rPr lang="fi-FI" dirty="0"/>
              <a:t>.</a:t>
            </a:r>
            <a:br>
              <a:rPr lang="fi-FI" dirty="0"/>
            </a:br>
            <a:r>
              <a:rPr lang="fi-FI" dirty="0" smtClean="0"/>
              <a:t>Imettäjä = varusmies, jolla on puvun (</a:t>
            </a:r>
            <a:r>
              <a:rPr lang="fi-FI" dirty="0" err="1" smtClean="0"/>
              <a:t>ylä</a:t>
            </a:r>
            <a:r>
              <a:rPr lang="fi-FI" dirty="0" smtClean="0"/>
              <a:t>)nappi auki.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i-FI" i="1" dirty="0" smtClean="0"/>
              <a:t>Itku</a:t>
            </a:r>
            <a:r>
              <a:rPr lang="fi-FI" dirty="0" smtClean="0"/>
              <a:t> </a:t>
            </a:r>
            <a:r>
              <a:rPr lang="fi-FI" dirty="0"/>
              <a:t>= Ilmatilannekuva.</a:t>
            </a:r>
            <a:br>
              <a:rPr lang="fi-FI" dirty="0"/>
            </a:br>
            <a:r>
              <a:rPr lang="fi-FI" i="1" dirty="0" err="1" smtClean="0"/>
              <a:t>Kamakyrde</a:t>
            </a:r>
            <a:r>
              <a:rPr lang="fi-FI" dirty="0" smtClean="0"/>
              <a:t> </a:t>
            </a:r>
            <a:r>
              <a:rPr lang="fi-FI" dirty="0"/>
              <a:t>= Tarkoittaa painavien tavaroiden kantamista.</a:t>
            </a:r>
            <a:br>
              <a:rPr lang="fi-FI" dirty="0"/>
            </a:br>
            <a:r>
              <a:rPr lang="fi-FI" i="1" dirty="0" err="1" smtClean="0"/>
              <a:t>Köpi</a:t>
            </a:r>
            <a:r>
              <a:rPr lang="fi-FI" i="1" dirty="0"/>
              <a:t>, </a:t>
            </a:r>
            <a:r>
              <a:rPr lang="fi-FI" i="1" dirty="0" err="1"/>
              <a:t>körri</a:t>
            </a:r>
            <a:r>
              <a:rPr lang="fi-FI" dirty="0"/>
              <a:t> = Alokas.</a:t>
            </a:r>
            <a:br>
              <a:rPr lang="fi-FI" dirty="0"/>
            </a:br>
            <a:r>
              <a:rPr lang="fi-FI" i="1" dirty="0" smtClean="0"/>
              <a:t>Leijonamies</a:t>
            </a:r>
            <a:r>
              <a:rPr lang="fi-FI" dirty="0" smtClean="0"/>
              <a:t> </a:t>
            </a:r>
            <a:r>
              <a:rPr lang="fi-FI" dirty="0"/>
              <a:t>= Kenraali</a:t>
            </a:r>
            <a:r>
              <a:rPr lang="fi-FI" dirty="0" smtClean="0"/>
              <a:t>.</a:t>
            </a: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890120" y="0"/>
            <a:ext cx="4995332" cy="675972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i-FI" sz="1500" i="1" dirty="0" smtClean="0"/>
              <a:t>Mersu</a:t>
            </a:r>
            <a:r>
              <a:rPr lang="fi-FI" sz="1500" dirty="0" smtClean="0"/>
              <a:t> </a:t>
            </a:r>
            <a:r>
              <a:rPr lang="fi-FI" sz="1500" dirty="0"/>
              <a:t>= viltin palanen lattiankiillotukseen</a:t>
            </a:r>
            <a:br>
              <a:rPr lang="fi-FI" sz="1500" dirty="0"/>
            </a:br>
            <a:r>
              <a:rPr lang="fi-FI" sz="1500" i="1" dirty="0" smtClean="0"/>
              <a:t>Morsian</a:t>
            </a:r>
            <a:r>
              <a:rPr lang="fi-FI" sz="1500" dirty="0" smtClean="0"/>
              <a:t> </a:t>
            </a:r>
            <a:r>
              <a:rPr lang="fi-FI" sz="1500" dirty="0"/>
              <a:t>= rynnäkkökivääri, intin polkupyörä</a:t>
            </a:r>
            <a:br>
              <a:rPr lang="fi-FI" sz="1500" dirty="0"/>
            </a:br>
            <a:r>
              <a:rPr lang="fi-FI" sz="1500" i="1" dirty="0" smtClean="0"/>
              <a:t>Mörkö</a:t>
            </a:r>
            <a:r>
              <a:rPr lang="fi-FI" sz="1500" dirty="0" smtClean="0"/>
              <a:t> </a:t>
            </a:r>
            <a:r>
              <a:rPr lang="fi-FI" sz="1500" dirty="0"/>
              <a:t>= esikuntateltta, varusmiehiltä on tänne pääsy kielletty</a:t>
            </a:r>
            <a:br>
              <a:rPr lang="fi-FI" sz="1500" dirty="0"/>
            </a:br>
            <a:r>
              <a:rPr lang="fi-FI" sz="1500" i="1" dirty="0" smtClean="0"/>
              <a:t>Nakki</a:t>
            </a:r>
            <a:r>
              <a:rPr lang="fi-FI" sz="1500" dirty="0" smtClean="0"/>
              <a:t> </a:t>
            </a:r>
            <a:r>
              <a:rPr lang="fi-FI" sz="1500" dirty="0"/>
              <a:t>= Pienehkö ylimääräinen tehtävä, jota yritetään paeta </a:t>
            </a:r>
            <a:r>
              <a:rPr lang="fi-FI" sz="1500" i="1" dirty="0"/>
              <a:t>nakkisuojaan</a:t>
            </a:r>
            <a:r>
              <a:rPr lang="fi-FI" sz="1500" dirty="0"/>
              <a:t>, esimerkiksi pois tehtävänantopaikalta.</a:t>
            </a:r>
            <a:br>
              <a:rPr lang="fi-FI" sz="1500" dirty="0"/>
            </a:br>
            <a:r>
              <a:rPr lang="fi-FI" sz="1500" i="1" dirty="0" smtClean="0"/>
              <a:t>Nakkikone</a:t>
            </a:r>
            <a:r>
              <a:rPr lang="fi-FI" sz="1500" i="1" dirty="0"/>
              <a:t>, nakkifakiiri</a:t>
            </a:r>
            <a:r>
              <a:rPr lang="fi-FI" sz="1500" dirty="0"/>
              <a:t> = Henkilö, joka saa poikkeuksellisen paljon </a:t>
            </a:r>
            <a:r>
              <a:rPr lang="fi-FI" sz="1500" dirty="0" smtClean="0"/>
              <a:t>”nakkeja” </a:t>
            </a:r>
            <a:r>
              <a:rPr lang="fi-FI" sz="1500" smtClean="0"/>
              <a:t>eli tehtäviä.</a:t>
            </a:r>
            <a:r>
              <a:rPr lang="fi-FI" sz="1500" dirty="0"/>
              <a:t/>
            </a:r>
            <a:br>
              <a:rPr lang="fi-FI" sz="1500" dirty="0"/>
            </a:br>
            <a:r>
              <a:rPr lang="fi-FI" sz="1500" i="1" dirty="0" err="1" smtClean="0"/>
              <a:t>Paavonurmet</a:t>
            </a:r>
            <a:r>
              <a:rPr lang="fi-FI" sz="1500" dirty="0" smtClean="0"/>
              <a:t> </a:t>
            </a:r>
            <a:r>
              <a:rPr lang="fi-FI" sz="1500" dirty="0"/>
              <a:t>= Intin urheiluhousut, shortsit.</a:t>
            </a:r>
            <a:br>
              <a:rPr lang="fi-FI" sz="1500" dirty="0"/>
            </a:br>
            <a:r>
              <a:rPr lang="fi-FI" sz="1500" i="1" dirty="0" smtClean="0"/>
              <a:t>Reinoilla</a:t>
            </a:r>
            <a:r>
              <a:rPr lang="fi-FI" sz="1500" dirty="0" smtClean="0"/>
              <a:t> </a:t>
            </a:r>
            <a:r>
              <a:rPr lang="fi-FI" sz="1500" dirty="0"/>
              <a:t>= Hölmöillä tahallaan.</a:t>
            </a:r>
            <a:br>
              <a:rPr lang="fi-FI" sz="1500" dirty="0"/>
            </a:br>
            <a:r>
              <a:rPr lang="fi-FI" sz="1500" i="1" dirty="0" smtClean="0"/>
              <a:t>Rottakoulu</a:t>
            </a:r>
            <a:r>
              <a:rPr lang="fi-FI" sz="1500" dirty="0" smtClean="0"/>
              <a:t> </a:t>
            </a:r>
            <a:r>
              <a:rPr lang="fi-FI" sz="1500" dirty="0"/>
              <a:t>= Maanpuolustusopisto.</a:t>
            </a:r>
            <a:br>
              <a:rPr lang="fi-FI" sz="1500" dirty="0"/>
            </a:br>
            <a:r>
              <a:rPr lang="fi-FI" sz="1500" i="1" dirty="0" smtClean="0"/>
              <a:t>Salmiakkimies</a:t>
            </a:r>
            <a:r>
              <a:rPr lang="fi-FI" sz="1500" dirty="0" smtClean="0"/>
              <a:t> </a:t>
            </a:r>
            <a:r>
              <a:rPr lang="fi-FI" sz="1500" dirty="0"/>
              <a:t>= Upseerikokelas. Salmiakkifobiasta kärsivät halveksivat reserviupseerikoulun upseerikokelaita.</a:t>
            </a:r>
            <a:br>
              <a:rPr lang="fi-FI" sz="1500" dirty="0"/>
            </a:br>
            <a:r>
              <a:rPr lang="fi-FI" sz="1500" i="1" dirty="0" smtClean="0"/>
              <a:t>Timppa</a:t>
            </a:r>
            <a:r>
              <a:rPr lang="fi-FI" sz="1500" dirty="0" smtClean="0"/>
              <a:t> </a:t>
            </a:r>
            <a:r>
              <a:rPr lang="fi-FI" sz="1500" dirty="0"/>
              <a:t>= Tiedustelija.</a:t>
            </a:r>
            <a:br>
              <a:rPr lang="fi-FI" sz="1500" dirty="0"/>
            </a:br>
            <a:r>
              <a:rPr lang="fi-FI" sz="1500" i="1" dirty="0" smtClean="0"/>
              <a:t>TJ</a:t>
            </a:r>
            <a:r>
              <a:rPr lang="fi-FI" sz="1500" dirty="0" smtClean="0"/>
              <a:t> </a:t>
            </a:r>
            <a:r>
              <a:rPr lang="fi-FI" sz="1500" dirty="0"/>
              <a:t>= Tänään jäljellä, aamujen laskennallinen yksikkö.</a:t>
            </a:r>
            <a:br>
              <a:rPr lang="fi-FI" sz="1500" dirty="0"/>
            </a:br>
            <a:r>
              <a:rPr lang="fi-FI" sz="1500" i="1" dirty="0" err="1" smtClean="0"/>
              <a:t>Önökkiplaneetta</a:t>
            </a:r>
            <a:r>
              <a:rPr lang="fi-FI" sz="1500" dirty="0" smtClean="0"/>
              <a:t> </a:t>
            </a:r>
            <a:r>
              <a:rPr lang="fi-FI" sz="1500" dirty="0"/>
              <a:t>= Esikuntapatterin miehet</a:t>
            </a:r>
          </a:p>
        </p:txBody>
      </p:sp>
    </p:spTree>
    <p:extLst>
      <p:ext uri="{BB962C8B-B14F-4D97-AF65-F5344CB8AC3E}">
        <p14:creationId xmlns:p14="http://schemas.microsoft.com/office/powerpoint/2010/main" val="50709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ivaallinen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Taivaallinen</Template>
  <TotalTime>166</TotalTime>
  <Words>222</Words>
  <Application>Microsoft Office PowerPoint</Application>
  <PresentationFormat>Mukautettu</PresentationFormat>
  <Paragraphs>35</Paragraphs>
  <Slides>8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9" baseType="lpstr">
      <vt:lpstr>Taivaallinen</vt:lpstr>
      <vt:lpstr>Slangi</vt:lpstr>
      <vt:lpstr>Slangi eli ”sosiaalinen murre”  </vt:lpstr>
      <vt:lpstr>PowerPoint-esitys</vt:lpstr>
      <vt:lpstr>Slangin piirteitä </vt:lpstr>
      <vt:lpstr>PowerPoint-esitys</vt:lpstr>
      <vt:lpstr>* Nykyslangia: </vt:lpstr>
      <vt:lpstr>* 1950-luvun slangia: </vt:lpstr>
      <vt:lpstr>* Inttislangia</vt:lpstr>
    </vt:vector>
  </TitlesOfParts>
  <Company>Kouvola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Slangi ja murteet</dc:title>
  <dc:creator>Virtanen Ulla</dc:creator>
  <cp:lastModifiedBy>Virtanen Ulla</cp:lastModifiedBy>
  <cp:revision>13</cp:revision>
  <dcterms:created xsi:type="dcterms:W3CDTF">2016-09-19T05:00:38Z</dcterms:created>
  <dcterms:modified xsi:type="dcterms:W3CDTF">2017-09-28T07:45:23Z</dcterms:modified>
</cp:coreProperties>
</file>