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National </a:t>
            </a:r>
            <a:r>
              <a:rPr lang="fi-FI" dirty="0" err="1" smtClean="0"/>
              <a:t>holidays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four</a:t>
            </a:r>
            <a:r>
              <a:rPr lang="fi-FI" dirty="0" smtClean="0"/>
              <a:t> </a:t>
            </a:r>
            <a:r>
              <a:rPr lang="fi-FI" dirty="0" err="1" smtClean="0"/>
              <a:t>most</a:t>
            </a:r>
            <a:r>
              <a:rPr lang="fi-FI" dirty="0" smtClean="0"/>
              <a:t> </a:t>
            </a:r>
            <a:r>
              <a:rPr lang="fi-FI" dirty="0" err="1" smtClean="0"/>
              <a:t>celebrated</a:t>
            </a:r>
            <a:r>
              <a:rPr lang="fi-FI" dirty="0" smtClean="0"/>
              <a:t> </a:t>
            </a:r>
            <a:r>
              <a:rPr lang="fi-FI" dirty="0" err="1" smtClean="0"/>
              <a:t>holidays</a:t>
            </a:r>
            <a:r>
              <a:rPr lang="fi-FI" dirty="0" smtClean="0"/>
              <a:t> in Finland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08999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5800" y="1772193"/>
            <a:ext cx="6873240" cy="1600199"/>
          </a:xfrm>
        </p:spPr>
        <p:txBody>
          <a:bodyPr/>
          <a:lstStyle/>
          <a:p>
            <a:r>
              <a:rPr lang="fi-FI" dirty="0" smtClean="0"/>
              <a:t>Vappu (</a:t>
            </a:r>
            <a:r>
              <a:rPr lang="fi-FI" dirty="0" err="1" smtClean="0"/>
              <a:t>May</a:t>
            </a:r>
            <a:r>
              <a:rPr lang="fi-FI" dirty="0" smtClean="0"/>
              <a:t> </a:t>
            </a:r>
            <a:r>
              <a:rPr lang="fi-FI" dirty="0" err="1" smtClean="0"/>
              <a:t>day</a:t>
            </a:r>
            <a:r>
              <a:rPr lang="fi-FI" dirty="0" smtClean="0"/>
              <a:t>)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85800" y="3484962"/>
            <a:ext cx="6873240" cy="5003075"/>
          </a:xfrm>
        </p:spPr>
        <p:txBody>
          <a:bodyPr/>
          <a:lstStyle/>
          <a:p>
            <a:r>
              <a:rPr lang="fi-FI" dirty="0" smtClean="0"/>
              <a:t>In Finland, </a:t>
            </a:r>
            <a:r>
              <a:rPr lang="fi-FI" dirty="0" err="1" smtClean="0"/>
              <a:t>we</a:t>
            </a:r>
            <a:r>
              <a:rPr lang="fi-FI" dirty="0" smtClean="0"/>
              <a:t> </a:t>
            </a:r>
            <a:r>
              <a:rPr lang="fi-FI" dirty="0" err="1" smtClean="0"/>
              <a:t>celebrate</a:t>
            </a:r>
            <a:r>
              <a:rPr lang="fi-FI" dirty="0" smtClean="0"/>
              <a:t> Vappu as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international</a:t>
            </a:r>
            <a:r>
              <a:rPr lang="fi-FI" dirty="0" smtClean="0"/>
              <a:t> </a:t>
            </a:r>
            <a:r>
              <a:rPr lang="fi-FI" dirty="0" err="1" smtClean="0"/>
              <a:t>workers</a:t>
            </a:r>
            <a:r>
              <a:rPr lang="fi-FI" dirty="0" smtClean="0"/>
              <a:t>’ </a:t>
            </a:r>
            <a:r>
              <a:rPr lang="fi-FI" dirty="0" err="1" smtClean="0"/>
              <a:t>day</a:t>
            </a:r>
            <a:r>
              <a:rPr lang="fi-FI" dirty="0" smtClean="0"/>
              <a:t>. </a:t>
            </a:r>
            <a:r>
              <a:rPr lang="fi-FI" dirty="0" err="1" smtClean="0"/>
              <a:t>It’s</a:t>
            </a:r>
            <a:r>
              <a:rPr lang="fi-FI" dirty="0" smtClean="0"/>
              <a:t> an </a:t>
            </a:r>
            <a:r>
              <a:rPr lang="fi-FI" dirty="0" err="1" smtClean="0"/>
              <a:t>official</a:t>
            </a:r>
            <a:r>
              <a:rPr lang="fi-FI" dirty="0" smtClean="0"/>
              <a:t> </a:t>
            </a:r>
            <a:r>
              <a:rPr lang="fi-FI" dirty="0" err="1" smtClean="0"/>
              <a:t>flag</a:t>
            </a:r>
            <a:r>
              <a:rPr lang="fi-FI" dirty="0" smtClean="0"/>
              <a:t> </a:t>
            </a:r>
            <a:r>
              <a:rPr lang="fi-FI" dirty="0" err="1" smtClean="0"/>
              <a:t>flying</a:t>
            </a:r>
            <a:r>
              <a:rPr lang="fi-FI" dirty="0" smtClean="0"/>
              <a:t> </a:t>
            </a:r>
            <a:r>
              <a:rPr lang="fi-FI" dirty="0" err="1" smtClean="0"/>
              <a:t>day</a:t>
            </a:r>
            <a:r>
              <a:rPr lang="fi-FI" dirty="0" smtClean="0"/>
              <a:t>.  It is a </a:t>
            </a:r>
            <a:r>
              <a:rPr lang="fi-FI" dirty="0" err="1" smtClean="0"/>
              <a:t>public</a:t>
            </a:r>
            <a:r>
              <a:rPr lang="fi-FI" dirty="0" smtClean="0"/>
              <a:t> </a:t>
            </a:r>
            <a:r>
              <a:rPr lang="fi-FI" dirty="0" err="1" smtClean="0"/>
              <a:t>holiday</a:t>
            </a:r>
            <a:r>
              <a:rPr lang="fi-FI" dirty="0" smtClean="0"/>
              <a:t> and </a:t>
            </a:r>
            <a:r>
              <a:rPr lang="fi-FI" dirty="0" err="1" smtClean="0"/>
              <a:t>schools</a:t>
            </a:r>
            <a:r>
              <a:rPr lang="fi-FI" dirty="0" smtClean="0"/>
              <a:t> and </a:t>
            </a:r>
            <a:r>
              <a:rPr lang="fi-FI" dirty="0" err="1" smtClean="0"/>
              <a:t>almost</a:t>
            </a:r>
            <a:r>
              <a:rPr lang="fi-FI" dirty="0" smtClean="0"/>
              <a:t> </a:t>
            </a:r>
            <a:r>
              <a:rPr lang="fi-FI" dirty="0" err="1" smtClean="0"/>
              <a:t>every</a:t>
            </a:r>
            <a:r>
              <a:rPr lang="fi-FI" dirty="0" smtClean="0"/>
              <a:t> </a:t>
            </a:r>
            <a:r>
              <a:rPr lang="fi-FI" dirty="0" err="1" smtClean="0"/>
              <a:t>workplace</a:t>
            </a:r>
            <a:r>
              <a:rPr lang="fi-FI" dirty="0" smtClean="0"/>
              <a:t> is </a:t>
            </a:r>
            <a:r>
              <a:rPr lang="fi-FI" dirty="0" err="1" smtClean="0"/>
              <a:t>closed</a:t>
            </a:r>
            <a:r>
              <a:rPr lang="fi-FI" dirty="0" smtClean="0"/>
              <a:t>.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day</a:t>
            </a:r>
            <a:r>
              <a:rPr lang="fi-FI" dirty="0" smtClean="0"/>
              <a:t> </a:t>
            </a:r>
            <a:r>
              <a:rPr lang="fi-FI" dirty="0" err="1" smtClean="0"/>
              <a:t>before</a:t>
            </a:r>
            <a:r>
              <a:rPr lang="fi-FI" dirty="0" smtClean="0"/>
              <a:t> </a:t>
            </a:r>
            <a:r>
              <a:rPr lang="fi-FI" dirty="0" err="1" smtClean="0"/>
              <a:t>May</a:t>
            </a:r>
            <a:r>
              <a:rPr lang="fi-FI" dirty="0" smtClean="0"/>
              <a:t> </a:t>
            </a:r>
            <a:r>
              <a:rPr lang="fi-FI" dirty="0" err="1" smtClean="0"/>
              <a:t>day</a:t>
            </a:r>
            <a:r>
              <a:rPr lang="fi-FI" dirty="0" smtClean="0"/>
              <a:t> </a:t>
            </a:r>
            <a:r>
              <a:rPr lang="fi-FI" dirty="0" err="1" smtClean="0"/>
              <a:t>we</a:t>
            </a:r>
            <a:r>
              <a:rPr lang="fi-FI" dirty="0" smtClean="0"/>
              <a:t> </a:t>
            </a:r>
            <a:r>
              <a:rPr lang="fi-FI" dirty="0" err="1" smtClean="0"/>
              <a:t>are</a:t>
            </a:r>
            <a:r>
              <a:rPr lang="fi-FI" dirty="0" smtClean="0"/>
              <a:t> </a:t>
            </a:r>
            <a:r>
              <a:rPr lang="fi-FI" dirty="0" err="1" smtClean="0"/>
              <a:t>offered</a:t>
            </a:r>
            <a:r>
              <a:rPr lang="fi-FI" dirty="0" smtClean="0"/>
              <a:t> </a:t>
            </a:r>
            <a:r>
              <a:rPr lang="fi-FI" dirty="0" err="1" smtClean="0"/>
              <a:t>strawberry</a:t>
            </a:r>
            <a:r>
              <a:rPr lang="fi-FI" dirty="0" smtClean="0"/>
              <a:t> </a:t>
            </a:r>
            <a:r>
              <a:rPr lang="fi-FI" dirty="0" err="1" smtClean="0"/>
              <a:t>jelly</a:t>
            </a:r>
            <a:r>
              <a:rPr lang="fi-FI" dirty="0" smtClean="0"/>
              <a:t> </a:t>
            </a:r>
            <a:r>
              <a:rPr lang="fi-FI" dirty="0" err="1" smtClean="0"/>
              <a:t>doughnut</a:t>
            </a:r>
            <a:r>
              <a:rPr lang="fi-FI" dirty="0" smtClean="0"/>
              <a:t> and juice in </a:t>
            </a:r>
            <a:r>
              <a:rPr lang="fi-FI" dirty="0" err="1" smtClean="0"/>
              <a:t>school</a:t>
            </a:r>
            <a:r>
              <a:rPr lang="fi-FI" dirty="0" smtClean="0"/>
              <a:t>.  </a:t>
            </a:r>
            <a:r>
              <a:rPr lang="fi-FI" dirty="0" err="1" smtClean="0"/>
              <a:t>We</a:t>
            </a:r>
            <a:r>
              <a:rPr lang="fi-FI" dirty="0" smtClean="0"/>
              <a:t> </a:t>
            </a:r>
            <a:r>
              <a:rPr lang="fi-FI" dirty="0" err="1" smtClean="0"/>
              <a:t>also</a:t>
            </a:r>
            <a:r>
              <a:rPr lang="fi-FI" dirty="0" smtClean="0"/>
              <a:t> </a:t>
            </a:r>
            <a:r>
              <a:rPr lang="fi-FI" dirty="0" err="1" smtClean="0"/>
              <a:t>dress</a:t>
            </a:r>
            <a:r>
              <a:rPr lang="fi-FI" dirty="0" smtClean="0"/>
              <a:t> </a:t>
            </a:r>
            <a:r>
              <a:rPr lang="fi-FI" dirty="0" err="1" smtClean="0"/>
              <a:t>up</a:t>
            </a:r>
            <a:r>
              <a:rPr lang="fi-FI" dirty="0" smtClean="0"/>
              <a:t> in </a:t>
            </a:r>
            <a:r>
              <a:rPr lang="fi-FI" dirty="0" err="1" smtClean="0"/>
              <a:t>different</a:t>
            </a:r>
            <a:r>
              <a:rPr lang="fi-FI" dirty="0" smtClean="0"/>
              <a:t> </a:t>
            </a:r>
            <a:r>
              <a:rPr lang="fi-FI" dirty="0" err="1" smtClean="0"/>
              <a:t>costumes</a:t>
            </a:r>
            <a:r>
              <a:rPr lang="fi-FI" dirty="0" smtClean="0"/>
              <a:t>. </a:t>
            </a:r>
            <a:r>
              <a:rPr lang="fi-FI" dirty="0" err="1" smtClean="0"/>
              <a:t>It’s</a:t>
            </a:r>
            <a:r>
              <a:rPr lang="fi-FI" dirty="0" smtClean="0"/>
              <a:t> </a:t>
            </a:r>
            <a:r>
              <a:rPr lang="fi-FI" dirty="0" err="1" smtClean="0"/>
              <a:t>like</a:t>
            </a:r>
            <a:r>
              <a:rPr lang="fi-FI" dirty="0" smtClean="0"/>
              <a:t> </a:t>
            </a:r>
            <a:r>
              <a:rPr lang="fi-FI" dirty="0" err="1" smtClean="0"/>
              <a:t>halloween</a:t>
            </a:r>
            <a:r>
              <a:rPr lang="fi-FI" dirty="0" smtClean="0"/>
              <a:t> </a:t>
            </a:r>
            <a:r>
              <a:rPr lang="fi-FI" dirty="0" err="1" smtClean="0"/>
              <a:t>but</a:t>
            </a:r>
            <a:r>
              <a:rPr lang="fi-FI" dirty="0" smtClean="0"/>
              <a:t> </a:t>
            </a:r>
            <a:r>
              <a:rPr lang="fi-FI" dirty="0" err="1" smtClean="0"/>
              <a:t>without</a:t>
            </a:r>
            <a:r>
              <a:rPr lang="fi-FI" dirty="0" smtClean="0"/>
              <a:t> </a:t>
            </a:r>
            <a:r>
              <a:rPr lang="fi-FI" dirty="0" err="1" smtClean="0"/>
              <a:t>any</a:t>
            </a:r>
            <a:r>
              <a:rPr lang="fi-FI" dirty="0" smtClean="0"/>
              <a:t> of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scary</a:t>
            </a:r>
            <a:r>
              <a:rPr lang="fi-FI" dirty="0" smtClean="0"/>
              <a:t> </a:t>
            </a:r>
            <a:r>
              <a:rPr lang="fi-FI" dirty="0" err="1" smtClean="0"/>
              <a:t>things</a:t>
            </a:r>
            <a:r>
              <a:rPr lang="fi-FI" dirty="0" smtClean="0"/>
              <a:t>. Like </a:t>
            </a:r>
            <a:r>
              <a:rPr lang="fi-FI" dirty="0" err="1" smtClean="0"/>
              <a:t>spring</a:t>
            </a:r>
            <a:r>
              <a:rPr lang="fi-FI" dirty="0" smtClean="0"/>
              <a:t> </a:t>
            </a:r>
            <a:r>
              <a:rPr lang="fi-FI" dirty="0" err="1"/>
              <a:t>H</a:t>
            </a:r>
            <a:r>
              <a:rPr lang="fi-FI" dirty="0" err="1" smtClean="0"/>
              <a:t>alloween</a:t>
            </a:r>
            <a:r>
              <a:rPr lang="fi-FI" dirty="0" smtClean="0"/>
              <a:t>!</a:t>
            </a:r>
            <a:endParaRPr lang="fi-FI" dirty="0"/>
          </a:p>
        </p:txBody>
      </p:sp>
      <p:pic>
        <p:nvPicPr>
          <p:cNvPr id="7" name="Kuvan paikkamerkki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" r="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17137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Juhannus (</a:t>
            </a:r>
            <a:r>
              <a:rPr lang="fi-FI" dirty="0" err="1" smtClean="0"/>
              <a:t>midsummer</a:t>
            </a:r>
            <a:r>
              <a:rPr lang="fi-FI" dirty="0" smtClean="0"/>
              <a:t> </a:t>
            </a:r>
            <a:r>
              <a:rPr lang="fi-FI" dirty="0" err="1" smtClean="0"/>
              <a:t>day</a:t>
            </a:r>
            <a:r>
              <a:rPr lang="fi-FI" dirty="0" smtClean="0"/>
              <a:t>)</a:t>
            </a:r>
            <a:endParaRPr lang="fi-FI" dirty="0"/>
          </a:p>
        </p:txBody>
      </p:sp>
      <p:pic>
        <p:nvPicPr>
          <p:cNvPr id="5" name="Kuvan paikkamerkki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/>
      </p:pic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fi-FI" dirty="0" smtClean="0"/>
              <a:t>Juhannus is </a:t>
            </a:r>
            <a:r>
              <a:rPr lang="fi-FI" dirty="0" err="1" smtClean="0"/>
              <a:t>celebrated</a:t>
            </a:r>
            <a:r>
              <a:rPr lang="fi-FI" dirty="0" smtClean="0"/>
              <a:t> in </a:t>
            </a:r>
            <a:r>
              <a:rPr lang="fi-FI" dirty="0" err="1" smtClean="0"/>
              <a:t>June</a:t>
            </a:r>
            <a:r>
              <a:rPr lang="fi-FI" dirty="0" smtClean="0"/>
              <a:t>.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nights</a:t>
            </a:r>
            <a:r>
              <a:rPr lang="fi-FI" dirty="0" smtClean="0"/>
              <a:t> </a:t>
            </a:r>
            <a:r>
              <a:rPr lang="fi-FI" dirty="0" err="1" smtClean="0"/>
              <a:t>near</a:t>
            </a:r>
            <a:r>
              <a:rPr lang="fi-FI" dirty="0" smtClean="0"/>
              <a:t> </a:t>
            </a:r>
            <a:r>
              <a:rPr lang="fi-FI" dirty="0" err="1" smtClean="0"/>
              <a:t>midsummer</a:t>
            </a:r>
            <a:r>
              <a:rPr lang="fi-FI" dirty="0" smtClean="0"/>
              <a:t> </a:t>
            </a:r>
            <a:r>
              <a:rPr lang="fi-FI" dirty="0" err="1" smtClean="0"/>
              <a:t>are</a:t>
            </a:r>
            <a:r>
              <a:rPr lang="fi-FI" dirty="0" smtClean="0"/>
              <a:t> </a:t>
            </a:r>
            <a:r>
              <a:rPr lang="fi-FI" dirty="0" err="1" smtClean="0"/>
              <a:t>very</a:t>
            </a:r>
            <a:r>
              <a:rPr lang="fi-FI" dirty="0" smtClean="0"/>
              <a:t> </a:t>
            </a:r>
            <a:r>
              <a:rPr lang="fi-FI" dirty="0" err="1" smtClean="0"/>
              <a:t>short</a:t>
            </a:r>
            <a:r>
              <a:rPr lang="fi-FI" dirty="0" smtClean="0"/>
              <a:t>. </a:t>
            </a:r>
            <a:r>
              <a:rPr lang="fi-FI" dirty="0" err="1" smtClean="0"/>
              <a:t>It’s</a:t>
            </a:r>
            <a:r>
              <a:rPr lang="fi-FI" dirty="0" smtClean="0"/>
              <a:t> </a:t>
            </a:r>
            <a:r>
              <a:rPr lang="fi-FI" dirty="0" err="1" smtClean="0"/>
              <a:t>celebrated</a:t>
            </a:r>
            <a:r>
              <a:rPr lang="fi-FI" dirty="0" smtClean="0"/>
              <a:t> as </a:t>
            </a:r>
            <a:r>
              <a:rPr lang="fi-FI" dirty="0" err="1" smtClean="0"/>
              <a:t>our</a:t>
            </a:r>
            <a:r>
              <a:rPr lang="fi-FI" dirty="0" smtClean="0"/>
              <a:t> </a:t>
            </a:r>
            <a:r>
              <a:rPr lang="fi-FI" dirty="0" err="1" smtClean="0"/>
              <a:t>ancient</a:t>
            </a:r>
            <a:r>
              <a:rPr lang="fi-FI" dirty="0" smtClean="0"/>
              <a:t> </a:t>
            </a:r>
            <a:r>
              <a:rPr lang="fi-FI" dirty="0" err="1" smtClean="0"/>
              <a:t>god’s</a:t>
            </a:r>
            <a:r>
              <a:rPr lang="fi-FI" dirty="0" smtClean="0"/>
              <a:t> </a:t>
            </a:r>
            <a:r>
              <a:rPr lang="fi-FI" dirty="0" err="1" smtClean="0"/>
              <a:t>Ukkos</a:t>
            </a:r>
            <a:r>
              <a:rPr lang="fi-FI" dirty="0" smtClean="0"/>
              <a:t> </a:t>
            </a:r>
            <a:r>
              <a:rPr lang="fi-FI" dirty="0" err="1" smtClean="0"/>
              <a:t>day</a:t>
            </a:r>
            <a:r>
              <a:rPr lang="fi-FI" dirty="0" smtClean="0"/>
              <a:t>. </a:t>
            </a:r>
            <a:r>
              <a:rPr lang="fi-FI" dirty="0" err="1" smtClean="0"/>
              <a:t>We</a:t>
            </a:r>
            <a:r>
              <a:rPr lang="fi-FI" dirty="0" smtClean="0"/>
              <a:t> </a:t>
            </a:r>
            <a:r>
              <a:rPr lang="fi-FI" dirty="0" err="1" smtClean="0"/>
              <a:t>light</a:t>
            </a:r>
            <a:r>
              <a:rPr lang="fi-FI" dirty="0" smtClean="0"/>
              <a:t> </a:t>
            </a:r>
            <a:r>
              <a:rPr lang="fi-FI" dirty="0" err="1" smtClean="0"/>
              <a:t>up</a:t>
            </a:r>
            <a:r>
              <a:rPr lang="fi-FI" dirty="0" smtClean="0"/>
              <a:t> a </a:t>
            </a:r>
            <a:r>
              <a:rPr lang="fi-FI" dirty="0" err="1" smtClean="0"/>
              <a:t>big</a:t>
            </a:r>
            <a:r>
              <a:rPr lang="fi-FI" dirty="0" smtClean="0"/>
              <a:t> Kokko (a </a:t>
            </a:r>
            <a:r>
              <a:rPr lang="fi-FI" dirty="0" err="1" smtClean="0"/>
              <a:t>bonfire</a:t>
            </a:r>
            <a:r>
              <a:rPr lang="fi-FI" dirty="0" smtClean="0"/>
              <a:t>). </a:t>
            </a:r>
            <a:r>
              <a:rPr lang="fi-FI" dirty="0" err="1" smtClean="0"/>
              <a:t>We</a:t>
            </a:r>
            <a:r>
              <a:rPr lang="fi-FI" dirty="0" smtClean="0"/>
              <a:t> </a:t>
            </a:r>
            <a:r>
              <a:rPr lang="fi-FI" dirty="0" err="1" smtClean="0"/>
              <a:t>believe</a:t>
            </a:r>
            <a:r>
              <a:rPr lang="fi-FI" dirty="0" smtClean="0"/>
              <a:t> </a:t>
            </a:r>
            <a:r>
              <a:rPr lang="fi-FI" dirty="0" err="1" smtClean="0"/>
              <a:t>that</a:t>
            </a:r>
            <a:r>
              <a:rPr lang="fi-FI" dirty="0" smtClean="0"/>
              <a:t> Kokko </a:t>
            </a:r>
            <a:r>
              <a:rPr lang="fi-FI" dirty="0" err="1" smtClean="0"/>
              <a:t>keeps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bad</a:t>
            </a:r>
            <a:r>
              <a:rPr lang="fi-FI" dirty="0" smtClean="0"/>
              <a:t> </a:t>
            </a:r>
            <a:r>
              <a:rPr lang="fi-FI" dirty="0" err="1" smtClean="0"/>
              <a:t>spirits</a:t>
            </a:r>
            <a:r>
              <a:rPr lang="fi-FI" dirty="0" smtClean="0"/>
              <a:t> </a:t>
            </a:r>
            <a:r>
              <a:rPr lang="fi-FI" dirty="0" err="1" smtClean="0"/>
              <a:t>away</a:t>
            </a:r>
            <a:r>
              <a:rPr lang="fi-FI" dirty="0" smtClean="0"/>
              <a:t>. </a:t>
            </a:r>
            <a:r>
              <a:rPr lang="fi-FI" dirty="0" err="1" smtClean="0"/>
              <a:t>We</a:t>
            </a:r>
            <a:r>
              <a:rPr lang="fi-FI" dirty="0" smtClean="0"/>
              <a:t> </a:t>
            </a:r>
            <a:r>
              <a:rPr lang="fi-FI" dirty="0" err="1" smtClean="0"/>
              <a:t>also</a:t>
            </a:r>
            <a:r>
              <a:rPr lang="fi-FI" dirty="0" smtClean="0"/>
              <a:t> </a:t>
            </a:r>
            <a:r>
              <a:rPr lang="fi-FI" dirty="0" err="1" smtClean="0"/>
              <a:t>have</a:t>
            </a:r>
            <a:r>
              <a:rPr lang="fi-FI" dirty="0" smtClean="0"/>
              <a:t> </a:t>
            </a:r>
            <a:r>
              <a:rPr lang="fi-FI" dirty="0" err="1" smtClean="0"/>
              <a:t>many</a:t>
            </a:r>
            <a:r>
              <a:rPr lang="fi-FI" dirty="0" smtClean="0"/>
              <a:t> Juhannus </a:t>
            </a:r>
            <a:r>
              <a:rPr lang="fi-FI" dirty="0" err="1" smtClean="0"/>
              <a:t>spells</a:t>
            </a:r>
            <a:r>
              <a:rPr lang="fi-FI" dirty="0" smtClean="0"/>
              <a:t> and </a:t>
            </a:r>
            <a:r>
              <a:rPr lang="fi-FI" dirty="0" err="1" smtClean="0"/>
              <a:t>beliefs</a:t>
            </a:r>
            <a:r>
              <a:rPr lang="fi-FI" dirty="0" smtClean="0"/>
              <a:t> for </a:t>
            </a:r>
            <a:r>
              <a:rPr lang="fi-FI" dirty="0" err="1" smtClean="0"/>
              <a:t>example</a:t>
            </a:r>
            <a:r>
              <a:rPr lang="fi-FI" dirty="0" smtClean="0"/>
              <a:t>, </a:t>
            </a:r>
            <a:r>
              <a:rPr lang="fi-FI" dirty="0" err="1" smtClean="0"/>
              <a:t>girls</a:t>
            </a:r>
            <a:r>
              <a:rPr lang="fi-FI" dirty="0" smtClean="0"/>
              <a:t> </a:t>
            </a:r>
            <a:r>
              <a:rPr lang="fi-FI" dirty="0" err="1" smtClean="0"/>
              <a:t>would</a:t>
            </a:r>
            <a:r>
              <a:rPr lang="fi-FI" dirty="0" smtClean="0"/>
              <a:t> </a:t>
            </a:r>
            <a:r>
              <a:rPr lang="fi-FI" dirty="0" err="1" smtClean="0"/>
              <a:t>run</a:t>
            </a:r>
            <a:r>
              <a:rPr lang="fi-FI" dirty="0" smtClean="0"/>
              <a:t> </a:t>
            </a:r>
            <a:r>
              <a:rPr lang="fi-FI" dirty="0" err="1" smtClean="0"/>
              <a:t>around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sauna </a:t>
            </a:r>
            <a:r>
              <a:rPr lang="fi-FI" dirty="0" err="1" smtClean="0"/>
              <a:t>three</a:t>
            </a:r>
            <a:r>
              <a:rPr lang="fi-FI" dirty="0" smtClean="0"/>
              <a:t> </a:t>
            </a:r>
            <a:r>
              <a:rPr lang="fi-FI" dirty="0" err="1" smtClean="0"/>
              <a:t>times</a:t>
            </a:r>
            <a:r>
              <a:rPr lang="fi-FI" dirty="0" smtClean="0"/>
              <a:t>, </a:t>
            </a:r>
            <a:r>
              <a:rPr lang="fi-FI" dirty="0" err="1" smtClean="0"/>
              <a:t>so</a:t>
            </a:r>
            <a:r>
              <a:rPr lang="fi-FI" dirty="0" smtClean="0"/>
              <a:t> </a:t>
            </a:r>
            <a:r>
              <a:rPr lang="fi-FI" dirty="0" err="1" smtClean="0"/>
              <a:t>they</a:t>
            </a:r>
            <a:r>
              <a:rPr lang="fi-FI" dirty="0" smtClean="0"/>
              <a:t> </a:t>
            </a:r>
            <a:r>
              <a:rPr lang="fi-FI" dirty="0" err="1" smtClean="0"/>
              <a:t>could</a:t>
            </a:r>
            <a:r>
              <a:rPr lang="fi-FI" dirty="0" smtClean="0"/>
              <a:t> </a:t>
            </a:r>
            <a:r>
              <a:rPr lang="fi-FI" dirty="0" err="1" smtClean="0"/>
              <a:t>see</a:t>
            </a:r>
            <a:r>
              <a:rPr lang="fi-FI" dirty="0" smtClean="0"/>
              <a:t> </a:t>
            </a:r>
            <a:r>
              <a:rPr lang="fi-FI" dirty="0" err="1" smtClean="0"/>
              <a:t>their</a:t>
            </a:r>
            <a:r>
              <a:rPr lang="fi-FI" dirty="0" smtClean="0"/>
              <a:t> </a:t>
            </a:r>
            <a:r>
              <a:rPr lang="fi-FI" dirty="0" err="1" smtClean="0"/>
              <a:t>future</a:t>
            </a:r>
            <a:r>
              <a:rPr lang="fi-FI" dirty="0" smtClean="0"/>
              <a:t> </a:t>
            </a:r>
            <a:r>
              <a:rPr lang="fi-FI" dirty="0" err="1" smtClean="0"/>
              <a:t>husbands</a:t>
            </a:r>
            <a:r>
              <a:rPr lang="fi-FI" dirty="0" smtClean="0"/>
              <a:t>. </a:t>
            </a:r>
          </a:p>
          <a:p>
            <a:endParaRPr lang="fi-FI" dirty="0"/>
          </a:p>
          <a:p>
            <a:r>
              <a:rPr lang="fi-FI" dirty="0" err="1" smtClean="0"/>
              <a:t>Try</a:t>
            </a:r>
            <a:r>
              <a:rPr lang="fi-FI" dirty="0" smtClean="0"/>
              <a:t> to </a:t>
            </a:r>
            <a:r>
              <a:rPr lang="fi-FI" dirty="0" err="1" smtClean="0"/>
              <a:t>say</a:t>
            </a:r>
            <a:r>
              <a:rPr lang="fi-FI" dirty="0" smtClean="0"/>
              <a:t> </a:t>
            </a:r>
            <a:r>
              <a:rPr lang="fi-FI" dirty="0" err="1" smtClean="0"/>
              <a:t>this</a:t>
            </a:r>
            <a:r>
              <a:rPr lang="fi-FI" dirty="0" smtClean="0"/>
              <a:t>!</a:t>
            </a:r>
          </a:p>
          <a:p>
            <a:r>
              <a:rPr lang="fi-FI" dirty="0" smtClean="0"/>
              <a:t>Kokko, kokoa koko kokko! (Kokko, </a:t>
            </a:r>
            <a:r>
              <a:rPr lang="fi-FI" dirty="0" err="1" smtClean="0"/>
              <a:t>gather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whole</a:t>
            </a:r>
            <a:r>
              <a:rPr lang="fi-FI" dirty="0" smtClean="0"/>
              <a:t> kokko!)</a:t>
            </a:r>
          </a:p>
          <a:p>
            <a:r>
              <a:rPr lang="fi-FI" dirty="0" smtClean="0"/>
              <a:t>Koko kokkoko? (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whole</a:t>
            </a:r>
            <a:r>
              <a:rPr lang="fi-FI" dirty="0" smtClean="0"/>
              <a:t> kokko?)</a:t>
            </a:r>
          </a:p>
          <a:p>
            <a:r>
              <a:rPr lang="fi-FI" dirty="0" smtClean="0"/>
              <a:t>Koko kokko! (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whole</a:t>
            </a:r>
            <a:r>
              <a:rPr lang="fi-FI" dirty="0" smtClean="0"/>
              <a:t> kokko!)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62061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Itsenäisyys päivä (</a:t>
            </a:r>
            <a:r>
              <a:rPr lang="fi-FI" dirty="0" err="1" smtClean="0"/>
              <a:t>independence</a:t>
            </a:r>
            <a:r>
              <a:rPr lang="fi-FI" dirty="0" smtClean="0"/>
              <a:t> </a:t>
            </a:r>
            <a:r>
              <a:rPr lang="fi-FI" dirty="0" err="1" smtClean="0"/>
              <a:t>day</a:t>
            </a:r>
            <a:r>
              <a:rPr lang="fi-FI" dirty="0" smtClean="0"/>
              <a:t>)</a:t>
            </a:r>
            <a:endParaRPr lang="fi-FI" dirty="0"/>
          </a:p>
        </p:txBody>
      </p:sp>
      <p:pic>
        <p:nvPicPr>
          <p:cNvPr id="5" name="Kuvan paikkamerkki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7" r="7467"/>
          <a:stretch>
            <a:fillRect/>
          </a:stretch>
        </p:blipFill>
        <p:spPr/>
      </p:pic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i-FI" dirty="0" err="1" smtClean="0"/>
              <a:t>Finnish</a:t>
            </a:r>
            <a:r>
              <a:rPr lang="fi-FI" dirty="0" smtClean="0"/>
              <a:t> </a:t>
            </a:r>
            <a:r>
              <a:rPr lang="fi-FI" dirty="0" err="1" smtClean="0"/>
              <a:t>independence</a:t>
            </a:r>
            <a:r>
              <a:rPr lang="fi-FI" dirty="0" smtClean="0"/>
              <a:t> </a:t>
            </a:r>
            <a:r>
              <a:rPr lang="fi-FI" dirty="0" err="1" smtClean="0"/>
              <a:t>day</a:t>
            </a:r>
            <a:r>
              <a:rPr lang="fi-FI" dirty="0" smtClean="0"/>
              <a:t> is </a:t>
            </a:r>
            <a:r>
              <a:rPr lang="fi-FI" dirty="0" err="1" smtClean="0"/>
              <a:t>celebrated</a:t>
            </a:r>
            <a:r>
              <a:rPr lang="fi-FI" dirty="0" smtClean="0"/>
              <a:t> on 6th of </a:t>
            </a:r>
            <a:r>
              <a:rPr lang="fi-FI" dirty="0" err="1" smtClean="0"/>
              <a:t>December</a:t>
            </a:r>
            <a:r>
              <a:rPr lang="fi-FI" dirty="0" smtClean="0"/>
              <a:t>. </a:t>
            </a:r>
            <a:r>
              <a:rPr lang="fi-FI" dirty="0" err="1" smtClean="0"/>
              <a:t>It’s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day</a:t>
            </a:r>
            <a:r>
              <a:rPr lang="fi-FI" dirty="0" smtClean="0"/>
              <a:t> </a:t>
            </a:r>
            <a:r>
              <a:rPr lang="fi-FI" dirty="0" err="1" smtClean="0"/>
              <a:t>when</a:t>
            </a:r>
            <a:r>
              <a:rPr lang="fi-FI" dirty="0" smtClean="0"/>
              <a:t> Finland </a:t>
            </a:r>
            <a:r>
              <a:rPr lang="fi-FI" dirty="0" err="1" smtClean="0"/>
              <a:t>freed</a:t>
            </a:r>
            <a:r>
              <a:rPr lang="fi-FI" dirty="0" smtClean="0"/>
              <a:t> </a:t>
            </a:r>
            <a:r>
              <a:rPr lang="fi-FI" dirty="0" err="1" smtClean="0"/>
              <a:t>itself</a:t>
            </a:r>
            <a:r>
              <a:rPr lang="fi-FI" dirty="0" smtClean="0"/>
              <a:t> </a:t>
            </a:r>
            <a:r>
              <a:rPr lang="fi-FI" dirty="0" err="1" smtClean="0"/>
              <a:t>from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Russian Empire in 1917.  </a:t>
            </a:r>
            <a:r>
              <a:rPr lang="fi-FI" dirty="0" err="1" smtClean="0"/>
              <a:t>Last</a:t>
            </a:r>
            <a:r>
              <a:rPr lang="fi-FI" dirty="0" smtClean="0"/>
              <a:t> </a:t>
            </a:r>
            <a:r>
              <a:rPr lang="fi-FI" dirty="0" err="1" smtClean="0"/>
              <a:t>year</a:t>
            </a:r>
            <a:r>
              <a:rPr lang="fi-FI" dirty="0" smtClean="0"/>
              <a:t> Finland </a:t>
            </a:r>
            <a:r>
              <a:rPr lang="fi-FI" dirty="0" err="1" smtClean="0"/>
              <a:t>celebrated</a:t>
            </a:r>
            <a:r>
              <a:rPr lang="fi-FI" dirty="0" smtClean="0"/>
              <a:t> </a:t>
            </a:r>
            <a:r>
              <a:rPr lang="fi-FI" dirty="0" err="1" smtClean="0"/>
              <a:t>it’s</a:t>
            </a:r>
            <a:r>
              <a:rPr lang="fi-FI" dirty="0" smtClean="0"/>
              <a:t>  100th </a:t>
            </a:r>
            <a:r>
              <a:rPr lang="fi-FI" dirty="0" err="1" smtClean="0"/>
              <a:t>anniversary</a:t>
            </a:r>
            <a:r>
              <a:rPr lang="fi-FI" dirty="0" smtClean="0"/>
              <a:t> of </a:t>
            </a:r>
            <a:r>
              <a:rPr lang="fi-FI" dirty="0" err="1" smtClean="0"/>
              <a:t>freedom</a:t>
            </a:r>
            <a:r>
              <a:rPr lang="fi-FI" dirty="0"/>
              <a:t>.</a:t>
            </a:r>
            <a:r>
              <a:rPr lang="fi-FI" dirty="0" smtClean="0"/>
              <a:t> In </a:t>
            </a:r>
            <a:r>
              <a:rPr lang="fi-FI" dirty="0" err="1" smtClean="0"/>
              <a:t>schools</a:t>
            </a:r>
            <a:r>
              <a:rPr lang="fi-FI" dirty="0" smtClean="0"/>
              <a:t> </a:t>
            </a:r>
            <a:r>
              <a:rPr lang="fi-FI" dirty="0" err="1" smtClean="0"/>
              <a:t>we</a:t>
            </a:r>
            <a:r>
              <a:rPr lang="fi-FI" dirty="0" smtClean="0"/>
              <a:t> </a:t>
            </a:r>
            <a:r>
              <a:rPr lang="fi-FI" dirty="0" err="1" smtClean="0"/>
              <a:t>have</a:t>
            </a:r>
            <a:r>
              <a:rPr lang="fi-FI" dirty="0" smtClean="0"/>
              <a:t> a </a:t>
            </a:r>
            <a:r>
              <a:rPr lang="fi-FI" dirty="0" err="1" smtClean="0"/>
              <a:t>big</a:t>
            </a:r>
            <a:r>
              <a:rPr lang="fi-FI" dirty="0" smtClean="0"/>
              <a:t> </a:t>
            </a:r>
            <a:r>
              <a:rPr lang="fi-FI" dirty="0" err="1" smtClean="0"/>
              <a:t>Independence</a:t>
            </a:r>
            <a:r>
              <a:rPr lang="fi-FI" dirty="0" smtClean="0"/>
              <a:t> </a:t>
            </a:r>
            <a:r>
              <a:rPr lang="fi-FI" dirty="0" err="1" smtClean="0"/>
              <a:t>day</a:t>
            </a:r>
            <a:r>
              <a:rPr lang="fi-FI" dirty="0" smtClean="0"/>
              <a:t> </a:t>
            </a:r>
            <a:r>
              <a:rPr lang="fi-FI" dirty="0" err="1" smtClean="0"/>
              <a:t>meal</a:t>
            </a:r>
            <a:r>
              <a:rPr lang="fi-FI" dirty="0" smtClean="0"/>
              <a:t> </a:t>
            </a:r>
            <a:r>
              <a:rPr lang="fi-FI" dirty="0" err="1" smtClean="0"/>
              <a:t>where</a:t>
            </a:r>
            <a:r>
              <a:rPr lang="fi-FI" dirty="0" smtClean="0"/>
              <a:t> </a:t>
            </a:r>
            <a:r>
              <a:rPr lang="fi-FI" dirty="0" err="1" smtClean="0"/>
              <a:t>we</a:t>
            </a:r>
            <a:r>
              <a:rPr lang="fi-FI" dirty="0" smtClean="0"/>
              <a:t> </a:t>
            </a:r>
            <a:r>
              <a:rPr lang="fi-FI" dirty="0" err="1" smtClean="0"/>
              <a:t>ususally</a:t>
            </a:r>
            <a:r>
              <a:rPr lang="fi-FI" dirty="0" smtClean="0"/>
              <a:t> </a:t>
            </a:r>
            <a:r>
              <a:rPr lang="fi-FI" dirty="0" err="1" smtClean="0"/>
              <a:t>eat</a:t>
            </a:r>
            <a:r>
              <a:rPr lang="fi-FI" dirty="0" smtClean="0"/>
              <a:t> </a:t>
            </a:r>
            <a:r>
              <a:rPr lang="fi-FI" dirty="0" err="1" smtClean="0"/>
              <a:t>reindeer</a:t>
            </a:r>
            <a:r>
              <a:rPr lang="fi-FI" dirty="0" smtClean="0"/>
              <a:t> </a:t>
            </a:r>
            <a:r>
              <a:rPr lang="fi-FI" dirty="0" err="1" smtClean="0"/>
              <a:t>meat</a:t>
            </a:r>
            <a:r>
              <a:rPr lang="fi-FI" dirty="0" smtClean="0"/>
              <a:t>.  </a:t>
            </a:r>
            <a:r>
              <a:rPr lang="fi-FI" dirty="0" err="1" smtClean="0"/>
              <a:t>Everyone</a:t>
            </a:r>
            <a:r>
              <a:rPr lang="fi-FI" dirty="0" smtClean="0"/>
              <a:t> is </a:t>
            </a:r>
            <a:r>
              <a:rPr lang="fi-FI" dirty="0" err="1" smtClean="0"/>
              <a:t>dressed</a:t>
            </a:r>
            <a:r>
              <a:rPr lang="fi-FI" dirty="0" smtClean="0"/>
              <a:t> </a:t>
            </a:r>
            <a:r>
              <a:rPr lang="fi-FI" dirty="0" err="1" smtClean="0"/>
              <a:t>up</a:t>
            </a:r>
            <a:r>
              <a:rPr lang="fi-FI" dirty="0" smtClean="0"/>
              <a:t> in white and </a:t>
            </a:r>
            <a:r>
              <a:rPr lang="fi-FI" dirty="0" err="1" smtClean="0"/>
              <a:t>blue</a:t>
            </a:r>
            <a:r>
              <a:rPr lang="fi-FI" dirty="0" smtClean="0"/>
              <a:t>.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20951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Joulu (</a:t>
            </a:r>
            <a:r>
              <a:rPr lang="fi-FI" dirty="0" err="1" smtClean="0"/>
              <a:t>christmas</a:t>
            </a:r>
            <a:r>
              <a:rPr lang="fi-FI" dirty="0" smtClean="0"/>
              <a:t>)</a:t>
            </a:r>
            <a:endParaRPr lang="fi-FI" dirty="0"/>
          </a:p>
        </p:txBody>
      </p:sp>
      <p:pic>
        <p:nvPicPr>
          <p:cNvPr id="5" name="Kuvan paikkamerkki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i-FI" dirty="0" err="1" smtClean="0"/>
              <a:t>Christmas</a:t>
            </a:r>
            <a:r>
              <a:rPr lang="fi-FI" dirty="0" smtClean="0"/>
              <a:t> is a </a:t>
            </a:r>
            <a:r>
              <a:rPr lang="fi-FI" dirty="0" err="1" smtClean="0"/>
              <a:t>big</a:t>
            </a:r>
            <a:r>
              <a:rPr lang="fi-FI" dirty="0" smtClean="0"/>
              <a:t> </a:t>
            </a:r>
            <a:r>
              <a:rPr lang="fi-FI" dirty="0" err="1" smtClean="0"/>
              <a:t>thing</a:t>
            </a:r>
            <a:r>
              <a:rPr lang="fi-FI" dirty="0" smtClean="0"/>
              <a:t> to </a:t>
            </a:r>
            <a:r>
              <a:rPr lang="fi-FI" dirty="0" err="1"/>
              <a:t>F</a:t>
            </a:r>
            <a:r>
              <a:rPr lang="fi-FI" dirty="0" err="1" smtClean="0"/>
              <a:t>innish</a:t>
            </a:r>
            <a:r>
              <a:rPr lang="fi-FI" dirty="0" smtClean="0"/>
              <a:t> </a:t>
            </a:r>
            <a:r>
              <a:rPr lang="fi-FI" dirty="0" err="1" smtClean="0"/>
              <a:t>people</a:t>
            </a:r>
            <a:r>
              <a:rPr lang="fi-FI" dirty="0" smtClean="0"/>
              <a:t>. </a:t>
            </a:r>
            <a:r>
              <a:rPr lang="fi-FI" dirty="0" err="1" smtClean="0"/>
              <a:t>Christmas</a:t>
            </a:r>
            <a:r>
              <a:rPr lang="fi-FI" dirty="0" smtClean="0"/>
              <a:t> </a:t>
            </a:r>
            <a:r>
              <a:rPr lang="fi-FI" dirty="0" err="1" smtClean="0"/>
              <a:t>commercials</a:t>
            </a:r>
            <a:r>
              <a:rPr lang="fi-FI" dirty="0" smtClean="0"/>
              <a:t> and </a:t>
            </a:r>
            <a:r>
              <a:rPr lang="fi-FI" dirty="0" err="1" smtClean="0"/>
              <a:t>songs</a:t>
            </a:r>
            <a:r>
              <a:rPr lang="fi-FI" dirty="0" smtClean="0"/>
              <a:t> </a:t>
            </a:r>
            <a:r>
              <a:rPr lang="fi-FI" dirty="0" err="1" smtClean="0"/>
              <a:t>are</a:t>
            </a:r>
            <a:r>
              <a:rPr lang="fi-FI" dirty="0" smtClean="0"/>
              <a:t> </a:t>
            </a:r>
            <a:r>
              <a:rPr lang="fi-FI" dirty="0" err="1" smtClean="0"/>
              <a:t>already</a:t>
            </a:r>
            <a:r>
              <a:rPr lang="fi-FI" dirty="0" smtClean="0"/>
              <a:t> </a:t>
            </a:r>
            <a:r>
              <a:rPr lang="fi-FI" dirty="0" err="1" smtClean="0"/>
              <a:t>are</a:t>
            </a:r>
            <a:r>
              <a:rPr lang="fi-FI" dirty="0" smtClean="0"/>
              <a:t> </a:t>
            </a:r>
            <a:r>
              <a:rPr lang="fi-FI" dirty="0" err="1" smtClean="0"/>
              <a:t>played</a:t>
            </a:r>
            <a:r>
              <a:rPr lang="fi-FI" dirty="0" smtClean="0"/>
              <a:t> in November. Stores </a:t>
            </a:r>
            <a:r>
              <a:rPr lang="fi-FI" dirty="0" err="1" smtClean="0"/>
              <a:t>are</a:t>
            </a:r>
            <a:r>
              <a:rPr lang="fi-FI" dirty="0" smtClean="0"/>
              <a:t> </a:t>
            </a:r>
            <a:r>
              <a:rPr lang="fi-FI" dirty="0" err="1" smtClean="0"/>
              <a:t>full</a:t>
            </a:r>
            <a:r>
              <a:rPr lang="fi-FI" dirty="0" smtClean="0"/>
              <a:t> of </a:t>
            </a:r>
            <a:r>
              <a:rPr lang="fi-FI" dirty="0" err="1" smtClean="0"/>
              <a:t>christmas</a:t>
            </a:r>
            <a:r>
              <a:rPr lang="fi-FI" dirty="0" smtClean="0"/>
              <a:t> </a:t>
            </a:r>
            <a:r>
              <a:rPr lang="fi-FI" dirty="0" err="1" smtClean="0"/>
              <a:t>decorations</a:t>
            </a:r>
            <a:r>
              <a:rPr lang="fi-FI" dirty="0" smtClean="0"/>
              <a:t> and </a:t>
            </a:r>
            <a:r>
              <a:rPr lang="fi-FI" dirty="0" err="1" smtClean="0"/>
              <a:t>presents</a:t>
            </a:r>
            <a:r>
              <a:rPr lang="fi-FI" dirty="0" smtClean="0"/>
              <a:t> to </a:t>
            </a:r>
            <a:r>
              <a:rPr lang="fi-FI" dirty="0" err="1" smtClean="0"/>
              <a:t>buy</a:t>
            </a:r>
            <a:r>
              <a:rPr lang="fi-FI" dirty="0" smtClean="0"/>
              <a:t>. </a:t>
            </a:r>
            <a:r>
              <a:rPr lang="fi-FI" dirty="0" err="1" smtClean="0"/>
              <a:t>Everyone</a:t>
            </a:r>
            <a:r>
              <a:rPr lang="fi-FI" dirty="0" smtClean="0"/>
              <a:t> </a:t>
            </a:r>
            <a:r>
              <a:rPr lang="fi-FI" dirty="0" err="1" smtClean="0"/>
              <a:t>gets</a:t>
            </a:r>
            <a:r>
              <a:rPr lang="fi-FI" dirty="0" smtClean="0"/>
              <a:t> a </a:t>
            </a:r>
            <a:r>
              <a:rPr lang="fi-FI" dirty="0" err="1" smtClean="0"/>
              <a:t>christmas</a:t>
            </a:r>
            <a:r>
              <a:rPr lang="fi-FI" dirty="0" smtClean="0"/>
              <a:t> </a:t>
            </a:r>
            <a:r>
              <a:rPr lang="fi-FI" dirty="0" err="1" smtClean="0"/>
              <a:t>tree</a:t>
            </a:r>
            <a:r>
              <a:rPr lang="fi-FI" dirty="0" smtClean="0"/>
              <a:t>. </a:t>
            </a:r>
            <a:r>
              <a:rPr lang="fi-FI" dirty="0" err="1" smtClean="0"/>
              <a:t>We</a:t>
            </a:r>
            <a:r>
              <a:rPr lang="fi-FI" dirty="0" smtClean="0"/>
              <a:t> </a:t>
            </a:r>
            <a:r>
              <a:rPr lang="fi-FI" dirty="0" err="1" smtClean="0"/>
              <a:t>have</a:t>
            </a:r>
            <a:r>
              <a:rPr lang="fi-FI" dirty="0" smtClean="0"/>
              <a:t> a </a:t>
            </a:r>
            <a:r>
              <a:rPr lang="fi-FI" dirty="0" err="1" smtClean="0"/>
              <a:t>big</a:t>
            </a:r>
            <a:r>
              <a:rPr lang="fi-FI" dirty="0" smtClean="0"/>
              <a:t> </a:t>
            </a:r>
            <a:r>
              <a:rPr lang="fi-FI" dirty="0" err="1" smtClean="0"/>
              <a:t>dinner</a:t>
            </a:r>
            <a:r>
              <a:rPr lang="fi-FI" dirty="0" smtClean="0"/>
              <a:t> </a:t>
            </a:r>
            <a:r>
              <a:rPr lang="fi-FI" dirty="0" err="1" smtClean="0"/>
              <a:t>with</a:t>
            </a:r>
            <a:r>
              <a:rPr lang="fi-FI" dirty="0" smtClean="0"/>
              <a:t> </a:t>
            </a:r>
            <a:r>
              <a:rPr lang="fi-FI" dirty="0" err="1" smtClean="0"/>
              <a:t>our</a:t>
            </a:r>
            <a:r>
              <a:rPr lang="fi-FI" dirty="0" smtClean="0"/>
              <a:t> </a:t>
            </a:r>
            <a:r>
              <a:rPr lang="fi-FI" dirty="0" err="1" smtClean="0"/>
              <a:t>families</a:t>
            </a:r>
            <a:r>
              <a:rPr lang="fi-FI" dirty="0"/>
              <a:t> </a:t>
            </a:r>
            <a:r>
              <a:rPr lang="fi-FI" dirty="0" smtClean="0"/>
              <a:t>and open </a:t>
            </a:r>
            <a:r>
              <a:rPr lang="fi-FI" dirty="0" err="1" smtClean="0"/>
              <a:t>up</a:t>
            </a:r>
            <a:r>
              <a:rPr lang="fi-FI" dirty="0" smtClean="0"/>
              <a:t> </a:t>
            </a:r>
            <a:r>
              <a:rPr lang="fi-FI" dirty="0" err="1" smtClean="0"/>
              <a:t>our</a:t>
            </a:r>
            <a:r>
              <a:rPr lang="fi-FI" dirty="0" smtClean="0"/>
              <a:t> </a:t>
            </a:r>
            <a:r>
              <a:rPr lang="fi-FI" dirty="0" err="1" smtClean="0"/>
              <a:t>presents</a:t>
            </a:r>
            <a:r>
              <a:rPr lang="fi-FI" dirty="0"/>
              <a:t> </a:t>
            </a:r>
            <a:r>
              <a:rPr lang="fi-FI" dirty="0" err="1" smtClean="0"/>
              <a:t>after</a:t>
            </a:r>
            <a:r>
              <a:rPr lang="fi-FI" dirty="0" smtClean="0"/>
              <a:t> it. </a:t>
            </a:r>
            <a:r>
              <a:rPr lang="fi-FI" dirty="0" err="1" smtClean="0"/>
              <a:t>Unlike</a:t>
            </a:r>
            <a:r>
              <a:rPr lang="fi-FI" dirty="0" smtClean="0"/>
              <a:t> in America, </a:t>
            </a:r>
            <a:r>
              <a:rPr lang="fi-FI" dirty="0" err="1" smtClean="0"/>
              <a:t>we</a:t>
            </a:r>
            <a:r>
              <a:rPr lang="fi-FI" dirty="0" smtClean="0"/>
              <a:t> open </a:t>
            </a:r>
            <a:r>
              <a:rPr lang="fi-FI" dirty="0" err="1" smtClean="0"/>
              <a:t>them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night</a:t>
            </a:r>
            <a:r>
              <a:rPr lang="fi-FI" dirty="0" smtClean="0"/>
              <a:t> </a:t>
            </a:r>
            <a:r>
              <a:rPr lang="fi-FI" dirty="0" err="1" smtClean="0"/>
              <a:t>before</a:t>
            </a:r>
            <a:r>
              <a:rPr lang="fi-FI" dirty="0" smtClean="0"/>
              <a:t> </a:t>
            </a:r>
            <a:r>
              <a:rPr lang="fi-FI" dirty="0" err="1"/>
              <a:t>c</a:t>
            </a:r>
            <a:r>
              <a:rPr lang="fi-FI" dirty="0" err="1" smtClean="0"/>
              <a:t>hristmas</a:t>
            </a:r>
            <a:r>
              <a:rPr lang="fi-FI" dirty="0" smtClean="0"/>
              <a:t>, </a:t>
            </a:r>
            <a:r>
              <a:rPr lang="fi-FI" dirty="0" err="1" smtClean="0"/>
              <a:t>not</a:t>
            </a:r>
            <a:r>
              <a:rPr lang="fi-FI" dirty="0" smtClean="0"/>
              <a:t> on </a:t>
            </a:r>
            <a:r>
              <a:rPr lang="fi-FI" dirty="0" err="1"/>
              <a:t>C</a:t>
            </a:r>
            <a:r>
              <a:rPr lang="fi-FI" dirty="0" err="1" smtClean="0"/>
              <a:t>hristmas</a:t>
            </a:r>
            <a:r>
              <a:rPr lang="fi-FI" dirty="0" smtClean="0"/>
              <a:t> </a:t>
            </a:r>
            <a:r>
              <a:rPr lang="fi-FI" dirty="0" err="1" smtClean="0"/>
              <a:t>morning</a:t>
            </a:r>
            <a:r>
              <a:rPr lang="fi-FI" dirty="0" smtClean="0"/>
              <a:t>. Schools </a:t>
            </a:r>
            <a:r>
              <a:rPr lang="fi-FI" dirty="0" err="1" smtClean="0"/>
              <a:t>usually</a:t>
            </a:r>
            <a:r>
              <a:rPr lang="fi-FI" dirty="0" smtClean="0"/>
              <a:t> </a:t>
            </a:r>
            <a:r>
              <a:rPr lang="fi-FI" dirty="0" err="1" smtClean="0"/>
              <a:t>have</a:t>
            </a:r>
            <a:r>
              <a:rPr lang="fi-FI" dirty="0" smtClean="0"/>
              <a:t> </a:t>
            </a:r>
            <a:r>
              <a:rPr lang="fi-FI" dirty="0" err="1" smtClean="0"/>
              <a:t>some</a:t>
            </a:r>
            <a:r>
              <a:rPr lang="fi-FI" dirty="0" smtClean="0"/>
              <a:t> </a:t>
            </a:r>
            <a:r>
              <a:rPr lang="fi-FI" dirty="0" err="1" smtClean="0"/>
              <a:t>kind</a:t>
            </a:r>
            <a:r>
              <a:rPr lang="fi-FI" dirty="0" smtClean="0"/>
              <a:t> of </a:t>
            </a:r>
            <a:r>
              <a:rPr lang="fi-FI" dirty="0" err="1" smtClean="0"/>
              <a:t>Christmas</a:t>
            </a:r>
            <a:r>
              <a:rPr lang="fi-FI" dirty="0" smtClean="0"/>
              <a:t> </a:t>
            </a:r>
            <a:r>
              <a:rPr lang="fi-FI" dirty="0" err="1" smtClean="0"/>
              <a:t>celebrations</a:t>
            </a:r>
            <a:r>
              <a:rPr lang="fi-FI" dirty="0" smtClean="0"/>
              <a:t>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28309028"/>
      </p:ext>
    </p:extLst>
  </p:cSld>
  <p:clrMapOvr>
    <a:masterClrMapping/>
  </p:clrMapOvr>
</p:sld>
</file>

<file path=ppt/theme/theme1.xml><?xml version="1.0" encoding="utf-8"?>
<a:theme xmlns:a="http://schemas.openxmlformats.org/drawingml/2006/main" name="Tiivistymisjuova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TM04033937[[fn=Tiivistymisjuova]]</Template>
  <TotalTime>89</TotalTime>
  <Words>346</Words>
  <Application>Microsoft Office PowerPoint</Application>
  <PresentationFormat>Laajakuva</PresentationFormat>
  <Paragraphs>15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8" baseType="lpstr">
      <vt:lpstr>Arial</vt:lpstr>
      <vt:lpstr>Century Gothic</vt:lpstr>
      <vt:lpstr>Tiivistymisjuova</vt:lpstr>
      <vt:lpstr>National holidays</vt:lpstr>
      <vt:lpstr>Vappu (May day)</vt:lpstr>
      <vt:lpstr>Juhannus (midsummer day)</vt:lpstr>
      <vt:lpstr>Itsenäisyys päivä (independence day)</vt:lpstr>
      <vt:lpstr>Joulu (christmas)</vt:lpstr>
    </vt:vector>
  </TitlesOfParts>
  <Company>Kouvolan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holidays</dc:title>
  <dc:creator>Malmberg Elina</dc:creator>
  <cp:lastModifiedBy>Lindroos Anna</cp:lastModifiedBy>
  <cp:revision>10</cp:revision>
  <dcterms:created xsi:type="dcterms:W3CDTF">2018-11-05T07:20:08Z</dcterms:created>
  <dcterms:modified xsi:type="dcterms:W3CDTF">2019-01-08T12:10:07Z</dcterms:modified>
</cp:coreProperties>
</file>