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Hoefler Text"/>
        <a:ea typeface="Hoefler Text"/>
        <a:cs typeface="Hoefler Text"/>
        <a:sym typeface="Hoefler Tex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Hoefler Text"/>
        <a:ea typeface="Hoefler Text"/>
        <a:cs typeface="Hoefler Text"/>
        <a:sym typeface="Hoefler Tex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Hoefler Text"/>
        <a:ea typeface="Hoefler Text"/>
        <a:cs typeface="Hoefler Text"/>
        <a:sym typeface="Hoefler Tex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Hoefler Text"/>
        <a:ea typeface="Hoefler Text"/>
        <a:cs typeface="Hoefler Text"/>
        <a:sym typeface="Hoefler Tex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Hoefler Text"/>
        <a:ea typeface="Hoefler Text"/>
        <a:cs typeface="Hoefler Text"/>
        <a:sym typeface="Hoefler Tex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Hoefler Text"/>
        <a:ea typeface="Hoefler Text"/>
        <a:cs typeface="Hoefler Text"/>
        <a:sym typeface="Hoefler Tex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Hoefler Text"/>
        <a:ea typeface="Hoefler Text"/>
        <a:cs typeface="Hoefler Text"/>
        <a:sym typeface="Hoefler Tex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Hoefler Text"/>
        <a:ea typeface="Hoefler Text"/>
        <a:cs typeface="Hoefler Text"/>
        <a:sym typeface="Hoefler Tex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Hoefler Text"/>
        <a:ea typeface="Hoefler Text"/>
        <a:cs typeface="Hoefler Text"/>
        <a:sym typeface="Hoefler Tex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oefler Text"/>
          <a:ea typeface="Hoefler Text"/>
          <a:cs typeface="Hoefler Text"/>
        </a:font>
        <a:srgbClr val="5E5E5E"/>
      </a:tcTxStyle>
      <a:tcStyle>
        <a:tcBdr>
          <a:left>
            <a:ln w="12700" cap="flat">
              <a:solidFill>
                <a:srgbClr val="7E8286"/>
              </a:solidFill>
              <a:prstDash val="solid"/>
              <a:miter lim="400000"/>
            </a:ln>
          </a:left>
          <a:right>
            <a:ln w="12700" cap="flat">
              <a:solidFill>
                <a:srgbClr val="7E8286"/>
              </a:solidFill>
              <a:prstDash val="solid"/>
              <a:miter lim="400000"/>
            </a:ln>
          </a:right>
          <a:top>
            <a:ln w="12700" cap="flat">
              <a:solidFill>
                <a:srgbClr val="7E8286"/>
              </a:solidFill>
              <a:prstDash val="solid"/>
              <a:miter lim="400000"/>
            </a:ln>
          </a:top>
          <a:bottom>
            <a:ln w="12700" cap="flat">
              <a:solidFill>
                <a:srgbClr val="7E8286"/>
              </a:solidFill>
              <a:prstDash val="solid"/>
              <a:miter lim="400000"/>
            </a:ln>
          </a:bottom>
          <a:insideH>
            <a:ln w="12700" cap="flat">
              <a:solidFill>
                <a:srgbClr val="7E8286"/>
              </a:solidFill>
              <a:prstDash val="solid"/>
              <a:miter lim="400000"/>
            </a:ln>
          </a:insideH>
          <a:insideV>
            <a:ln w="12700" cap="flat">
              <a:solidFill>
                <a:srgbClr val="7E828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4C1BA">
              <a:alpha val="25000"/>
            </a:srgbClr>
          </a:solidFill>
        </a:fill>
      </a:tcStyle>
    </a:band2H>
    <a:firstCol>
      <a:tcTxStyle b="off" i="off">
        <a:font>
          <a:latin typeface="Hoefler Text"/>
          <a:ea typeface="Hoefler Text"/>
          <a:cs typeface="Hoefler Text"/>
        </a:font>
        <a:srgbClr val="5E5E5E"/>
      </a:tcTxStyle>
      <a:tcStyle>
        <a:tcBdr>
          <a:left>
            <a:ln w="12700" cap="flat">
              <a:solidFill>
                <a:srgbClr val="7E8286"/>
              </a:solidFill>
              <a:prstDash val="solid"/>
              <a:miter lim="400000"/>
            </a:ln>
          </a:left>
          <a:right>
            <a:ln w="12700" cap="flat">
              <a:solidFill>
                <a:srgbClr val="7E8286"/>
              </a:solidFill>
              <a:prstDash val="solid"/>
              <a:miter lim="400000"/>
            </a:ln>
          </a:right>
          <a:top>
            <a:ln w="12700" cap="flat">
              <a:solidFill>
                <a:srgbClr val="7E8286"/>
              </a:solidFill>
              <a:prstDash val="solid"/>
              <a:miter lim="400000"/>
            </a:ln>
          </a:top>
          <a:bottom>
            <a:ln w="12700" cap="flat">
              <a:solidFill>
                <a:srgbClr val="7E8286"/>
              </a:solidFill>
              <a:prstDash val="solid"/>
              <a:miter lim="400000"/>
            </a:ln>
          </a:bottom>
          <a:insideH>
            <a:ln w="12700" cap="flat">
              <a:solidFill>
                <a:srgbClr val="7E8286"/>
              </a:solidFill>
              <a:prstDash val="solid"/>
              <a:miter lim="400000"/>
            </a:ln>
          </a:insideH>
          <a:insideV>
            <a:ln w="12700" cap="flat">
              <a:solidFill>
                <a:srgbClr val="7E8286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oefler Text"/>
          <a:ea typeface="Hoefler Text"/>
          <a:cs typeface="Hoefler Text"/>
        </a:font>
        <a:srgbClr val="5E5E5E"/>
      </a:tcTxStyle>
      <a:tcStyle>
        <a:tcBdr>
          <a:left>
            <a:ln w="12700" cap="flat">
              <a:solidFill>
                <a:srgbClr val="7E8286"/>
              </a:solidFill>
              <a:prstDash val="solid"/>
              <a:miter lim="400000"/>
            </a:ln>
          </a:left>
          <a:right>
            <a:ln w="12700" cap="flat">
              <a:solidFill>
                <a:srgbClr val="7E8286"/>
              </a:solidFill>
              <a:prstDash val="solid"/>
              <a:miter lim="400000"/>
            </a:ln>
          </a:right>
          <a:top>
            <a:ln w="38100" cap="flat">
              <a:solidFill>
                <a:srgbClr val="7E8286"/>
              </a:solidFill>
              <a:prstDash val="solid"/>
              <a:miter lim="400000"/>
            </a:ln>
          </a:top>
          <a:bottom>
            <a:ln w="12700" cap="flat">
              <a:solidFill>
                <a:srgbClr val="7E8286"/>
              </a:solidFill>
              <a:prstDash val="solid"/>
              <a:miter lim="400000"/>
            </a:ln>
          </a:bottom>
          <a:insideH>
            <a:ln w="12700" cap="flat">
              <a:solidFill>
                <a:srgbClr val="7E8286"/>
              </a:solidFill>
              <a:prstDash val="solid"/>
              <a:miter lim="400000"/>
            </a:ln>
          </a:insideH>
          <a:insideV>
            <a:ln w="12700" cap="flat">
              <a:solidFill>
                <a:srgbClr val="7E8286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oefler Text"/>
          <a:ea typeface="Hoefler Text"/>
          <a:cs typeface="Hoefler Text"/>
        </a:font>
        <a:srgbClr val="5E5E5E"/>
      </a:tcTxStyle>
      <a:tcStyle>
        <a:tcBdr>
          <a:left>
            <a:ln w="12700" cap="flat">
              <a:solidFill>
                <a:srgbClr val="7E8286"/>
              </a:solidFill>
              <a:prstDash val="solid"/>
              <a:miter lim="400000"/>
            </a:ln>
          </a:left>
          <a:right>
            <a:ln w="12700" cap="flat">
              <a:solidFill>
                <a:srgbClr val="7E8286"/>
              </a:solidFill>
              <a:prstDash val="solid"/>
              <a:miter lim="400000"/>
            </a:ln>
          </a:right>
          <a:top>
            <a:ln w="12700" cap="flat">
              <a:solidFill>
                <a:srgbClr val="7E8286"/>
              </a:solidFill>
              <a:prstDash val="solid"/>
              <a:miter lim="400000"/>
            </a:ln>
          </a:top>
          <a:bottom>
            <a:ln w="12700" cap="flat">
              <a:solidFill>
                <a:srgbClr val="7E8286"/>
              </a:solidFill>
              <a:prstDash val="solid"/>
              <a:miter lim="400000"/>
            </a:ln>
          </a:bottom>
          <a:insideH>
            <a:ln w="12700" cap="flat">
              <a:solidFill>
                <a:srgbClr val="7E8286"/>
              </a:solidFill>
              <a:prstDash val="solid"/>
              <a:miter lim="400000"/>
            </a:ln>
          </a:insideH>
          <a:insideV>
            <a:ln w="12700" cap="flat">
              <a:solidFill>
                <a:srgbClr val="7E8286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Hoefler Text"/>
          <a:ea typeface="Hoefler Text"/>
          <a:cs typeface="Hoefler Text"/>
        </a:font>
        <a:schemeClr val="accent5">
          <a:hueOff val="85969"/>
          <a:satOff val="-7811"/>
          <a:lumOff val="-38955"/>
        </a:scheme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5">
                  <a:hueOff val="85969"/>
                  <a:satOff val="-7811"/>
                  <a:lumOff val="-38955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5">
                  <a:hueOff val="85969"/>
                  <a:satOff val="-7811"/>
                  <a:lumOff val="-38955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5">
                  <a:hueOff val="85969"/>
                  <a:satOff val="-7811"/>
                  <a:lumOff val="-38955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4C1BA">
              <a:alpha val="25000"/>
            </a:srgbClr>
          </a:solidFill>
        </a:fill>
      </a:tcStyle>
    </a:band2H>
    <a:firstCol>
      <a:tcTxStyle b="off" i="off">
        <a:font>
          <a:latin typeface="Hoefler Text"/>
          <a:ea typeface="Hoefler Text"/>
          <a:cs typeface="Hoefler Text"/>
        </a:font>
        <a:schemeClr val="accent5">
          <a:hueOff val="85969"/>
          <a:satOff val="-7811"/>
          <a:lumOff val="-38955"/>
        </a:scheme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chemeClr val="accent5">
                  <a:hueOff val="85969"/>
                  <a:satOff val="-7811"/>
                  <a:lumOff val="-38955"/>
                </a:scheme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5C2C3">
              <a:alpha val="63000"/>
            </a:srgbClr>
          </a:solidFill>
        </a:fill>
      </a:tcStyle>
    </a:firstCol>
    <a:lastRow>
      <a:tcTxStyle b="off" i="off">
        <a:font>
          <a:latin typeface="Hoefler Text"/>
          <a:ea typeface="Hoefler Text"/>
          <a:cs typeface="Hoefler Text"/>
        </a:font>
        <a:schemeClr val="accent5">
          <a:hueOff val="85969"/>
          <a:satOff val="-7811"/>
          <a:lumOff val="-38955"/>
        </a:scheme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5">
                  <a:hueOff val="85969"/>
                  <a:satOff val="-7811"/>
                  <a:lumOff val="-38955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oefler Text"/>
          <a:ea typeface="Hoefler Text"/>
          <a:cs typeface="Hoefler Tex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chemeClr val="accent5">
                  <a:hueOff val="85969"/>
                  <a:satOff val="-7811"/>
                  <a:lumOff val="-38955"/>
                </a:scheme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2727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oefler Text"/>
          <a:ea typeface="Hoefler Text"/>
          <a:cs typeface="Hoefler Text"/>
        </a:font>
        <a:srgbClr val="5E5E5E"/>
      </a:tcTxStyle>
      <a:tcStyle>
        <a:tcBdr>
          <a:left>
            <a:ln w="12700" cap="flat">
              <a:solidFill>
                <a:schemeClr val="accent1">
                  <a:satOff val="-10875"/>
                  <a:lumOff val="-37767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chemeClr val="accent1">
                  <a:satOff val="-10875"/>
                  <a:lumOff val="-37767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1">
                  <a:satOff val="-10875"/>
                  <a:lumOff val="-37767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1">
                  <a:satOff val="-10875"/>
                  <a:lumOff val="-37767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1">
                  <a:satOff val="-10875"/>
                  <a:lumOff val="-37767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1">
                  <a:satOff val="-10875"/>
                  <a:lumOff val="-37767"/>
                </a:scheme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>
          <a:latin typeface="Hoefler Text"/>
          <a:ea typeface="Hoefler Text"/>
          <a:cs typeface="Hoefler Text"/>
        </a:font>
        <a:srgbClr val="FFFFFF"/>
      </a:tcTxStyle>
      <a:tcStyle>
        <a:tcBdr>
          <a:left>
            <a:ln w="12700" cap="flat">
              <a:solidFill>
                <a:schemeClr val="accent1">
                  <a:satOff val="-10875"/>
                  <a:lumOff val="-37767"/>
                </a:schemeClr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>
                  <a:satOff val="-10875"/>
                  <a:lumOff val="-37767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1">
                  <a:satOff val="-10875"/>
                  <a:lumOff val="-37767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1">
                  <a:satOff val="-10875"/>
                  <a:lumOff val="-37767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79E9E"/>
          </a:solidFill>
        </a:fill>
      </a:tcStyle>
    </a:firstCol>
    <a:lastRow>
      <a:tcTxStyle b="off" i="off">
        <a:font>
          <a:latin typeface="Hoefler Text"/>
          <a:ea typeface="Hoefler Text"/>
          <a:cs typeface="Hoefler Tex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chemeClr val="accent1">
                  <a:satOff val="-10875"/>
                  <a:lumOff val="-37767"/>
                </a:scheme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45430"/>
              <a:satOff val="-14506"/>
              <a:lumOff val="-20039"/>
            </a:schemeClr>
          </a:solidFill>
        </a:fill>
      </a:tcStyle>
    </a:lastRow>
    <a:firstRow>
      <a:tcTxStyle b="off" i="off">
        <a:font>
          <a:latin typeface="Hoefler Text"/>
          <a:ea typeface="Hoefler Text"/>
          <a:cs typeface="Hoefler Tex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>
                  <a:satOff val="-10875"/>
                  <a:lumOff val="-37767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45430"/>
              <a:satOff val="-14506"/>
              <a:lumOff val="-20039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oefler Text"/>
          <a:ea typeface="Hoefler Text"/>
          <a:cs typeface="Hoefler Text"/>
        </a:font>
        <a:srgbClr val="5E5E5E"/>
      </a:tcTxStyle>
      <a:tcStyle>
        <a:tcBdr>
          <a:left>
            <a:ln w="12700" cap="flat">
              <a:solidFill>
                <a:srgbClr val="A7A7A7"/>
              </a:solidFill>
              <a:prstDash val="solid"/>
              <a:miter lim="400000"/>
            </a:ln>
          </a:left>
          <a:right>
            <a:ln w="12700" cap="flat">
              <a:solidFill>
                <a:srgbClr val="A7A7A7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A7A7A7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6E4D7"/>
          </a:solidFill>
        </a:fill>
      </a:tcStyle>
    </a:band2H>
    <a:firstCol>
      <a:tcTxStyle b="off" i="off">
        <a:font>
          <a:latin typeface="Hoefler Text"/>
          <a:ea typeface="Hoefler Text"/>
          <a:cs typeface="Hoefler Text"/>
        </a:font>
        <a:srgbClr val="5D3C1B"/>
      </a:tcTxStyle>
      <a:tcStyle>
        <a:tcBdr>
          <a:left>
            <a:ln w="12700" cap="flat">
              <a:solidFill>
                <a:srgbClr val="A7A7A7"/>
              </a:solidFill>
              <a:prstDash val="solid"/>
              <a:miter lim="400000"/>
            </a:ln>
          </a:left>
          <a:right>
            <a:ln w="12700" cap="flat">
              <a:solidFill>
                <a:srgbClr val="A7A7A7"/>
              </a:solidFill>
              <a:prstDash val="solid"/>
              <a:miter lim="400000"/>
            </a:ln>
          </a:right>
          <a:top>
            <a:ln w="12700" cap="flat">
              <a:solidFill>
                <a:srgbClr val="A7A7A7"/>
              </a:solidFill>
              <a:prstDash val="solid"/>
              <a:miter lim="400000"/>
            </a:ln>
          </a:top>
          <a:bottom>
            <a:ln w="12700" cap="flat">
              <a:solidFill>
                <a:srgbClr val="A7A7A7"/>
              </a:solidFill>
              <a:prstDash val="solid"/>
              <a:miter lim="400000"/>
            </a:ln>
          </a:bottom>
          <a:insideH>
            <a:ln w="12700" cap="flat">
              <a:solidFill>
                <a:srgbClr val="A7A7A7"/>
              </a:solidFill>
              <a:prstDash val="solid"/>
              <a:miter lim="400000"/>
            </a:ln>
          </a:insideH>
          <a:insideV>
            <a:ln w="12700" cap="flat">
              <a:solidFill>
                <a:srgbClr val="A7A7A7"/>
              </a:solidFill>
              <a:prstDash val="solid"/>
              <a:miter lim="400000"/>
            </a:ln>
          </a:insideV>
        </a:tcBdr>
        <a:fill>
          <a:solidFill>
            <a:srgbClr val="E7E4DC"/>
          </a:solidFill>
        </a:fill>
      </a:tcStyle>
    </a:firstCol>
    <a:lastRow>
      <a:tcTxStyle b="off" i="off">
        <a:font>
          <a:latin typeface="Hoefler Text"/>
          <a:ea typeface="Hoefler Text"/>
          <a:cs typeface="Hoefler Text"/>
        </a:font>
        <a:srgbClr val="5D3C1B"/>
      </a:tcTxStyle>
      <a:tcStyle>
        <a:tcBdr>
          <a:left>
            <a:ln w="12700" cap="flat">
              <a:solidFill>
                <a:srgbClr val="A7A7A7"/>
              </a:solidFill>
              <a:prstDash val="solid"/>
              <a:miter lim="400000"/>
            </a:ln>
          </a:left>
          <a:right>
            <a:ln w="12700" cap="flat">
              <a:solidFill>
                <a:srgbClr val="A7A7A7"/>
              </a:solidFill>
              <a:prstDash val="solid"/>
              <a:miter lim="400000"/>
            </a:ln>
          </a:right>
          <a:top>
            <a:ln w="12700" cap="flat">
              <a:solidFill>
                <a:srgbClr val="A7A7A7"/>
              </a:solidFill>
              <a:prstDash val="solid"/>
              <a:miter lim="400000"/>
            </a:ln>
          </a:top>
          <a:bottom>
            <a:ln w="12700" cap="flat">
              <a:solidFill>
                <a:srgbClr val="A7A7A7"/>
              </a:solidFill>
              <a:prstDash val="solid"/>
              <a:miter lim="400000"/>
            </a:ln>
          </a:bottom>
          <a:insideH>
            <a:ln w="12700" cap="flat">
              <a:solidFill>
                <a:srgbClr val="A7A7A7"/>
              </a:solidFill>
              <a:prstDash val="solid"/>
              <a:miter lim="400000"/>
            </a:ln>
          </a:insideH>
          <a:insideV>
            <a:ln w="12700" cap="flat">
              <a:solidFill>
                <a:srgbClr val="A7A7A7"/>
              </a:solidFill>
              <a:prstDash val="solid"/>
              <a:miter lim="400000"/>
            </a:ln>
          </a:insideV>
        </a:tcBdr>
        <a:fill>
          <a:solidFill>
            <a:srgbClr val="D5D2C7"/>
          </a:solidFill>
        </a:fill>
      </a:tcStyle>
    </a:lastRow>
    <a:firstRow>
      <a:tcTxStyle b="off" i="off">
        <a:font>
          <a:latin typeface="Hoefler Text"/>
          <a:ea typeface="Hoefler Text"/>
          <a:cs typeface="Hoefler Text"/>
        </a:font>
        <a:srgbClr val="5D3C1B"/>
      </a:tcTxStyle>
      <a:tcStyle>
        <a:tcBdr>
          <a:left>
            <a:ln w="12700" cap="flat">
              <a:solidFill>
                <a:srgbClr val="A7A7A7"/>
              </a:solidFill>
              <a:prstDash val="solid"/>
              <a:miter lim="400000"/>
            </a:ln>
          </a:left>
          <a:right>
            <a:ln w="12700" cap="flat">
              <a:solidFill>
                <a:srgbClr val="A7A7A7"/>
              </a:solidFill>
              <a:prstDash val="solid"/>
              <a:miter lim="400000"/>
            </a:ln>
          </a:right>
          <a:top>
            <a:ln w="12700" cap="flat">
              <a:solidFill>
                <a:srgbClr val="A7A7A7"/>
              </a:solidFill>
              <a:prstDash val="solid"/>
              <a:miter lim="400000"/>
            </a:ln>
          </a:top>
          <a:bottom>
            <a:ln w="12700" cap="flat">
              <a:solidFill>
                <a:srgbClr val="A7A7A7"/>
              </a:solidFill>
              <a:prstDash val="solid"/>
              <a:miter lim="400000"/>
            </a:ln>
          </a:bottom>
          <a:insideH>
            <a:ln w="12700" cap="flat">
              <a:solidFill>
                <a:srgbClr val="A7A7A7"/>
              </a:solidFill>
              <a:prstDash val="solid"/>
              <a:miter lim="400000"/>
            </a:ln>
          </a:insideH>
          <a:insideV>
            <a:ln w="12700" cap="flat">
              <a:solidFill>
                <a:srgbClr val="A7A7A7"/>
              </a:solidFill>
              <a:prstDash val="solid"/>
              <a:miter lim="400000"/>
            </a:ln>
          </a:insideV>
        </a:tcBdr>
        <a:fill>
          <a:solidFill>
            <a:srgbClr val="D5D2C7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oefler Text"/>
          <a:ea typeface="Hoefler Text"/>
          <a:cs typeface="Hoefler Text"/>
        </a:font>
        <a:srgbClr val="5E5E5E"/>
      </a:tcTxStyle>
      <a:tcStyle>
        <a:tcBdr>
          <a:left>
            <a:ln w="12700" cap="flat">
              <a:solidFill>
                <a:srgbClr val="000000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000000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000000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000000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4E1D9"/>
          </a:solidFill>
        </a:fill>
      </a:tcStyle>
    </a:band2H>
    <a:firstCol>
      <a:tcTxStyle b="off" i="off">
        <a:font>
          <a:latin typeface="Hoefler Text"/>
          <a:ea typeface="Hoefler Text"/>
          <a:cs typeface="Hoefler Tex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CA99C"/>
          </a:solidFill>
        </a:fill>
      </a:tcStyle>
    </a:firstCol>
    <a:lastRow>
      <a:tcTxStyle b="off" i="off">
        <a:font>
          <a:latin typeface="Hoefler Text"/>
          <a:ea typeface="Hoefler Text"/>
          <a:cs typeface="Hoefler Tex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8746B"/>
          </a:solidFill>
        </a:fill>
      </a:tcStyle>
    </a:lastRow>
    <a:firstRow>
      <a:tcTxStyle b="off" i="off">
        <a:font>
          <a:latin typeface="Hoefler Text"/>
          <a:ea typeface="Hoefler Text"/>
          <a:cs typeface="Hoefler Tex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8746B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oefler Text"/>
          <a:ea typeface="Hoefler Text"/>
          <a:cs typeface="Hoefler Text"/>
        </a:font>
        <a:srgbClr val="5E5E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6B6C6B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6B6C6B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6B6C6B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FFFFF">
              <a:alpha val="50000"/>
            </a:srgbClr>
          </a:solidFill>
        </a:fill>
      </a:tcStyle>
    </a:band2H>
    <a:firstCol>
      <a:tcTxStyle b="off" i="off">
        <a:font>
          <a:latin typeface="Hoefler Text"/>
          <a:ea typeface="Hoefler Text"/>
          <a:cs typeface="Hoefler Text"/>
        </a:font>
        <a:srgbClr val="5D3C1B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A7A7A7"/>
              </a:solidFill>
              <a:prstDash val="solid"/>
              <a:miter lim="400000"/>
            </a:ln>
          </a:right>
          <a:top>
            <a:ln w="12700" cap="flat">
              <a:solidFill>
                <a:srgbClr val="A9AAA9"/>
              </a:solidFill>
              <a:prstDash val="solid"/>
              <a:miter lim="400000"/>
            </a:ln>
          </a:top>
          <a:bottom>
            <a:ln w="12700" cap="flat">
              <a:solidFill>
                <a:srgbClr val="A9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AA9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oefler Text"/>
          <a:ea typeface="Hoefler Text"/>
          <a:cs typeface="Hoefler Text"/>
        </a:font>
        <a:srgbClr val="5D3C1B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A7A7A7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A7A7A7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oefler Text"/>
          <a:ea typeface="Hoefler Text"/>
          <a:cs typeface="Hoefler Text"/>
        </a:font>
        <a:srgbClr val="5D3C1B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A7A7A7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ämäläinen Tiina" userId="S::tiina.hamalainen@edukouvola.fi::b25a9560-d4ab-4091-98f2-ed37fedf69c1" providerId="AD" clId="Web-{250B5F81-DBF3-466C-A6A9-B61A2D3EA7E5}"/>
    <pc:docChg chg="modSld">
      <pc:chgData name="Hämäläinen Tiina" userId="S::tiina.hamalainen@edukouvola.fi::b25a9560-d4ab-4091-98f2-ed37fedf69c1" providerId="AD" clId="Web-{250B5F81-DBF3-466C-A6A9-B61A2D3EA7E5}" dt="2018-11-13T10:35:23.108" v="21" actId="20577"/>
      <pc:docMkLst>
        <pc:docMk/>
      </pc:docMkLst>
      <pc:sldChg chg="modSp">
        <pc:chgData name="Hämäläinen Tiina" userId="S::tiina.hamalainen@edukouvola.fi::b25a9560-d4ab-4091-98f2-ed37fedf69c1" providerId="AD" clId="Web-{250B5F81-DBF3-466C-A6A9-B61A2D3EA7E5}" dt="2018-11-13T10:34:03.342" v="4" actId="20577"/>
        <pc:sldMkLst>
          <pc:docMk/>
          <pc:sldMk cId="0" sldId="257"/>
        </pc:sldMkLst>
        <pc:spChg chg="mod">
          <ac:chgData name="Hämäläinen Tiina" userId="S::tiina.hamalainen@edukouvola.fi::b25a9560-d4ab-4091-98f2-ed37fedf69c1" providerId="AD" clId="Web-{250B5F81-DBF3-466C-A6A9-B61A2D3EA7E5}" dt="2018-11-13T10:34:03.342" v="4" actId="20577"/>
          <ac:spMkLst>
            <pc:docMk/>
            <pc:sldMk cId="0" sldId="257"/>
            <ac:spMk id="121" creationId="{00000000-0000-0000-0000-000000000000}"/>
          </ac:spMkLst>
        </pc:spChg>
      </pc:sldChg>
      <pc:sldChg chg="modSp">
        <pc:chgData name="Hämäläinen Tiina" userId="S::tiina.hamalainen@edukouvola.fi::b25a9560-d4ab-4091-98f2-ed37fedf69c1" providerId="AD" clId="Web-{250B5F81-DBF3-466C-A6A9-B61A2D3EA7E5}" dt="2018-11-13T10:34:58.498" v="16" actId="20577"/>
        <pc:sldMkLst>
          <pc:docMk/>
          <pc:sldMk cId="0" sldId="258"/>
        </pc:sldMkLst>
        <pc:spChg chg="mod">
          <ac:chgData name="Hämäläinen Tiina" userId="S::tiina.hamalainen@edukouvola.fi::b25a9560-d4ab-4091-98f2-ed37fedf69c1" providerId="AD" clId="Web-{250B5F81-DBF3-466C-A6A9-B61A2D3EA7E5}" dt="2018-11-13T10:34:58.498" v="16" actId="20577"/>
          <ac:spMkLst>
            <pc:docMk/>
            <pc:sldMk cId="0" sldId="258"/>
            <ac:spMk id="125" creationId="{00000000-0000-0000-0000-000000000000}"/>
          </ac:spMkLst>
        </pc:spChg>
      </pc:sldChg>
      <pc:sldChg chg="modSp">
        <pc:chgData name="Hämäläinen Tiina" userId="S::tiina.hamalainen@edukouvola.fi::b25a9560-d4ab-4091-98f2-ed37fedf69c1" providerId="AD" clId="Web-{250B5F81-DBF3-466C-A6A9-B61A2D3EA7E5}" dt="2018-11-13T10:35:23.108" v="20" actId="20577"/>
        <pc:sldMkLst>
          <pc:docMk/>
          <pc:sldMk cId="0" sldId="260"/>
        </pc:sldMkLst>
        <pc:spChg chg="mod">
          <ac:chgData name="Hämäläinen Tiina" userId="S::tiina.hamalainen@edukouvola.fi::b25a9560-d4ab-4091-98f2-ed37fedf69c1" providerId="AD" clId="Web-{250B5F81-DBF3-466C-A6A9-B61A2D3EA7E5}" dt="2018-11-13T10:35:23.108" v="20" actId="20577"/>
          <ac:spMkLst>
            <pc:docMk/>
            <pc:sldMk cId="0" sldId="260"/>
            <ac:spMk id="130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169891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310885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462828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251120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577552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386638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42972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Otsikko ja alaotsikko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tsikkoteksti"/>
          <p:cNvSpPr txBox="1">
            <a:spLocks noGrp="1"/>
          </p:cNvSpPr>
          <p:nvPr>
            <p:ph type="title"/>
          </p:nvPr>
        </p:nvSpPr>
        <p:spPr>
          <a:xfrm>
            <a:off x="787400" y="1511300"/>
            <a:ext cx="11430000" cy="3810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276D6D"/>
                </a:solidFill>
              </a:defRPr>
            </a:lvl1pPr>
          </a:lstStyle>
          <a:p>
            <a:r>
              <a:t>Otsikkoteksti</a:t>
            </a:r>
          </a:p>
        </p:txBody>
      </p:sp>
      <p:sp>
        <p:nvSpPr>
          <p:cNvPr id="12" name="Leipätekstin taso yksi…"/>
          <p:cNvSpPr txBox="1">
            <a:spLocks noGrp="1"/>
          </p:cNvSpPr>
          <p:nvPr>
            <p:ph type="body" sz="quarter" idx="1"/>
          </p:nvPr>
        </p:nvSpPr>
        <p:spPr>
          <a:xfrm>
            <a:off x="787400" y="5308600"/>
            <a:ext cx="11430000" cy="1447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000"/>
            </a:lvl1pPr>
            <a:lvl2pPr marL="0" indent="228600" algn="ctr">
              <a:spcBef>
                <a:spcPts val="0"/>
              </a:spcBef>
              <a:buSzTx/>
              <a:buNone/>
              <a:defRPr sz="4000"/>
            </a:lvl2pPr>
            <a:lvl3pPr marL="0" indent="457200" algn="ctr">
              <a:spcBef>
                <a:spcPts val="0"/>
              </a:spcBef>
              <a:buSzTx/>
              <a:buNone/>
              <a:defRPr sz="4000"/>
            </a:lvl3pPr>
            <a:lvl4pPr marL="0" indent="685800" algn="ctr">
              <a:spcBef>
                <a:spcPts val="0"/>
              </a:spcBef>
              <a:buSzTx/>
              <a:buNone/>
              <a:defRPr sz="4000"/>
            </a:lvl4pPr>
            <a:lvl5pPr marL="0" indent="914400" algn="ctr">
              <a:spcBef>
                <a:spcPts val="0"/>
              </a:spcBef>
              <a:buSzTx/>
              <a:buNone/>
              <a:defRPr sz="4000"/>
            </a:lvl5pPr>
          </a:lstStyle>
          <a:p>
            <a:r>
              <a:t>Leipätekstin taso yksi</a:t>
            </a:r>
          </a:p>
          <a:p>
            <a:pPr lvl="1"/>
            <a:r>
              <a:t>Leipätekstin taso kaksi</a:t>
            </a:r>
          </a:p>
          <a:p>
            <a:pPr lvl="2"/>
            <a:r>
              <a:t>Leipätekstin taso kolme</a:t>
            </a:r>
          </a:p>
          <a:p>
            <a:pPr lvl="3"/>
            <a:r>
              <a:t>Leipätekstin taso neljä</a:t>
            </a:r>
          </a:p>
          <a:p>
            <a:pPr lvl="4"/>
            <a:r>
              <a:t>Leipätekstin taso viisi</a:t>
            </a:r>
          </a:p>
        </p:txBody>
      </p:sp>
      <p:sp>
        <p:nvSpPr>
          <p:cNvPr id="13" name="Dian numer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Kuva – vaaka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Kuva"/>
          <p:cNvSpPr>
            <a:spLocks noGrp="1"/>
          </p:cNvSpPr>
          <p:nvPr>
            <p:ph type="pic" sz="half" idx="13"/>
          </p:nvPr>
        </p:nvSpPr>
        <p:spPr>
          <a:xfrm>
            <a:off x="2489200" y="889000"/>
            <a:ext cx="8051800" cy="6083300"/>
          </a:xfrm>
          <a:prstGeom prst="rect">
            <a:avLst/>
          </a:prstGeom>
          <a:ln w="9525">
            <a:round/>
          </a:ln>
          <a:effectLst>
            <a:outerShdw blurRad="63500" dist="38100" dir="5400000" rotWithShape="0">
              <a:srgbClr val="000000">
                <a:alpha val="50000"/>
              </a:srgbClr>
            </a:outerShdw>
          </a:effectLst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Otsikkoteksti"/>
          <p:cNvSpPr txBox="1">
            <a:spLocks noGrp="1"/>
          </p:cNvSpPr>
          <p:nvPr>
            <p:ph type="title"/>
          </p:nvPr>
        </p:nvSpPr>
        <p:spPr>
          <a:xfrm>
            <a:off x="787400" y="7188200"/>
            <a:ext cx="11430000" cy="1270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276D6D"/>
                </a:solidFill>
              </a:defRPr>
            </a:lvl1pPr>
          </a:lstStyle>
          <a:p>
            <a:r>
              <a:t>Otsikkoteksti</a:t>
            </a:r>
          </a:p>
        </p:txBody>
      </p:sp>
      <p:sp>
        <p:nvSpPr>
          <p:cNvPr id="22" name="Leipätekstin taso yksi…"/>
          <p:cNvSpPr txBox="1">
            <a:spLocks noGrp="1"/>
          </p:cNvSpPr>
          <p:nvPr>
            <p:ph type="body" sz="quarter" idx="1"/>
          </p:nvPr>
        </p:nvSpPr>
        <p:spPr>
          <a:xfrm>
            <a:off x="787400" y="8407400"/>
            <a:ext cx="11430000" cy="10414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000"/>
            </a:lvl1pPr>
            <a:lvl2pPr marL="0" indent="228600" algn="ctr">
              <a:spcBef>
                <a:spcPts val="0"/>
              </a:spcBef>
              <a:buSzTx/>
              <a:buNone/>
              <a:defRPr sz="4000"/>
            </a:lvl2pPr>
            <a:lvl3pPr marL="0" indent="457200" algn="ctr">
              <a:spcBef>
                <a:spcPts val="0"/>
              </a:spcBef>
              <a:buSzTx/>
              <a:buNone/>
              <a:defRPr sz="4000"/>
            </a:lvl3pPr>
            <a:lvl4pPr marL="0" indent="685800" algn="ctr">
              <a:spcBef>
                <a:spcPts val="0"/>
              </a:spcBef>
              <a:buSzTx/>
              <a:buNone/>
              <a:defRPr sz="4000"/>
            </a:lvl4pPr>
            <a:lvl5pPr marL="0" indent="914400" algn="ctr">
              <a:spcBef>
                <a:spcPts val="0"/>
              </a:spcBef>
              <a:buSzTx/>
              <a:buNone/>
              <a:defRPr sz="4000"/>
            </a:lvl5pPr>
          </a:lstStyle>
          <a:p>
            <a:r>
              <a:t>Leipätekstin taso yksi</a:t>
            </a:r>
          </a:p>
          <a:p>
            <a:pPr lvl="1"/>
            <a:r>
              <a:t>Leipätekstin taso kaksi</a:t>
            </a:r>
          </a:p>
          <a:p>
            <a:pPr lvl="2"/>
            <a:r>
              <a:t>Leipätekstin taso kolme</a:t>
            </a:r>
          </a:p>
          <a:p>
            <a:pPr lvl="3"/>
            <a:r>
              <a:t>Leipätekstin taso neljä</a:t>
            </a:r>
          </a:p>
          <a:p>
            <a:pPr lvl="4"/>
            <a:r>
              <a:t>Leipätekstin taso viisi</a:t>
            </a:r>
          </a:p>
        </p:txBody>
      </p:sp>
      <p:sp>
        <p:nvSpPr>
          <p:cNvPr id="23" name="Dian numer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tsikko – kes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tsikkoteksti"/>
          <p:cNvSpPr txBox="1">
            <a:spLocks noGrp="1"/>
          </p:cNvSpPr>
          <p:nvPr>
            <p:ph type="title"/>
          </p:nvPr>
        </p:nvSpPr>
        <p:spPr>
          <a:xfrm>
            <a:off x="787400" y="3657600"/>
            <a:ext cx="11430000" cy="2438400"/>
          </a:xfrm>
          <a:prstGeom prst="rect">
            <a:avLst/>
          </a:prstGeom>
        </p:spPr>
        <p:txBody>
          <a:bodyPr/>
          <a:lstStyle/>
          <a:p>
            <a:r>
              <a:t>Otsikkoteksti</a:t>
            </a:r>
          </a:p>
        </p:txBody>
      </p:sp>
      <p:sp>
        <p:nvSpPr>
          <p:cNvPr id="31" name="Dian numer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Kuva – py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Kuva"/>
          <p:cNvSpPr>
            <a:spLocks noGrp="1"/>
          </p:cNvSpPr>
          <p:nvPr>
            <p:ph type="pic" sz="half" idx="13"/>
          </p:nvPr>
        </p:nvSpPr>
        <p:spPr>
          <a:xfrm>
            <a:off x="6484788" y="1206500"/>
            <a:ext cx="5465912" cy="7277100"/>
          </a:xfrm>
          <a:prstGeom prst="rect">
            <a:avLst/>
          </a:prstGeom>
          <a:ln w="9525">
            <a:round/>
          </a:ln>
          <a:effectLst>
            <a:outerShdw blurRad="63500" dist="38100" dir="5400000" rotWithShape="0">
              <a:srgbClr val="000000">
                <a:alpha val="50000"/>
              </a:srgbClr>
            </a:outerShdw>
          </a:effectLst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Otsikkoteksti"/>
          <p:cNvSpPr txBox="1">
            <a:spLocks noGrp="1"/>
          </p:cNvSpPr>
          <p:nvPr>
            <p:ph type="title"/>
          </p:nvPr>
        </p:nvSpPr>
        <p:spPr>
          <a:xfrm>
            <a:off x="457200" y="1244600"/>
            <a:ext cx="5600700" cy="3467100"/>
          </a:xfrm>
          <a:prstGeom prst="rect">
            <a:avLst/>
          </a:prstGeom>
        </p:spPr>
        <p:txBody>
          <a:bodyPr anchor="b"/>
          <a:lstStyle/>
          <a:p>
            <a:r>
              <a:t>Otsikkoteksti</a:t>
            </a:r>
          </a:p>
        </p:txBody>
      </p:sp>
      <p:sp>
        <p:nvSpPr>
          <p:cNvPr id="40" name="Leipätekstin taso yksi…"/>
          <p:cNvSpPr txBox="1">
            <a:spLocks noGrp="1"/>
          </p:cNvSpPr>
          <p:nvPr>
            <p:ph type="body" sz="quarter" idx="1"/>
          </p:nvPr>
        </p:nvSpPr>
        <p:spPr>
          <a:xfrm>
            <a:off x="457200" y="4851400"/>
            <a:ext cx="5600700" cy="36322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000"/>
            </a:lvl1pPr>
            <a:lvl2pPr marL="0" indent="228600" algn="ctr">
              <a:spcBef>
                <a:spcPts val="0"/>
              </a:spcBef>
              <a:buSzTx/>
              <a:buNone/>
              <a:defRPr sz="4000"/>
            </a:lvl2pPr>
            <a:lvl3pPr marL="0" indent="457200" algn="ctr">
              <a:spcBef>
                <a:spcPts val="0"/>
              </a:spcBef>
              <a:buSzTx/>
              <a:buNone/>
              <a:defRPr sz="4000"/>
            </a:lvl3pPr>
            <a:lvl4pPr marL="0" indent="685800" algn="ctr">
              <a:spcBef>
                <a:spcPts val="0"/>
              </a:spcBef>
              <a:buSzTx/>
              <a:buNone/>
              <a:defRPr sz="4000"/>
            </a:lvl4pPr>
            <a:lvl5pPr marL="0" indent="914400" algn="ctr">
              <a:spcBef>
                <a:spcPts val="0"/>
              </a:spcBef>
              <a:buSzTx/>
              <a:buNone/>
              <a:defRPr sz="4000"/>
            </a:lvl5pPr>
          </a:lstStyle>
          <a:p>
            <a:r>
              <a:t>Leipätekstin taso yksi</a:t>
            </a:r>
          </a:p>
          <a:p>
            <a:pPr lvl="1"/>
            <a:r>
              <a:t>Leipätekstin taso kaksi</a:t>
            </a:r>
          </a:p>
          <a:p>
            <a:pPr lvl="2"/>
            <a:r>
              <a:t>Leipätekstin taso kolme</a:t>
            </a:r>
          </a:p>
          <a:p>
            <a:pPr lvl="3"/>
            <a:r>
              <a:t>Leipätekstin taso neljä</a:t>
            </a:r>
          </a:p>
          <a:p>
            <a:pPr lvl="4"/>
            <a:r>
              <a:t>Leipätekstin taso viisi</a:t>
            </a:r>
          </a:p>
        </p:txBody>
      </p:sp>
      <p:sp>
        <p:nvSpPr>
          <p:cNvPr id="41" name="Dian numer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tsikko – yl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Otsikkoteksti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Otsikkoteksti</a:t>
            </a:r>
          </a:p>
        </p:txBody>
      </p:sp>
      <p:sp>
        <p:nvSpPr>
          <p:cNvPr id="49" name="Dian numer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tsikko ja merk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Otsikkoteksti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Otsikkoteksti</a:t>
            </a:r>
          </a:p>
        </p:txBody>
      </p:sp>
      <p:sp>
        <p:nvSpPr>
          <p:cNvPr id="57" name="Leipätekstin taso yksi…"/>
          <p:cNvSpPr txBox="1">
            <a:spLocks noGrp="1"/>
          </p:cNvSpPr>
          <p:nvPr>
            <p:ph type="body" idx="1"/>
          </p:nvPr>
        </p:nvSpPr>
        <p:spPr>
          <a:xfrm>
            <a:off x="787400" y="2768600"/>
            <a:ext cx="11430000" cy="57150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r>
              <a:t>Leipätekstin taso yksi</a:t>
            </a:r>
          </a:p>
          <a:p>
            <a:pPr lvl="1"/>
            <a:r>
              <a:t>Leipätekstin taso kaksi</a:t>
            </a:r>
          </a:p>
          <a:p>
            <a:pPr lvl="2"/>
            <a:r>
              <a:t>Leipätekstin taso kolme</a:t>
            </a:r>
          </a:p>
          <a:p>
            <a:pPr lvl="3"/>
            <a:r>
              <a:t>Leipätekstin taso neljä</a:t>
            </a:r>
          </a:p>
          <a:p>
            <a:pPr lvl="4"/>
            <a:r>
              <a:t>Leipätekstin taso viisi</a:t>
            </a:r>
          </a:p>
        </p:txBody>
      </p:sp>
      <p:sp>
        <p:nvSpPr>
          <p:cNvPr id="58" name="Dian numer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tsikko, merkit ja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Kuva"/>
          <p:cNvSpPr>
            <a:spLocks noGrp="1"/>
          </p:cNvSpPr>
          <p:nvPr>
            <p:ph type="pic" sz="quarter" idx="13"/>
          </p:nvPr>
        </p:nvSpPr>
        <p:spPr>
          <a:xfrm>
            <a:off x="7556500" y="2933700"/>
            <a:ext cx="3987347" cy="5308600"/>
          </a:xfrm>
          <a:prstGeom prst="rect">
            <a:avLst/>
          </a:prstGeom>
          <a:ln w="9525">
            <a:round/>
          </a:ln>
          <a:effectLst>
            <a:outerShdw blurRad="63500" dist="38100" dir="5400000" rotWithShape="0">
              <a:srgbClr val="000000">
                <a:alpha val="50000"/>
              </a:srgbClr>
            </a:outerShdw>
          </a:effectLst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Otsikkoteksti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Otsikkoteksti</a:t>
            </a:r>
          </a:p>
        </p:txBody>
      </p:sp>
      <p:sp>
        <p:nvSpPr>
          <p:cNvPr id="67" name="Leipätekstin taso yksi…"/>
          <p:cNvSpPr txBox="1">
            <a:spLocks noGrp="1"/>
          </p:cNvSpPr>
          <p:nvPr>
            <p:ph type="body" sz="half" idx="1"/>
          </p:nvPr>
        </p:nvSpPr>
        <p:spPr>
          <a:xfrm>
            <a:off x="787400" y="2768600"/>
            <a:ext cx="5486400" cy="57150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2800"/>
              </a:spcBef>
              <a:buBlip>
                <a:blip r:embed="rId2"/>
              </a:buBlip>
              <a:defRPr sz="3000"/>
            </a:lvl1pPr>
            <a:lvl2pPr marL="685800" indent="-342900">
              <a:spcBef>
                <a:spcPts val="2800"/>
              </a:spcBef>
              <a:buBlip>
                <a:blip r:embed="rId2"/>
              </a:buBlip>
              <a:defRPr sz="3000"/>
            </a:lvl2pPr>
            <a:lvl3pPr marL="1028700" indent="-342900">
              <a:spcBef>
                <a:spcPts val="2800"/>
              </a:spcBef>
              <a:buBlip>
                <a:blip r:embed="rId2"/>
              </a:buBlip>
              <a:defRPr sz="3000"/>
            </a:lvl3pPr>
            <a:lvl4pPr marL="1371600" indent="-342900">
              <a:spcBef>
                <a:spcPts val="2800"/>
              </a:spcBef>
              <a:buBlip>
                <a:blip r:embed="rId2"/>
              </a:buBlip>
              <a:defRPr sz="3000"/>
            </a:lvl4pPr>
            <a:lvl5pPr marL="1714500" indent="-342900">
              <a:spcBef>
                <a:spcPts val="2800"/>
              </a:spcBef>
              <a:buBlip>
                <a:blip r:embed="rId2"/>
              </a:buBlip>
              <a:defRPr sz="3000"/>
            </a:lvl5pPr>
          </a:lstStyle>
          <a:p>
            <a:r>
              <a:t>Leipätekstin taso yksi</a:t>
            </a:r>
          </a:p>
          <a:p>
            <a:pPr lvl="1"/>
            <a:r>
              <a:t>Leipätekstin taso kaksi</a:t>
            </a:r>
          </a:p>
          <a:p>
            <a:pPr lvl="2"/>
            <a:r>
              <a:t>Leipätekstin taso kolme</a:t>
            </a:r>
          </a:p>
          <a:p>
            <a:pPr lvl="3"/>
            <a:r>
              <a:t>Leipätekstin taso neljä</a:t>
            </a:r>
          </a:p>
          <a:p>
            <a:pPr lvl="4"/>
            <a:r>
              <a:t>Leipätekstin taso viisi</a:t>
            </a:r>
          </a:p>
        </p:txBody>
      </p:sp>
      <p:sp>
        <p:nvSpPr>
          <p:cNvPr id="68" name="Dian numer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Merk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Leipätekstin taso yksi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r>
              <a:t>Leipätekstin taso yksi</a:t>
            </a:r>
          </a:p>
          <a:p>
            <a:pPr lvl="1"/>
            <a:r>
              <a:t>Leipätekstin taso kaksi</a:t>
            </a:r>
          </a:p>
          <a:p>
            <a:pPr lvl="2"/>
            <a:r>
              <a:t>Leipätekstin taso kolme</a:t>
            </a:r>
          </a:p>
          <a:p>
            <a:pPr lvl="3"/>
            <a:r>
              <a:t>Leipätekstin taso neljä</a:t>
            </a:r>
          </a:p>
          <a:p>
            <a:pPr lvl="4"/>
            <a:r>
              <a:t>Leipätekstin taso viisi</a:t>
            </a:r>
          </a:p>
        </p:txBody>
      </p:sp>
      <p:sp>
        <p:nvSpPr>
          <p:cNvPr id="76" name="Dian numer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Kuva – 3 kuv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Kuva"/>
          <p:cNvSpPr>
            <a:spLocks noGrp="1"/>
          </p:cNvSpPr>
          <p:nvPr>
            <p:ph type="pic" idx="13"/>
          </p:nvPr>
        </p:nvSpPr>
        <p:spPr>
          <a:xfrm>
            <a:off x="787400" y="685800"/>
            <a:ext cx="6184900" cy="8229600"/>
          </a:xfrm>
          <a:prstGeom prst="rect">
            <a:avLst/>
          </a:prstGeom>
          <a:ln w="9525">
            <a:round/>
          </a:ln>
          <a:effectLst>
            <a:outerShdw blurRad="63500" dist="38100" dir="5400000" rotWithShape="0">
              <a:srgbClr val="000000">
                <a:alpha val="50000"/>
              </a:srgbClr>
            </a:outerShdw>
          </a:effectLst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Kuva"/>
          <p:cNvSpPr>
            <a:spLocks noGrp="1"/>
          </p:cNvSpPr>
          <p:nvPr>
            <p:ph type="pic" sz="quarter" idx="14"/>
          </p:nvPr>
        </p:nvSpPr>
        <p:spPr>
          <a:xfrm>
            <a:off x="7645400" y="685800"/>
            <a:ext cx="4572000" cy="2984500"/>
          </a:xfrm>
          <a:prstGeom prst="rect">
            <a:avLst/>
          </a:prstGeom>
          <a:ln w="9525">
            <a:round/>
          </a:ln>
          <a:effectLst>
            <a:outerShdw blurRad="63500" dist="38100" dir="5400000" rotWithShape="0">
              <a:srgbClr val="000000">
                <a:alpha val="50000"/>
              </a:srgbClr>
            </a:outerShdw>
          </a:effectLst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Kuva"/>
          <p:cNvSpPr>
            <a:spLocks noGrp="1"/>
          </p:cNvSpPr>
          <p:nvPr>
            <p:ph type="pic" sz="quarter" idx="15"/>
          </p:nvPr>
        </p:nvSpPr>
        <p:spPr>
          <a:xfrm>
            <a:off x="7645400" y="4381500"/>
            <a:ext cx="4572000" cy="4546600"/>
          </a:xfrm>
          <a:prstGeom prst="rect">
            <a:avLst/>
          </a:prstGeom>
          <a:ln w="9525">
            <a:round/>
          </a:ln>
          <a:effectLst>
            <a:outerShdw blurRad="63500" dist="38100" dir="5400000" rotWithShape="0">
              <a:srgbClr val="000000">
                <a:alpha val="50000"/>
              </a:srgbClr>
            </a:outerShdw>
          </a:effectLst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Dian numer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Laina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 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5334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800" i="1"/>
            </a:lvl1pPr>
          </a:lstStyle>
          <a:p>
            <a:r>
              <a:t>– Johnny Appleseed</a:t>
            </a:r>
          </a:p>
        </p:txBody>
      </p:sp>
      <p:sp>
        <p:nvSpPr>
          <p:cNvPr id="94" name="”Kirjoita lainaus tähän.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286250"/>
            <a:ext cx="10464800" cy="6477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2400"/>
              </a:spcBef>
              <a:buSzTx/>
              <a:buNone/>
            </a:lvl1pPr>
          </a:lstStyle>
          <a:p>
            <a:r>
              <a:t>”Kirjoita lainaus tähän.” </a:t>
            </a:r>
          </a:p>
        </p:txBody>
      </p:sp>
      <p:sp>
        <p:nvSpPr>
          <p:cNvPr id="95" name="Dian numer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Kuva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Dian numer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Dian numer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eipätekstin taso yksi…"/>
          <p:cNvSpPr txBox="1">
            <a:spLocks noGrp="1"/>
          </p:cNvSpPr>
          <p:nvPr>
            <p:ph type="body" idx="1"/>
          </p:nvPr>
        </p:nvSpPr>
        <p:spPr>
          <a:xfrm>
            <a:off x="787400" y="1257300"/>
            <a:ext cx="11430000" cy="723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>
              <a:buBlip>
                <a:blip r:embed="rId15"/>
              </a:buBlip>
            </a:lvl1pPr>
            <a:lvl2pPr>
              <a:buBlip>
                <a:blip r:embed="rId15"/>
              </a:buBlip>
            </a:lvl2pPr>
            <a:lvl3pPr>
              <a:buBlip>
                <a:blip r:embed="rId15"/>
              </a:buBlip>
            </a:lvl3pPr>
            <a:lvl4pPr>
              <a:buBlip>
                <a:blip r:embed="rId15"/>
              </a:buBlip>
            </a:lvl4pPr>
            <a:lvl5pPr>
              <a:buBlip>
                <a:blip r:embed="rId15"/>
              </a:buBlip>
            </a:lvl5pPr>
          </a:lstStyle>
          <a:p>
            <a:r>
              <a:t>Leipätekstin taso yksi</a:t>
            </a:r>
          </a:p>
          <a:p>
            <a:pPr lvl="1"/>
            <a:r>
              <a:t>Leipätekstin taso kaksi</a:t>
            </a:r>
          </a:p>
          <a:p>
            <a:pPr lvl="2"/>
            <a:r>
              <a:t>Leipätekstin taso kolme</a:t>
            </a:r>
          </a:p>
          <a:p>
            <a:pPr lvl="3"/>
            <a:r>
              <a:t>Leipätekstin taso neljä</a:t>
            </a:r>
          </a:p>
          <a:p>
            <a:pPr lvl="4"/>
            <a:r>
              <a:t>Leipätekstin taso viisi</a:t>
            </a:r>
          </a:p>
        </p:txBody>
      </p:sp>
      <p:sp>
        <p:nvSpPr>
          <p:cNvPr id="3" name="Otsikkoteksti"/>
          <p:cNvSpPr txBox="1">
            <a:spLocks noGrp="1"/>
          </p:cNvSpPr>
          <p:nvPr>
            <p:ph type="title"/>
          </p:nvPr>
        </p:nvSpPr>
        <p:spPr>
          <a:xfrm>
            <a:off x="787400" y="254000"/>
            <a:ext cx="11430000" cy="2438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Otsikkoteksti</a:t>
            </a:r>
          </a:p>
        </p:txBody>
      </p:sp>
      <p:sp>
        <p:nvSpPr>
          <p:cNvPr id="4" name="Dian numero"/>
          <p:cNvSpPr txBox="1">
            <a:spLocks noGrp="1"/>
          </p:cNvSpPr>
          <p:nvPr>
            <p:ph type="sldNum" sz="quarter" idx="2"/>
          </p:nvPr>
        </p:nvSpPr>
        <p:spPr>
          <a:xfrm>
            <a:off x="6302692" y="9131300"/>
            <a:ext cx="386716" cy="4318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2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800" b="0" i="0" u="none" strike="noStrike" cap="none" spc="0" baseline="0">
          <a:ln>
            <a:noFill/>
          </a:ln>
          <a:solidFill>
            <a:srgbClr val="767367"/>
          </a:solidFill>
          <a:effectLst>
            <a:outerShdw blurRad="63500" dist="12700" dir="5400000" rotWithShape="0">
              <a:srgbClr val="000000">
                <a:alpha val="30000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800" b="0" i="0" u="none" strike="noStrike" cap="none" spc="0" baseline="0">
          <a:ln>
            <a:noFill/>
          </a:ln>
          <a:solidFill>
            <a:srgbClr val="767367"/>
          </a:solidFill>
          <a:effectLst>
            <a:outerShdw blurRad="63500" dist="12700" dir="5400000" rotWithShape="0">
              <a:srgbClr val="000000">
                <a:alpha val="30000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800" b="0" i="0" u="none" strike="noStrike" cap="none" spc="0" baseline="0">
          <a:ln>
            <a:noFill/>
          </a:ln>
          <a:solidFill>
            <a:srgbClr val="767367"/>
          </a:solidFill>
          <a:effectLst>
            <a:outerShdw blurRad="63500" dist="12700" dir="5400000" rotWithShape="0">
              <a:srgbClr val="000000">
                <a:alpha val="30000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800" b="0" i="0" u="none" strike="noStrike" cap="none" spc="0" baseline="0">
          <a:ln>
            <a:noFill/>
          </a:ln>
          <a:solidFill>
            <a:srgbClr val="767367"/>
          </a:solidFill>
          <a:effectLst>
            <a:outerShdw blurRad="63500" dist="12700" dir="5400000" rotWithShape="0">
              <a:srgbClr val="000000">
                <a:alpha val="30000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800" b="0" i="0" u="none" strike="noStrike" cap="none" spc="0" baseline="0">
          <a:ln>
            <a:noFill/>
          </a:ln>
          <a:solidFill>
            <a:srgbClr val="767367"/>
          </a:solidFill>
          <a:effectLst>
            <a:outerShdw blurRad="63500" dist="12700" dir="5400000" rotWithShape="0">
              <a:srgbClr val="000000">
                <a:alpha val="30000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800" b="0" i="0" u="none" strike="noStrike" cap="none" spc="0" baseline="0">
          <a:ln>
            <a:noFill/>
          </a:ln>
          <a:solidFill>
            <a:srgbClr val="767367"/>
          </a:solidFill>
          <a:effectLst>
            <a:outerShdw blurRad="63500" dist="12700" dir="5400000" rotWithShape="0">
              <a:srgbClr val="000000">
                <a:alpha val="30000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800" b="0" i="0" u="none" strike="noStrike" cap="none" spc="0" baseline="0">
          <a:ln>
            <a:noFill/>
          </a:ln>
          <a:solidFill>
            <a:srgbClr val="767367"/>
          </a:solidFill>
          <a:effectLst>
            <a:outerShdw blurRad="63500" dist="12700" dir="5400000" rotWithShape="0">
              <a:srgbClr val="000000">
                <a:alpha val="30000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800" b="0" i="0" u="none" strike="noStrike" cap="none" spc="0" baseline="0">
          <a:ln>
            <a:noFill/>
          </a:ln>
          <a:solidFill>
            <a:srgbClr val="767367"/>
          </a:solidFill>
          <a:effectLst>
            <a:outerShdw blurRad="63500" dist="12700" dir="5400000" rotWithShape="0">
              <a:srgbClr val="000000">
                <a:alpha val="30000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800" b="0" i="0" u="none" strike="noStrike" cap="none" spc="0" baseline="0">
          <a:ln>
            <a:noFill/>
          </a:ln>
          <a:solidFill>
            <a:srgbClr val="767367"/>
          </a:solidFill>
          <a:effectLst>
            <a:outerShdw blurRad="63500" dist="12700" dir="5400000" rotWithShape="0">
              <a:srgbClr val="000000">
                <a:alpha val="30000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9pPr>
    </p:titleStyle>
    <p:bodyStyle>
      <a:lvl1pPr marL="393700" marR="0" indent="-393700" algn="l" defTabSz="584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50000"/>
        <a:buFontTx/>
        <a:buBlip>
          <a:blip r:embed="rId15"/>
        </a:buBlip>
        <a:tabLst/>
        <a:defRPr sz="3600" b="0" i="0" u="none" strike="noStrike" cap="none" spc="0" baseline="0">
          <a:ln>
            <a:noFill/>
          </a:ln>
          <a:solidFill>
            <a:srgbClr val="5E5E5E"/>
          </a:solidFill>
          <a:uFillTx/>
          <a:latin typeface="Hoefler Text"/>
          <a:ea typeface="Hoefler Text"/>
          <a:cs typeface="Hoefler Text"/>
          <a:sym typeface="Hoefler Text"/>
        </a:defRPr>
      </a:lvl1pPr>
      <a:lvl2pPr marL="787400" marR="0" indent="-393700" algn="l" defTabSz="584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50000"/>
        <a:buFontTx/>
        <a:buBlip>
          <a:blip r:embed="rId15"/>
        </a:buBlip>
        <a:tabLst/>
        <a:defRPr sz="3600" b="0" i="0" u="none" strike="noStrike" cap="none" spc="0" baseline="0">
          <a:ln>
            <a:noFill/>
          </a:ln>
          <a:solidFill>
            <a:srgbClr val="5E5E5E"/>
          </a:solidFill>
          <a:uFillTx/>
          <a:latin typeface="Hoefler Text"/>
          <a:ea typeface="Hoefler Text"/>
          <a:cs typeface="Hoefler Text"/>
          <a:sym typeface="Hoefler Text"/>
        </a:defRPr>
      </a:lvl2pPr>
      <a:lvl3pPr marL="1181100" marR="0" indent="-393700" algn="l" defTabSz="584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50000"/>
        <a:buFontTx/>
        <a:buBlip>
          <a:blip r:embed="rId15"/>
        </a:buBlip>
        <a:tabLst/>
        <a:defRPr sz="3600" b="0" i="0" u="none" strike="noStrike" cap="none" spc="0" baseline="0">
          <a:ln>
            <a:noFill/>
          </a:ln>
          <a:solidFill>
            <a:srgbClr val="5E5E5E"/>
          </a:solidFill>
          <a:uFillTx/>
          <a:latin typeface="Hoefler Text"/>
          <a:ea typeface="Hoefler Text"/>
          <a:cs typeface="Hoefler Text"/>
          <a:sym typeface="Hoefler Text"/>
        </a:defRPr>
      </a:lvl3pPr>
      <a:lvl4pPr marL="1574800" marR="0" indent="-393700" algn="l" defTabSz="584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50000"/>
        <a:buFontTx/>
        <a:buBlip>
          <a:blip r:embed="rId15"/>
        </a:buBlip>
        <a:tabLst/>
        <a:defRPr sz="3600" b="0" i="0" u="none" strike="noStrike" cap="none" spc="0" baseline="0">
          <a:ln>
            <a:noFill/>
          </a:ln>
          <a:solidFill>
            <a:srgbClr val="5E5E5E"/>
          </a:solidFill>
          <a:uFillTx/>
          <a:latin typeface="Hoefler Text"/>
          <a:ea typeface="Hoefler Text"/>
          <a:cs typeface="Hoefler Text"/>
          <a:sym typeface="Hoefler Text"/>
        </a:defRPr>
      </a:lvl4pPr>
      <a:lvl5pPr marL="1968500" marR="0" indent="-393700" algn="l" defTabSz="584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50000"/>
        <a:buFontTx/>
        <a:buBlip>
          <a:blip r:embed="rId15"/>
        </a:buBlip>
        <a:tabLst/>
        <a:defRPr sz="3600" b="0" i="0" u="none" strike="noStrike" cap="none" spc="0" baseline="0">
          <a:ln>
            <a:noFill/>
          </a:ln>
          <a:solidFill>
            <a:srgbClr val="5E5E5E"/>
          </a:solidFill>
          <a:uFillTx/>
          <a:latin typeface="Hoefler Text"/>
          <a:ea typeface="Hoefler Text"/>
          <a:cs typeface="Hoefler Text"/>
          <a:sym typeface="Hoefler Text"/>
        </a:defRPr>
      </a:lvl5pPr>
      <a:lvl6pPr marL="2362200" marR="0" indent="-393700" algn="l" defTabSz="584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50000"/>
        <a:buFontTx/>
        <a:buBlip>
          <a:blip r:embed="rId15"/>
        </a:buBlip>
        <a:tabLst/>
        <a:defRPr sz="3600" b="0" i="0" u="none" strike="noStrike" cap="none" spc="0" baseline="0">
          <a:ln>
            <a:noFill/>
          </a:ln>
          <a:solidFill>
            <a:srgbClr val="5E5E5E"/>
          </a:solidFill>
          <a:uFillTx/>
          <a:latin typeface="Hoefler Text"/>
          <a:ea typeface="Hoefler Text"/>
          <a:cs typeface="Hoefler Text"/>
          <a:sym typeface="Hoefler Text"/>
        </a:defRPr>
      </a:lvl6pPr>
      <a:lvl7pPr marL="2755900" marR="0" indent="-393700" algn="l" defTabSz="584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50000"/>
        <a:buFontTx/>
        <a:buBlip>
          <a:blip r:embed="rId15"/>
        </a:buBlip>
        <a:tabLst/>
        <a:defRPr sz="3600" b="0" i="0" u="none" strike="noStrike" cap="none" spc="0" baseline="0">
          <a:ln>
            <a:noFill/>
          </a:ln>
          <a:solidFill>
            <a:srgbClr val="5E5E5E"/>
          </a:solidFill>
          <a:uFillTx/>
          <a:latin typeface="Hoefler Text"/>
          <a:ea typeface="Hoefler Text"/>
          <a:cs typeface="Hoefler Text"/>
          <a:sym typeface="Hoefler Text"/>
        </a:defRPr>
      </a:lvl7pPr>
      <a:lvl8pPr marL="3149600" marR="0" indent="-393700" algn="l" defTabSz="584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50000"/>
        <a:buFontTx/>
        <a:buBlip>
          <a:blip r:embed="rId15"/>
        </a:buBlip>
        <a:tabLst/>
        <a:defRPr sz="3600" b="0" i="0" u="none" strike="noStrike" cap="none" spc="0" baseline="0">
          <a:ln>
            <a:noFill/>
          </a:ln>
          <a:solidFill>
            <a:srgbClr val="5E5E5E"/>
          </a:solidFill>
          <a:uFillTx/>
          <a:latin typeface="Hoefler Text"/>
          <a:ea typeface="Hoefler Text"/>
          <a:cs typeface="Hoefler Text"/>
          <a:sym typeface="Hoefler Text"/>
        </a:defRPr>
      </a:lvl8pPr>
      <a:lvl9pPr marL="3543300" marR="0" indent="-393700" algn="l" defTabSz="584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50000"/>
        <a:buFontTx/>
        <a:buBlip>
          <a:blip r:embed="rId15"/>
        </a:buBlip>
        <a:tabLst/>
        <a:defRPr sz="3600" b="0" i="0" u="none" strike="noStrike" cap="none" spc="0" baseline="0">
          <a:ln>
            <a:noFill/>
          </a:ln>
          <a:solidFill>
            <a:srgbClr val="5E5E5E"/>
          </a:solidFill>
          <a:uFillTx/>
          <a:latin typeface="Hoefler Text"/>
          <a:ea typeface="Hoefler Text"/>
          <a:cs typeface="Hoefler Text"/>
          <a:sym typeface="Hoefler Tex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oefler Tex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oefler Tex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oefler Tex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oefler Tex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oefler Tex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oefler Tex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oefler Tex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oefler Tex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oefler Tex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INDEPENCENDE DAY IN FINLAND"/>
          <p:cNvSpPr txBox="1">
            <a:spLocks noGrp="1"/>
          </p:cNvSpPr>
          <p:nvPr>
            <p:ph type="ctrTitle"/>
          </p:nvPr>
        </p:nvSpPr>
        <p:spPr>
          <a:xfrm>
            <a:off x="787400" y="3623757"/>
            <a:ext cx="11430000" cy="2506085"/>
          </a:xfrm>
          <a:prstGeom prst="rect">
            <a:avLst/>
          </a:prstGeom>
        </p:spPr>
        <p:txBody>
          <a:bodyPr/>
          <a:lstStyle/>
          <a:p>
            <a:r>
              <a:t>INDEPENCENDE DAY IN FINLAND 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Our country has celebrated it's 100th birthday last year .…"/>
          <p:cNvSpPr txBox="1">
            <a:spLocks noGrp="1"/>
          </p:cNvSpPr>
          <p:nvPr>
            <p:ph type="subTitle" sz="quarter" idx="1"/>
          </p:nvPr>
        </p:nvSpPr>
        <p:spPr>
          <a:xfrm>
            <a:off x="649338" y="3368037"/>
            <a:ext cx="11430001" cy="1447801"/>
          </a:xfrm>
          <a:prstGeom prst="rect">
            <a:avLst/>
          </a:prstGeom>
        </p:spPr>
        <p:txBody>
          <a:bodyPr/>
          <a:lstStyle/>
          <a:p>
            <a:pPr defTabSz="543305">
              <a:defRPr sz="3720"/>
            </a:pPr>
            <a:r>
              <a:rPr sz="3700" dirty="0"/>
              <a:t>Our country has celebrated </a:t>
            </a:r>
            <a:r>
              <a:rPr lang="fi-FI" sz="3700"/>
              <a:t>its</a:t>
            </a:r>
            <a:r>
              <a:rPr sz="3700" dirty="0"/>
              <a:t> 100th birthday last year .</a:t>
            </a:r>
          </a:p>
          <a:p>
            <a:pPr defTabSz="543305">
              <a:defRPr sz="3720"/>
            </a:pPr>
            <a:r>
              <a:rPr sz="3700" dirty="0"/>
              <a:t>We celebrate it on 6th </a:t>
            </a:r>
            <a:r>
              <a:rPr lang="fi-FI" sz="3700" dirty="0"/>
              <a:t>of </a:t>
            </a:r>
            <a:r>
              <a:rPr sz="3700" dirty="0"/>
              <a:t>December .</a:t>
            </a:r>
            <a:r>
              <a:rPr lang="fi-FI" sz="3700" dirty="0"/>
              <a:t> </a:t>
            </a:r>
            <a:endParaRPr sz="3700" dirty="0"/>
          </a:p>
        </p:txBody>
      </p:sp>
      <p:pic>
        <p:nvPicPr>
          <p:cNvPr id="122" name="ACC1A312-2E30-46DB-B164-87BAE2E4A7E1-L0-001.jpeg" descr="ACC1A312-2E30-46DB-B164-87BAE2E4A7E1-L0-001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65054" y="614396"/>
            <a:ext cx="3897732" cy="258972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3" name="6D798F82-D2D4-4B91-BDD1-D6E57D2894A5-L0-001.jpeg" descr="6D798F82-D2D4-4B91-BDD1-D6E57D2894A5-L0-001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796789" y="4979751"/>
            <a:ext cx="7135098" cy="41076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Usually on that day (6.12) we Finns remember the fallen soldiers.…"/>
          <p:cNvSpPr txBox="1">
            <a:spLocks noGrp="1"/>
          </p:cNvSpPr>
          <p:nvPr>
            <p:ph type="subTitle" sz="quarter" idx="1"/>
          </p:nvPr>
        </p:nvSpPr>
        <p:spPr>
          <a:xfrm>
            <a:off x="901059" y="1350629"/>
            <a:ext cx="11202682" cy="2218468"/>
          </a:xfrm>
          <a:prstGeom prst="rect">
            <a:avLst/>
          </a:prstGeom>
        </p:spPr>
        <p:txBody>
          <a:bodyPr/>
          <a:lstStyle/>
          <a:p>
            <a:r>
              <a:rPr dirty="0"/>
              <a:t>Usually on that day (</a:t>
            </a:r>
            <a:r>
              <a:rPr lang="fi-FI" dirty="0"/>
              <a:t>6th </a:t>
            </a:r>
            <a:r>
              <a:rPr lang="fi-FI" dirty="0" err="1"/>
              <a:t>Dec</a:t>
            </a:r>
            <a:r>
              <a:rPr lang="fi-FI" dirty="0"/>
              <a:t>.</a:t>
            </a:r>
            <a:r>
              <a:rPr dirty="0"/>
              <a:t>) we Finns remember the fallen soldiers.</a:t>
            </a:r>
            <a:r>
              <a:rPr lang="fi-FI" dirty="0"/>
              <a:t> </a:t>
            </a:r>
            <a:endParaRPr/>
          </a:p>
          <a:p>
            <a:r>
              <a:rPr dirty="0"/>
              <a:t>We visit graveyards and bring candles on them.</a:t>
            </a:r>
          </a:p>
        </p:txBody>
      </p:sp>
      <p:pic>
        <p:nvPicPr>
          <p:cNvPr id="126" name="A9CB384A-15FB-4EAB-8537-E641677523C9-L0-001.jpeg" descr="A9CB384A-15FB-4EAB-8537-E641677523C9-L0-001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569339" y="4002249"/>
            <a:ext cx="5866122" cy="490205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Finland's President keeps celebration reception in President's castle where the government, congressmen, war veterans and celebrities are invited.…"/>
          <p:cNvSpPr txBox="1">
            <a:spLocks noGrp="1"/>
          </p:cNvSpPr>
          <p:nvPr>
            <p:ph type="subTitle" idx="1"/>
          </p:nvPr>
        </p:nvSpPr>
        <p:spPr>
          <a:xfrm>
            <a:off x="731891" y="2492697"/>
            <a:ext cx="11541018" cy="4768206"/>
          </a:xfrm>
          <a:prstGeom prst="rect">
            <a:avLst/>
          </a:prstGeom>
        </p:spPr>
        <p:txBody>
          <a:bodyPr/>
          <a:lstStyle/>
          <a:p>
            <a:r>
              <a:t>Finland's President keeps celebration reception in President's castle where the government, congressmen, war veterans and celebrities are invited.</a:t>
            </a:r>
          </a:p>
          <a:p>
            <a:r>
              <a:t> </a:t>
            </a:r>
          </a:p>
          <a:p>
            <a:r>
              <a:t>Finns watch the celebration reseption on TV which is called Linnanjuhlat = castle ball. 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Our national Anthem is &quot;Maamme&quot; written by Johan Ludvig Runeberg."/>
          <p:cNvSpPr txBox="1">
            <a:spLocks noGrp="1"/>
          </p:cNvSpPr>
          <p:nvPr>
            <p:ph type="subTitle" sz="quarter" idx="1"/>
          </p:nvPr>
        </p:nvSpPr>
        <p:spPr>
          <a:xfrm>
            <a:off x="714852" y="1063398"/>
            <a:ext cx="11258431" cy="1418399"/>
          </a:xfrm>
          <a:prstGeom prst="rect">
            <a:avLst/>
          </a:prstGeom>
        </p:spPr>
        <p:txBody>
          <a:bodyPr/>
          <a:lstStyle/>
          <a:p>
            <a:r>
              <a:rPr dirty="0"/>
              <a:t>Our national </a:t>
            </a:r>
            <a:r>
              <a:rPr lang="fi-FI" dirty="0" err="1"/>
              <a:t>anthem</a:t>
            </a:r>
            <a:r>
              <a:rPr dirty="0"/>
              <a:t> is "</a:t>
            </a:r>
            <a:r>
              <a:rPr dirty="0" err="1"/>
              <a:t>Maamme</a:t>
            </a:r>
            <a:r>
              <a:rPr dirty="0"/>
              <a:t>" written by Johan </a:t>
            </a:r>
            <a:r>
              <a:rPr dirty="0" err="1"/>
              <a:t>Ludvig</a:t>
            </a:r>
            <a:r>
              <a:rPr dirty="0"/>
              <a:t> </a:t>
            </a:r>
            <a:r>
              <a:rPr dirty="0" err="1"/>
              <a:t>Runeberg</a:t>
            </a:r>
            <a:r>
              <a:rPr dirty="0"/>
              <a:t>.</a:t>
            </a:r>
          </a:p>
        </p:txBody>
      </p:sp>
      <p:pic>
        <p:nvPicPr>
          <p:cNvPr id="131" name="8970C2EA-EF46-453E-8333-E8A8ED201518-L0-001.jpeg" descr="8970C2EA-EF46-453E-8333-E8A8ED201518-L0-001.jpeg"/>
          <p:cNvPicPr>
            <a:picLocks noChangeAspect="1"/>
          </p:cNvPicPr>
          <p:nvPr/>
        </p:nvPicPr>
        <p:blipFill>
          <a:blip r:embed="rId3">
            <a:extLst/>
          </a:blip>
          <a:srcRect l="17691" t="699" r="17982" b="30478"/>
          <a:stretch>
            <a:fillRect/>
          </a:stretch>
        </p:blipFill>
        <p:spPr>
          <a:xfrm rot="5400000">
            <a:off x="3339128" y="3439551"/>
            <a:ext cx="6009879" cy="48224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lnTo>
                  <a:pt x="0" y="21600"/>
                </a:ln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Our traditional food on independence day is called &quot;Karjalanpaisti&quot; .…"/>
          <p:cNvSpPr txBox="1">
            <a:spLocks noGrp="1"/>
          </p:cNvSpPr>
          <p:nvPr>
            <p:ph type="subTitle" sz="half" idx="1"/>
          </p:nvPr>
        </p:nvSpPr>
        <p:spPr>
          <a:xfrm>
            <a:off x="858046" y="3234489"/>
            <a:ext cx="11288708" cy="3284622"/>
          </a:xfrm>
          <a:prstGeom prst="rect">
            <a:avLst/>
          </a:prstGeom>
        </p:spPr>
        <p:txBody>
          <a:bodyPr/>
          <a:lstStyle/>
          <a:p>
            <a:r>
              <a:t>Our traditional food on independence day is called "Karjalanpaisti" .</a:t>
            </a:r>
          </a:p>
          <a:p>
            <a:r>
              <a:t>It contains some kind of meat and vegetables.</a:t>
            </a:r>
          </a:p>
          <a:p>
            <a:r>
              <a:t>We usually drink glogg and champagne.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In the evening we light two candles on windowsills.…"/>
          <p:cNvSpPr txBox="1">
            <a:spLocks noGrp="1"/>
          </p:cNvSpPr>
          <p:nvPr>
            <p:ph type="subTitle" sz="quarter" idx="1"/>
          </p:nvPr>
        </p:nvSpPr>
        <p:spPr>
          <a:xfrm>
            <a:off x="787400" y="1310451"/>
            <a:ext cx="11430000" cy="1447801"/>
          </a:xfrm>
          <a:prstGeom prst="rect">
            <a:avLst/>
          </a:prstGeom>
        </p:spPr>
        <p:txBody>
          <a:bodyPr/>
          <a:lstStyle/>
          <a:p>
            <a:r>
              <a:t>In the evening we light two candles on windowsills.</a:t>
            </a:r>
          </a:p>
          <a:p>
            <a:r>
              <a:t>This tradition started in the 18th century.</a:t>
            </a:r>
          </a:p>
        </p:txBody>
      </p:sp>
      <p:pic>
        <p:nvPicPr>
          <p:cNvPr id="136" name="862D817F-4283-451F-934E-9C228D522805-L0-001.jpeg" descr="862D817F-4283-451F-934E-9C228D522805-L0-001.jpeg"/>
          <p:cNvPicPr>
            <a:picLocks noChangeAspect="1"/>
          </p:cNvPicPr>
          <p:nvPr/>
        </p:nvPicPr>
        <p:blipFill>
          <a:blip r:embed="rId3">
            <a:extLst/>
          </a:blip>
          <a:srcRect l="20676" t="12709" r="32252" b="977"/>
          <a:stretch>
            <a:fillRect/>
          </a:stretch>
        </p:blipFill>
        <p:spPr>
          <a:xfrm rot="5737883">
            <a:off x="3755641" y="2255077"/>
            <a:ext cx="5493518" cy="75548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746" y="21600"/>
                </a:moveTo>
                <a:lnTo>
                  <a:pt x="21600" y="20248"/>
                </a:lnTo>
                <a:lnTo>
                  <a:pt x="18854" y="0"/>
                </a:lnTo>
                <a:lnTo>
                  <a:pt x="0" y="1352"/>
                </a:lnTo>
                <a:lnTo>
                  <a:pt x="2746" y="21600"/>
                </a:ln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armony">
  <a:themeElements>
    <a:clrScheme name="Harmony">
      <a:dk1>
        <a:srgbClr val="5E5E5E"/>
      </a:dk1>
      <a:lt1>
        <a:srgbClr val="5E0033"/>
      </a:lt1>
      <a:dk2>
        <a:srgbClr val="565F5F"/>
      </a:dk2>
      <a:lt2>
        <a:srgbClr val="C2CBCA"/>
      </a:lt2>
      <a:accent1>
        <a:srgbClr val="87AEC1"/>
      </a:accent1>
      <a:accent2>
        <a:srgbClr val="D6BB9E"/>
      </a:accent2>
      <a:accent3>
        <a:srgbClr val="CC7A69"/>
      </a:accent3>
      <a:accent4>
        <a:srgbClr val="EAAB5C"/>
      </a:accent4>
      <a:accent5>
        <a:srgbClr val="98C8C6"/>
      </a:accent5>
      <a:accent6>
        <a:srgbClr val="C3CD8B"/>
      </a:accent6>
      <a:hlink>
        <a:srgbClr val="0000FF"/>
      </a:hlink>
      <a:folHlink>
        <a:srgbClr val="FF00FF"/>
      </a:folHlink>
    </a:clrScheme>
    <a:fontScheme name="Harmony">
      <a:majorFont>
        <a:latin typeface="Baskerville"/>
        <a:ea typeface="Baskerville"/>
        <a:cs typeface="Baskerville"/>
      </a:majorFont>
      <a:minorFont>
        <a:latin typeface="Baskerville"/>
        <a:ea typeface="Baskerville"/>
        <a:cs typeface="Baskerville"/>
      </a:minorFont>
    </a:fontScheme>
    <a:fmtScheme name="Harmon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oefler Text"/>
            <a:ea typeface="Hoefler Text"/>
            <a:cs typeface="Hoefler Text"/>
            <a:sym typeface="Hoefler Tex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chemeClr val="accent5">
              <a:hueOff val="85969"/>
              <a:satOff val="-7811"/>
              <a:lumOff val="-38955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Hoefler Text"/>
            <a:ea typeface="Hoefler Text"/>
            <a:cs typeface="Hoefler Text"/>
            <a:sym typeface="Hoefler Tex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Harmony">
  <a:themeElements>
    <a:clrScheme name="Harmony">
      <a:dk1>
        <a:srgbClr val="000000"/>
      </a:dk1>
      <a:lt1>
        <a:srgbClr val="FFFFFF"/>
      </a:lt1>
      <a:dk2>
        <a:srgbClr val="565F5F"/>
      </a:dk2>
      <a:lt2>
        <a:srgbClr val="C2CBCA"/>
      </a:lt2>
      <a:accent1>
        <a:srgbClr val="87AEC1"/>
      </a:accent1>
      <a:accent2>
        <a:srgbClr val="D6BB9E"/>
      </a:accent2>
      <a:accent3>
        <a:srgbClr val="CC7A69"/>
      </a:accent3>
      <a:accent4>
        <a:srgbClr val="EAAB5C"/>
      </a:accent4>
      <a:accent5>
        <a:srgbClr val="98C8C6"/>
      </a:accent5>
      <a:accent6>
        <a:srgbClr val="C3CD8B"/>
      </a:accent6>
      <a:hlink>
        <a:srgbClr val="0000FF"/>
      </a:hlink>
      <a:folHlink>
        <a:srgbClr val="FF00FF"/>
      </a:folHlink>
    </a:clrScheme>
    <a:fontScheme name="Harmony">
      <a:majorFont>
        <a:latin typeface="Baskerville"/>
        <a:ea typeface="Baskerville"/>
        <a:cs typeface="Baskerville"/>
      </a:majorFont>
      <a:minorFont>
        <a:latin typeface="Baskerville"/>
        <a:ea typeface="Baskerville"/>
        <a:cs typeface="Baskerville"/>
      </a:minorFont>
    </a:fontScheme>
    <a:fmtScheme name="Harmon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oefler Text"/>
            <a:ea typeface="Hoefler Text"/>
            <a:cs typeface="Hoefler Text"/>
            <a:sym typeface="Hoefler Tex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chemeClr val="accent5">
              <a:hueOff val="85969"/>
              <a:satOff val="-7811"/>
              <a:lumOff val="-38955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Hoefler Text"/>
            <a:ea typeface="Hoefler Text"/>
            <a:cs typeface="Hoefler Text"/>
            <a:sym typeface="Hoefler Tex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Mukautettu</PresentationFormat>
  <Slides>7</Slides>
  <Notes>7</Notes>
  <HiddenSlides>0</HiddenSlide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7</vt:i4>
      </vt:variant>
    </vt:vector>
  </HeadingPairs>
  <TitlesOfParts>
    <vt:vector size="8" baseType="lpstr">
      <vt:lpstr>Harmony</vt:lpstr>
      <vt:lpstr>INDEPENCENDE DAY IN FINLAND 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INDEPENCENDE DAY IN FINLAND </dc:title>
  <cp:revision>11</cp:revision>
  <dcterms:modified xsi:type="dcterms:W3CDTF">2018-11-13T10:35:28Z</dcterms:modified>
</cp:coreProperties>
</file>