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EEEEEE"/>
        </a:solidFill>
        <a:effectLst/>
        <a:uFillTx/>
        <a:latin typeface="Helvetica Neue Bold Condensed"/>
        <a:ea typeface="Helvetica Neue Bold Condensed"/>
        <a:cs typeface="Helvetica Neue Bold Condensed"/>
        <a:sym typeface="Helvetica Neue Bold Condensed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DDDBCF"/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AC9C8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4C8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878889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7888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DBDBD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8F2817"/>
              </a:solidFill>
              <a:prstDash val="solid"/>
              <a:miter lim="400000"/>
            </a:ln>
          </a:bottom>
          <a:insideH>
            <a:ln w="12700" cap="flat">
              <a:solidFill>
                <a:srgbClr val="8F281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8341D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EEE0"/>
          </a:solidFill>
        </a:fill>
      </a:tcStyle>
    </a:wholeTbl>
    <a:band2H>
      <a:tcTxStyle/>
      <a:tcStyle>
        <a:tcBdr/>
        <a:fill>
          <a:solidFill>
            <a:srgbClr val="F0EEE0">
              <a:alpha val="93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solidFill>
                <a:srgbClr val="5F5857"/>
              </a:solidFill>
              <a:prstDash val="solid"/>
              <a:miter lim="400000"/>
            </a:ln>
          </a:left>
          <a:right>
            <a:ln w="25400" cap="flat">
              <a:solidFill>
                <a:srgbClr val="AC9C88"/>
              </a:solidFill>
              <a:prstDash val="solid"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F5857"/>
              </a:solidFill>
              <a:prstDash val="solid"/>
              <a:miter lim="400000"/>
            </a:ln>
          </a:bottom>
          <a:insideH>
            <a:ln w="12700" cap="flat">
              <a:solidFill>
                <a:srgbClr val="97231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585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1401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EEE0"/>
          </a:solidFill>
        </a:fill>
      </a:tcStyle>
    </a:wholeTbl>
    <a:band2H>
      <a:tcTxStyle/>
      <a:tcStyle>
        <a:tcBdr/>
        <a:fill>
          <a:solidFill>
            <a:srgbClr val="F0EEE0">
              <a:alpha val="93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C9C88"/>
              </a:solidFill>
              <a:prstDash val="solid"/>
              <a:miter lim="400000"/>
            </a:ln>
          </a:top>
          <a:bottom>
            <a:ln w="12700" cap="flat">
              <a:solidFill>
                <a:srgbClr val="AC9C88"/>
              </a:solidFill>
              <a:prstDash val="solid"/>
              <a:miter lim="400000"/>
            </a:ln>
          </a:bottom>
          <a:insideH>
            <a:ln w="12700" cap="flat">
              <a:solidFill>
                <a:srgbClr val="AC9C8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4C8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2912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4AA2A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58585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979">
                  <a:alpha val="38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6B5C3">
              <a:alpha val="14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6B5C3">
                  <a:alpha val="75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9F9F9F"/>
              </a:solidFill>
              <a:prstDash val="solid"/>
              <a:miter lim="400000"/>
            </a:ln>
          </a:left>
          <a:right>
            <a:ln w="12700" cap="flat">
              <a:solidFill>
                <a:srgbClr val="9F9F9F"/>
              </a:solidFill>
              <a:prstDash val="solid"/>
              <a:miter lim="400000"/>
            </a:ln>
          </a:right>
          <a:top>
            <a:ln w="12700" cap="flat">
              <a:solidFill>
                <a:srgbClr val="9F9F9F"/>
              </a:solidFill>
              <a:prstDash val="solid"/>
              <a:miter lim="400000"/>
            </a:ln>
          </a:top>
          <a:bottom>
            <a:ln w="12700" cap="flat">
              <a:solidFill>
                <a:srgbClr val="9F9F9F"/>
              </a:solidFill>
              <a:prstDash val="solid"/>
              <a:miter lim="400000"/>
            </a:ln>
          </a:bottom>
          <a:insideH>
            <a:ln w="12700" cap="flat">
              <a:solidFill>
                <a:srgbClr val="9F9F9F"/>
              </a:solidFill>
              <a:prstDash val="solid"/>
              <a:miter lim="400000"/>
            </a:ln>
          </a:insideH>
          <a:insideV>
            <a:ln w="12700" cap="flat">
              <a:solidFill>
                <a:srgbClr val="9F9F9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979">
              <a:alpha val="38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2D2D2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ABABA"/>
          </a:solidFill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25A5D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B8B8B"/>
          </a:solidFill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25A5D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B8B8B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979">
              <a:alpha val="25000"/>
            </a:srgbClr>
          </a:solidFill>
        </a:fill>
      </a:tcStyle>
    </a:band2H>
    <a:firstCol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 Bold Condensed"/>
          <a:ea typeface="Helvetica Neue Bold Condensed"/>
          <a:cs typeface="Helvetica Neue Bold Condensed"/>
        </a:font>
        <a:srgbClr val="FFFFFF"/>
      </a:tcTxStyle>
      <a:tcStyle>
        <a:tcBdr>
          <a:lef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>
                  <a:alpha val="4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ämäläinen Tiina" userId="S::tiina.hamalainen@edukouvola.fi::b25a9560-d4ab-4091-98f2-ed37fedf69c1" providerId="AD" clId="Web-{14BB8A4E-211A-49FE-931D-BEF18B8E919A}"/>
    <pc:docChg chg="modSld">
      <pc:chgData name="Hämäläinen Tiina" userId="S::tiina.hamalainen@edukouvola.fi::b25a9560-d4ab-4091-98f2-ed37fedf69c1" providerId="AD" clId="Web-{14BB8A4E-211A-49FE-931D-BEF18B8E919A}" dt="2018-11-13T10:18:37.742" v="18" actId="20577"/>
      <pc:docMkLst>
        <pc:docMk/>
      </pc:docMkLst>
      <pc:sldChg chg="modSp">
        <pc:chgData name="Hämäläinen Tiina" userId="S::tiina.hamalainen@edukouvola.fi::b25a9560-d4ab-4091-98f2-ed37fedf69c1" providerId="AD" clId="Web-{14BB8A4E-211A-49FE-931D-BEF18B8E919A}" dt="2018-11-13T10:18:37.086" v="16" actId="20577"/>
        <pc:sldMkLst>
          <pc:docMk/>
          <pc:sldMk cId="0" sldId="257"/>
        </pc:sldMkLst>
        <pc:spChg chg="mod">
          <ac:chgData name="Hämäläinen Tiina" userId="S::tiina.hamalainen@edukouvola.fi::b25a9560-d4ab-4091-98f2-ed37fedf69c1" providerId="AD" clId="Web-{14BB8A4E-211A-49FE-931D-BEF18B8E919A}" dt="2018-11-13T10:18:37.086" v="16" actId="20577"/>
          <ac:spMkLst>
            <pc:docMk/>
            <pc:sldMk cId="0" sldId="257"/>
            <ac:spMk id="14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1" name="Shape 14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 ja alaotsikk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teksti"/>
          <p:cNvSpPr txBox="1">
            <a:spLocks noGrp="1"/>
          </p:cNvSpPr>
          <p:nvPr>
            <p:ph type="title"/>
          </p:nvPr>
        </p:nvSpPr>
        <p:spPr>
          <a:xfrm>
            <a:off x="1270000" y="1943100"/>
            <a:ext cx="10464800" cy="2997200"/>
          </a:xfrm>
          <a:prstGeom prst="rect">
            <a:avLst/>
          </a:prstGeom>
        </p:spPr>
        <p:txBody>
          <a:bodyPr anchor="b"/>
          <a:lstStyle>
            <a:lvl1pPr>
              <a:defRPr sz="6400" spc="-128"/>
            </a:lvl1pPr>
          </a:lstStyle>
          <a:p>
            <a:r>
              <a:t>Otsikkoteksti</a:t>
            </a:r>
          </a:p>
        </p:txBody>
      </p:sp>
      <p:sp>
        <p:nvSpPr>
          <p:cNvPr id="12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218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13" name="Dian numero"/>
          <p:cNvSpPr txBox="1">
            <a:spLocks noGrp="1"/>
          </p:cNvSpPr>
          <p:nvPr>
            <p:ph type="sldNum" sz="quarter" idx="2"/>
          </p:nvPr>
        </p:nvSpPr>
        <p:spPr>
          <a:xfrm>
            <a:off x="6305296" y="9017050"/>
            <a:ext cx="406909" cy="380900"/>
          </a:xfrm>
          <a:prstGeom prst="rect">
            <a:avLst/>
          </a:prstGeom>
        </p:spPr>
        <p:txBody>
          <a:bodyPr anchor="ctr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vaak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Viiva" descr="Viiva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34473" y="8193634"/>
            <a:ext cx="3457771" cy="71843"/>
          </a:xfrm>
          <a:prstGeom prst="rect">
            <a:avLst/>
          </a:prstGeom>
        </p:spPr>
      </p:pic>
      <p:sp>
        <p:nvSpPr>
          <p:cNvPr id="22" name="Kuva"/>
          <p:cNvSpPr>
            <a:spLocks noGrp="1"/>
          </p:cNvSpPr>
          <p:nvPr>
            <p:ph type="pic" idx="13"/>
          </p:nvPr>
        </p:nvSpPr>
        <p:spPr>
          <a:xfrm>
            <a:off x="387350" y="400050"/>
            <a:ext cx="12217400" cy="626728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3" name="Otsikkoteksti"/>
          <p:cNvSpPr txBox="1">
            <a:spLocks noGrp="1"/>
          </p:cNvSpPr>
          <p:nvPr>
            <p:ph type="title"/>
          </p:nvPr>
        </p:nvSpPr>
        <p:spPr>
          <a:xfrm>
            <a:off x="635000" y="6845300"/>
            <a:ext cx="11734800" cy="1219200"/>
          </a:xfrm>
          <a:prstGeom prst="rect">
            <a:avLst/>
          </a:prstGeom>
        </p:spPr>
        <p:txBody>
          <a:bodyPr anchor="b"/>
          <a:lstStyle>
            <a:lvl1pPr>
              <a:defRPr sz="6400" spc="-128"/>
            </a:lvl1pPr>
          </a:lstStyle>
          <a:p>
            <a:r>
              <a:t>Otsikkoteksti</a:t>
            </a:r>
          </a:p>
        </p:txBody>
      </p:sp>
      <p:sp>
        <p:nvSpPr>
          <p:cNvPr id="24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635000" y="8318500"/>
            <a:ext cx="11734800" cy="876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25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keski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tsikkoteksti"/>
          <p:cNvSpPr txBox="1">
            <a:spLocks noGrp="1"/>
          </p:cNvSpPr>
          <p:nvPr>
            <p:ph type="title"/>
          </p:nvPr>
        </p:nvSpPr>
        <p:spPr>
          <a:xfrm>
            <a:off x="1270000" y="3505200"/>
            <a:ext cx="10464800" cy="2730500"/>
          </a:xfrm>
          <a:prstGeom prst="rect">
            <a:avLst/>
          </a:prstGeom>
        </p:spPr>
        <p:txBody>
          <a:bodyPr/>
          <a:lstStyle>
            <a:lvl1pPr>
              <a:defRPr sz="6400" spc="-128"/>
            </a:lvl1pPr>
          </a:lstStyle>
          <a:p>
            <a:r>
              <a:t>Otsikkoteksti</a:t>
            </a:r>
          </a:p>
        </p:txBody>
      </p:sp>
      <p:sp>
        <p:nvSpPr>
          <p:cNvPr id="33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pyst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Viiva" descr="Viiva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6047" y="5082129"/>
            <a:ext cx="4512624" cy="71848"/>
          </a:xfrm>
          <a:prstGeom prst="rect">
            <a:avLst/>
          </a:prstGeom>
        </p:spPr>
      </p:pic>
      <p:sp>
        <p:nvSpPr>
          <p:cNvPr id="42" name="Kuva"/>
          <p:cNvSpPr>
            <a:spLocks noGrp="1"/>
          </p:cNvSpPr>
          <p:nvPr>
            <p:ph type="pic" sz="half" idx="13"/>
          </p:nvPr>
        </p:nvSpPr>
        <p:spPr>
          <a:xfrm>
            <a:off x="6807200" y="762000"/>
            <a:ext cx="5334000" cy="8229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3" name="Otsikkoteksti"/>
          <p:cNvSpPr txBox="1">
            <a:spLocks noGrp="1"/>
          </p:cNvSpPr>
          <p:nvPr>
            <p:ph type="title"/>
          </p:nvPr>
        </p:nvSpPr>
        <p:spPr>
          <a:xfrm>
            <a:off x="762000" y="774700"/>
            <a:ext cx="5588000" cy="4102100"/>
          </a:xfrm>
          <a:prstGeom prst="rect">
            <a:avLst/>
          </a:prstGeom>
        </p:spPr>
        <p:txBody>
          <a:bodyPr anchor="b"/>
          <a:lstStyle/>
          <a:p>
            <a:r>
              <a:t>Otsikkoteksti</a:t>
            </a:r>
          </a:p>
        </p:txBody>
      </p:sp>
      <p:sp>
        <p:nvSpPr>
          <p:cNvPr id="44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762000" y="5372100"/>
            <a:ext cx="5588000" cy="3619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228600" algn="ctr">
              <a:spcBef>
                <a:spcPts val="0"/>
              </a:spcBef>
              <a:buSzTx/>
              <a:buNone/>
              <a:defRPr sz="2400"/>
            </a:lvl2pPr>
            <a:lvl3pPr marL="0" indent="457200" algn="ctr">
              <a:spcBef>
                <a:spcPts val="0"/>
              </a:spcBef>
              <a:buSzTx/>
              <a:buNone/>
              <a:defRPr sz="2400"/>
            </a:lvl3pPr>
            <a:lvl4pPr marL="0" indent="685800" algn="ctr">
              <a:spcBef>
                <a:spcPts val="0"/>
              </a:spcBef>
              <a:buSzTx/>
              <a:buNone/>
              <a:defRPr sz="2400"/>
            </a:lvl4pPr>
            <a:lvl5pPr marL="0" indent="91440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5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y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Viiva" descr="Viiva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083" y="2732634"/>
            <a:ext cx="10908152" cy="71905"/>
          </a:xfrm>
          <a:prstGeom prst="rect">
            <a:avLst/>
          </a:prstGeom>
        </p:spPr>
      </p:pic>
      <p:sp>
        <p:nvSpPr>
          <p:cNvPr id="54" name="Otsikkotekst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55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Viiva" descr="Viiva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083" y="2732634"/>
            <a:ext cx="10908152" cy="71905"/>
          </a:xfrm>
          <a:prstGeom prst="rect">
            <a:avLst/>
          </a:prstGeom>
        </p:spPr>
      </p:pic>
      <p:sp>
        <p:nvSpPr>
          <p:cNvPr id="64" name="Otsikkotekst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65" name="Leipätekstin taso yksi…"/>
          <p:cNvSpPr txBox="1">
            <a:spLocks noGrp="1"/>
          </p:cNvSpPr>
          <p:nvPr>
            <p:ph type="body" idx="1"/>
          </p:nvPr>
        </p:nvSpPr>
        <p:spPr>
          <a:xfrm>
            <a:off x="1270000" y="3263900"/>
            <a:ext cx="10464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66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, luettel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Viiva" descr="Viiva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083" y="2732634"/>
            <a:ext cx="10908152" cy="71905"/>
          </a:xfrm>
          <a:prstGeom prst="rect">
            <a:avLst/>
          </a:prstGeom>
        </p:spPr>
      </p:pic>
      <p:sp>
        <p:nvSpPr>
          <p:cNvPr id="75" name="Kuva"/>
          <p:cNvSpPr>
            <a:spLocks noGrp="1"/>
          </p:cNvSpPr>
          <p:nvPr>
            <p:ph type="pic" sz="half" idx="13"/>
          </p:nvPr>
        </p:nvSpPr>
        <p:spPr>
          <a:xfrm>
            <a:off x="1181100" y="3380452"/>
            <a:ext cx="5461000" cy="53086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6" name="Otsikkotekst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77" name="Leipätekstin taso yksi…"/>
          <p:cNvSpPr txBox="1">
            <a:spLocks noGrp="1"/>
          </p:cNvSpPr>
          <p:nvPr>
            <p:ph type="body" sz="half" idx="1"/>
          </p:nvPr>
        </p:nvSpPr>
        <p:spPr>
          <a:xfrm>
            <a:off x="7200900" y="3340100"/>
            <a:ext cx="4826000" cy="53848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3000"/>
              </a:spcBef>
              <a:buBlip>
                <a:blip r:embed="rId3"/>
              </a:buBlip>
              <a:defRPr sz="2600"/>
            </a:lvl1pPr>
            <a:lvl2pPr marL="914400" indent="-457200">
              <a:spcBef>
                <a:spcPts val="3000"/>
              </a:spcBef>
              <a:buBlip>
                <a:blip r:embed="rId3"/>
              </a:buBlip>
              <a:defRPr sz="2600"/>
            </a:lvl2pPr>
            <a:lvl3pPr marL="1371600" indent="-457200">
              <a:spcBef>
                <a:spcPts val="3000"/>
              </a:spcBef>
              <a:buBlip>
                <a:blip r:embed="rId3"/>
              </a:buBlip>
              <a:defRPr sz="2600"/>
            </a:lvl3pPr>
            <a:lvl4pPr marL="1828800" indent="-457200">
              <a:spcBef>
                <a:spcPts val="3000"/>
              </a:spcBef>
              <a:buBlip>
                <a:blip r:embed="rId3"/>
              </a:buBlip>
              <a:defRPr sz="2600"/>
            </a:lvl4pPr>
            <a:lvl5pPr marL="2286000" indent="-457200">
              <a:spcBef>
                <a:spcPts val="3000"/>
              </a:spcBef>
              <a:buBlip>
                <a:blip r:embed="rId3"/>
              </a:buBlip>
              <a:defRPr sz="26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78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Leipätekstin taso yksi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86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3 kuva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Kuva"/>
          <p:cNvSpPr>
            <a:spLocks noGrp="1"/>
          </p:cNvSpPr>
          <p:nvPr>
            <p:ph type="pic" sz="quarter" idx="13"/>
          </p:nvPr>
        </p:nvSpPr>
        <p:spPr>
          <a:xfrm>
            <a:off x="6692900" y="5082252"/>
            <a:ext cx="5334000" cy="38989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4" name="Kuva"/>
          <p:cNvSpPr>
            <a:spLocks noGrp="1"/>
          </p:cNvSpPr>
          <p:nvPr>
            <p:ph type="pic" sz="quarter" idx="14"/>
          </p:nvPr>
        </p:nvSpPr>
        <p:spPr>
          <a:xfrm>
            <a:off x="6699118" y="751552"/>
            <a:ext cx="5334001" cy="38989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5" name="Kuva"/>
          <p:cNvSpPr>
            <a:spLocks noGrp="1"/>
          </p:cNvSpPr>
          <p:nvPr>
            <p:ph type="pic" sz="half" idx="15"/>
          </p:nvPr>
        </p:nvSpPr>
        <p:spPr>
          <a:xfrm>
            <a:off x="965200" y="762000"/>
            <a:ext cx="5334000" cy="8229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6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ainau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– 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SzTx/>
              <a:buNone/>
              <a:defRPr sz="3600">
                <a:solidFill>
                  <a:srgbClr val="222222"/>
                </a:solidFill>
              </a:defRPr>
            </a:lvl1pPr>
          </a:lstStyle>
          <a:p>
            <a:r>
              <a:t>– Johnny Appleseed</a:t>
            </a:r>
          </a:p>
        </p:txBody>
      </p:sp>
      <p:sp>
        <p:nvSpPr>
          <p:cNvPr id="104" name="”Kirjoita lainaus tähän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41799"/>
            <a:ext cx="10464800" cy="736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20000"/>
              </a:lnSpc>
              <a:buSzTx/>
              <a:buNone/>
              <a:defRPr sz="4200" b="1" spc="-126">
                <a:latin typeface="+mn-lt"/>
                <a:ea typeface="+mn-ea"/>
                <a:cs typeface="+mn-cs"/>
                <a:sym typeface="Superclarendon"/>
              </a:defRPr>
            </a:lvl1pPr>
          </a:lstStyle>
          <a:p>
            <a:r>
              <a:t>”Kirjoita lainaus tähän.” </a:t>
            </a:r>
          </a:p>
        </p:txBody>
      </p:sp>
      <p:sp>
        <p:nvSpPr>
          <p:cNvPr id="105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Kuva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3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hjä – vaihtoehtoine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hjä – vaihtoehtoinen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ti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ipätekstin taso yksi…"/>
          <p:cNvSpPr txBox="1"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7"/>
              </a:buBlip>
            </a:lvl1pPr>
            <a:lvl2pPr>
              <a:buBlip>
                <a:blip r:embed="rId17"/>
              </a:buBlip>
            </a:lvl2pPr>
            <a:lvl3pPr>
              <a:buBlip>
                <a:blip r:embed="rId17"/>
              </a:buBlip>
            </a:lvl3pPr>
            <a:lvl4pPr>
              <a:buBlip>
                <a:blip r:embed="rId17"/>
              </a:buBlip>
            </a:lvl4pPr>
            <a:lvl5pPr>
              <a:buBlip>
                <a:blip r:embed="rId17"/>
              </a:buBlip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3" name="Otsikkoteksti"/>
          <p:cNvSpPr txBox="1">
            <a:spLocks noGrp="1"/>
          </p:cNvSpPr>
          <p:nvPr>
            <p:ph type="title"/>
          </p:nvPr>
        </p:nvSpPr>
        <p:spPr>
          <a:xfrm>
            <a:off x="1270000" y="698500"/>
            <a:ext cx="10464800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Otsikkoteksti</a:t>
            </a:r>
          </a:p>
        </p:txBody>
      </p:sp>
      <p:sp>
        <p:nvSpPr>
          <p:cNvPr id="4" name="Dian numero"/>
          <p:cNvSpPr txBox="1">
            <a:spLocks noGrp="1"/>
          </p:cNvSpPr>
          <p:nvPr>
            <p:ph type="sldNum" sz="quarter" idx="2"/>
          </p:nvPr>
        </p:nvSpPr>
        <p:spPr>
          <a:xfrm>
            <a:off x="6292596" y="9017000"/>
            <a:ext cx="406909" cy="38089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 b="1">
                <a:solidFill>
                  <a:srgbClr val="F1F1F1"/>
                </a:solidFill>
                <a:latin typeface="+mn-lt"/>
                <a:ea typeface="+mn-ea"/>
                <a:cs typeface="+mn-cs"/>
                <a:sym typeface="Superclarendo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-144" baseline="0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-144" baseline="0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-144" baseline="0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-144" baseline="0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-144" baseline="0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-144" baseline="0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-144" baseline="0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-144" baseline="0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-144" baseline="0">
          <a:ln>
            <a:noFill/>
          </a:ln>
          <a:solidFill>
            <a:srgbClr val="EEEEEE"/>
          </a:solidFill>
          <a:uFillTx/>
          <a:latin typeface="+mn-lt"/>
          <a:ea typeface="+mn-ea"/>
          <a:cs typeface="+mn-cs"/>
          <a:sym typeface="Superclarendon"/>
        </a:defRPr>
      </a:lvl9pPr>
    </p:titleStyle>
    <p:bodyStyle>
      <a:lvl1pPr marL="6223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Tx/>
        <a:buBlip>
          <a:blip r:embed="rId17"/>
        </a:buBlip>
        <a:tabLst/>
        <a:defRPr sz="3400" b="0" i="0" u="none" strike="noStrike" cap="none" spc="0" baseline="0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1pPr>
      <a:lvl2pPr marL="12446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Tx/>
        <a:buBlip>
          <a:blip r:embed="rId17"/>
        </a:buBlip>
        <a:tabLst/>
        <a:defRPr sz="3400" b="0" i="0" u="none" strike="noStrike" cap="none" spc="0" baseline="0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2pPr>
      <a:lvl3pPr marL="18669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Tx/>
        <a:buBlip>
          <a:blip r:embed="rId17"/>
        </a:buBlip>
        <a:tabLst/>
        <a:defRPr sz="3400" b="0" i="0" u="none" strike="noStrike" cap="none" spc="0" baseline="0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3pPr>
      <a:lvl4pPr marL="24892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Tx/>
        <a:buBlip>
          <a:blip r:embed="rId17"/>
        </a:buBlip>
        <a:tabLst/>
        <a:defRPr sz="3400" b="0" i="0" u="none" strike="noStrike" cap="none" spc="0" baseline="0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4pPr>
      <a:lvl5pPr marL="31115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Tx/>
        <a:buBlip>
          <a:blip r:embed="rId17"/>
        </a:buBlip>
        <a:tabLst/>
        <a:defRPr sz="3400" b="0" i="0" u="none" strike="noStrike" cap="none" spc="0" baseline="0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5pPr>
      <a:lvl6pPr marL="37338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Tx/>
        <a:buBlip>
          <a:blip r:embed="rId17"/>
        </a:buBlip>
        <a:tabLst/>
        <a:defRPr sz="3400" b="0" i="0" u="none" strike="noStrike" cap="none" spc="0" baseline="0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6pPr>
      <a:lvl7pPr marL="43561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Tx/>
        <a:buBlip>
          <a:blip r:embed="rId17"/>
        </a:buBlip>
        <a:tabLst/>
        <a:defRPr sz="3400" b="0" i="0" u="none" strike="noStrike" cap="none" spc="0" baseline="0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7pPr>
      <a:lvl8pPr marL="49784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Tx/>
        <a:buBlip>
          <a:blip r:embed="rId17"/>
        </a:buBlip>
        <a:tabLst/>
        <a:defRPr sz="3400" b="0" i="0" u="none" strike="noStrike" cap="none" spc="0" baseline="0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8pPr>
      <a:lvl9pPr marL="5600700" marR="0" indent="-6223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65000"/>
        <a:buFontTx/>
        <a:buBlip>
          <a:blip r:embed="rId17"/>
        </a:buBlip>
        <a:tabLst/>
        <a:defRPr sz="3400" b="0" i="0" u="none" strike="noStrike" cap="none" spc="0" baseline="0">
          <a:ln>
            <a:noFill/>
          </a:ln>
          <a:solidFill>
            <a:srgbClr val="EEEEEE"/>
          </a:solidFill>
          <a:uFillTx/>
          <a:latin typeface="Helvetica Neue Bold Condensed"/>
          <a:ea typeface="Helvetica Neue Bold Condensed"/>
          <a:cs typeface="Helvetica Neue Bold Condensed"/>
          <a:sym typeface="Helvetica Neue Bold Condensed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uperclarendo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Finnish Christm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Finnish Christmas</a:t>
            </a:r>
          </a:p>
        </p:txBody>
      </p:sp>
      <p:sp>
        <p:nvSpPr>
          <p:cNvPr id="144" name="Janina, Jonna, Saana ja Ilona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Janina, Jonna, Saana ja Ilona</a:t>
            </a:r>
          </a:p>
        </p:txBody>
      </p:sp>
      <p:pic>
        <p:nvPicPr>
          <p:cNvPr id="145" name="02572A08-189A-4606-BC4D-E0A686755E04-L0-001.jpeg" descr="02572A08-189A-4606-BC4D-E0A686755E0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2251" y="488610"/>
            <a:ext cx="7740298" cy="58052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In Finland we spend Christmas on Christmas Eve (24.12)"/>
          <p:cNvSpPr txBox="1">
            <a:spLocks noGrp="1"/>
          </p:cNvSpPr>
          <p:nvPr>
            <p:ph type="body" sz="quarter" idx="1"/>
          </p:nvPr>
        </p:nvSpPr>
        <p:spPr>
          <a:xfrm>
            <a:off x="1270000" y="1270000"/>
            <a:ext cx="10464800" cy="2178282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r>
              <a:rPr dirty="0"/>
              <a:t>In Finland we spend Christmas on Christmas Eve (</a:t>
            </a:r>
            <a:r>
              <a:rPr lang="fi-FI" dirty="0"/>
              <a:t>24th </a:t>
            </a:r>
            <a:r>
              <a:rPr lang="fi-FI" dirty="0" err="1"/>
              <a:t>December</a:t>
            </a:r>
            <a:r>
              <a:rPr lang="fi-FI" dirty="0"/>
              <a:t>)</a:t>
            </a:r>
            <a:endParaRPr dirty="0"/>
          </a:p>
        </p:txBody>
      </p:sp>
      <p:pic>
        <p:nvPicPr>
          <p:cNvPr id="148" name="BA8414C3-F3C8-4139-936F-A7FE7980272E-L0-001.jpeg" descr="BA8414C3-F3C8-4139-936F-A7FE7980272E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11266" y="3385976"/>
            <a:ext cx="3687561" cy="51574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1C0986DA-5368-46D0-A0D8-5372A2A83073-L0-001.jpeg" descr="1C0986DA-5368-46D0-A0D8-5372A2A83073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76895" y="4890615"/>
            <a:ext cx="5355820" cy="35683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D0F11425-DEA1-480C-970D-70A65A5FCE3D-L0-001.jpeg" descr="D0F11425-DEA1-480C-970D-70A65A5FCE3D-L0-001.jpeg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149350" y="3348702"/>
            <a:ext cx="5524500" cy="5372101"/>
          </a:xfrm>
          <a:prstGeom prst="rect">
            <a:avLst/>
          </a:prstGeom>
        </p:spPr>
      </p:pic>
      <p:sp>
        <p:nvSpPr>
          <p:cNvPr id="152" name="Christmas foo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Christmas food</a:t>
            </a:r>
          </a:p>
        </p:txBody>
      </p:sp>
      <p:sp>
        <p:nvSpPr>
          <p:cNvPr id="153" name="In the morning we eat porridge.…"/>
          <p:cNvSpPr txBox="1">
            <a:spLocks noGrp="1"/>
          </p:cNvSpPr>
          <p:nvPr>
            <p:ph type="body" sz="half" idx="1"/>
          </p:nvPr>
        </p:nvSpPr>
        <p:spPr>
          <a:xfrm>
            <a:off x="7200900" y="2184400"/>
            <a:ext cx="4826000" cy="5384800"/>
          </a:xfrm>
          <a:prstGeom prst="rect">
            <a:avLst/>
          </a:prstGeom>
        </p:spPr>
        <p:txBody>
          <a:bodyPr/>
          <a:lstStyle/>
          <a:p>
            <a:pPr marL="406908" indent="-406908" defTabSz="519937">
              <a:spcBef>
                <a:spcPts val="2600"/>
              </a:spcBef>
              <a:buBlip>
                <a:blip r:embed="rId3"/>
              </a:buBlip>
              <a:defRPr sz="2314"/>
            </a:pPr>
            <a:r>
              <a:t>In the morning we eat porridge.</a:t>
            </a:r>
          </a:p>
          <a:p>
            <a:pPr marL="406908" indent="-406908" defTabSz="519937">
              <a:spcBef>
                <a:spcPts val="2600"/>
              </a:spcBef>
              <a:buBlip>
                <a:blip r:embed="rId3"/>
              </a:buBlip>
              <a:defRPr sz="2314"/>
            </a:pPr>
            <a:r>
              <a:t>At about five o'clock we eat the Christmas meal with the family at the table.</a:t>
            </a:r>
          </a:p>
          <a:p>
            <a:pPr marL="406908" indent="-406908" defTabSz="519937">
              <a:spcBef>
                <a:spcPts val="2600"/>
              </a:spcBef>
              <a:buBlip>
                <a:blip r:embed="rId3"/>
              </a:buBlip>
              <a:defRPr sz="2314"/>
            </a:pPr>
            <a:r>
              <a:t>Christmas food in Finland is ham and different kinds of casseroles, peas aside and rosolli salad or whatever everyone likes.</a:t>
            </a:r>
          </a:p>
          <a:p>
            <a:pPr marL="406908" indent="-406908" defTabSz="519937">
              <a:spcBef>
                <a:spcPts val="2600"/>
              </a:spcBef>
              <a:buBlip>
                <a:blip r:embed="rId3"/>
              </a:buBlip>
              <a:defRPr sz="2314"/>
            </a:pPr>
            <a:r>
              <a:t>In the evening we eat Christmas cookies, which the kids have usually done and we also like to drink glogg.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antaCla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SantaClaus</a:t>
            </a:r>
          </a:p>
        </p:txBody>
      </p:sp>
      <p:sp>
        <p:nvSpPr>
          <p:cNvPr id="156" name="Santa Claus comes with his reindeer from Korvatunturi, Lapland.…"/>
          <p:cNvSpPr txBox="1">
            <a:spLocks noGrp="1"/>
          </p:cNvSpPr>
          <p:nvPr>
            <p:ph type="body" sz="half" idx="1"/>
          </p:nvPr>
        </p:nvSpPr>
        <p:spPr>
          <a:xfrm>
            <a:off x="7200900" y="2590800"/>
            <a:ext cx="4826000" cy="53848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Santa Claus comes with his reindeer from Korvatunturi, Lapland.</a:t>
            </a:r>
          </a:p>
          <a:p>
            <a:pPr>
              <a:buBlip>
                <a:blip r:embed="rId2"/>
              </a:buBlip>
            </a:pPr>
            <a:r>
              <a:t>When Santa Claus has given the gifts to us you can just open those.</a:t>
            </a:r>
          </a:p>
          <a:p>
            <a:pPr>
              <a:buBlip>
                <a:blip r:embed="rId2"/>
              </a:buBlip>
            </a:pPr>
            <a:r>
              <a:t>When you have opened your gifts you can just spend the rest of the evening with your family.</a:t>
            </a:r>
          </a:p>
        </p:txBody>
      </p:sp>
      <p:pic>
        <p:nvPicPr>
          <p:cNvPr id="157" name="5D18BA58-C67A-4975-A45E-1B9919850806-L0-001.jpeg" descr="5D18BA58-C67A-4975-A45E-1B9919850806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1908" y="3187042"/>
            <a:ext cx="3747629" cy="2496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9C16B497-8CC1-4685-8CB8-A430C03310EA-L0-001.jpeg" descr="9C16B497-8CC1-4685-8CB8-A430C03310EA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52969" y="6185628"/>
            <a:ext cx="3885508" cy="25903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NOW!!!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SNOW!!!</a:t>
            </a:r>
          </a:p>
        </p:txBody>
      </p:sp>
      <p:sp>
        <p:nvSpPr>
          <p:cNvPr id="161" name="Snowmen, snow lanterns and snow caves also belong to Finnish Christmas, because we usually have snow in December.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r>
              <a:t>Snowmen, snow lanterns and snow caves also belong to Finnish Christmas, because we usually have snow in December.</a:t>
            </a:r>
          </a:p>
        </p:txBody>
      </p:sp>
      <p:pic>
        <p:nvPicPr>
          <p:cNvPr id="162" name="3B349A8F-A35F-4151-A2A5-FDA1CAD58D27-L0-001.jpeg" descr="3B349A8F-A35F-4151-A2A5-FDA1CAD58D27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83122" y="3071941"/>
            <a:ext cx="3920627" cy="2942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A5D3BB22-72B1-45E2-B90C-4149E144AFAE-L0-001.jpeg" descr="A5D3BB22-72B1-45E2-B90C-4149E144AFAE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0941" y="6281407"/>
            <a:ext cx="3904989" cy="29287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Kuva" descr="Kuva"/>
          <p:cNvPicPr>
            <a:picLocks noGrp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149350" y="3348702"/>
            <a:ext cx="5524500" cy="5372101"/>
          </a:xfrm>
          <a:prstGeom prst="rect">
            <a:avLst/>
          </a:prstGeom>
        </p:spPr>
      </p:pic>
      <p:sp>
        <p:nvSpPr>
          <p:cNvPr id="166" name="Finnish saun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Finnish sauna</a:t>
            </a:r>
          </a:p>
        </p:txBody>
      </p:sp>
      <p:sp>
        <p:nvSpPr>
          <p:cNvPr id="167" name="The families usually go to sauna on Christmas Eve.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r>
              <a:t>The families usually go to sauna on Christmas Eve.</a:t>
            </a:r>
          </a:p>
        </p:txBody>
      </p:sp>
      <p:pic>
        <p:nvPicPr>
          <p:cNvPr id="168" name="8877F9C1-43C0-48DC-BD1C-D57A58B4CDAE-L0-001.jpeg" descr="8877F9C1-43C0-48DC-BD1C-D57A58B4CDAE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1712" y="3365962"/>
            <a:ext cx="5976928" cy="53375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6">
  <a:themeElements>
    <a:clrScheme name="New_Template6">
      <a:dk1>
        <a:srgbClr val="000000"/>
      </a:dk1>
      <a:lt1>
        <a:srgbClr val="EEEEEE"/>
      </a:lt1>
      <a:dk2>
        <a:srgbClr val="3E4044"/>
      </a:dk2>
      <a:lt2>
        <a:srgbClr val="DCDDE0"/>
      </a:lt2>
      <a:accent1>
        <a:srgbClr val="0AB8BF"/>
      </a:accent1>
      <a:accent2>
        <a:srgbClr val="82B21C"/>
      </a:accent2>
      <a:accent3>
        <a:srgbClr val="E6A629"/>
      </a:accent3>
      <a:accent4>
        <a:srgbClr val="E86F1B"/>
      </a:accent4>
      <a:accent5>
        <a:srgbClr val="C4411D"/>
      </a:accent5>
      <a:accent6>
        <a:srgbClr val="795B8C"/>
      </a:accent6>
      <a:hlink>
        <a:srgbClr val="0000FF"/>
      </a:hlink>
      <a:folHlink>
        <a:srgbClr val="FF00FF"/>
      </a:folHlink>
    </a:clrScheme>
    <a:fontScheme name="New_Template6">
      <a:majorFont>
        <a:latin typeface="Superclarendon"/>
        <a:ea typeface="Superclarendon"/>
        <a:cs typeface="Superclarendon"/>
      </a:majorFont>
      <a:minorFont>
        <a:latin typeface="Superclarendon"/>
        <a:ea typeface="Superclarendon"/>
        <a:cs typeface="Superclarendon"/>
      </a:minorFont>
    </a:fontScheme>
    <a:fmtScheme name="New_Templat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EEEEEE"/>
            </a:solidFill>
            <a:effectLst>
              <a:outerShdw blurRad="25400" dist="25400" dir="2388334" rotWithShape="0">
                <a:srgbClr val="000000">
                  <a:alpha val="79310"/>
                </a:srgbClr>
              </a:outerShdw>
            </a:effectLst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EEEEEE"/>
            </a:solidFill>
            <a:effectLst/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6">
  <a:themeElements>
    <a:clrScheme name="New_Template6">
      <a:dk1>
        <a:srgbClr val="000000"/>
      </a:dk1>
      <a:lt1>
        <a:srgbClr val="FFFFFF"/>
      </a:lt1>
      <a:dk2>
        <a:srgbClr val="3E4044"/>
      </a:dk2>
      <a:lt2>
        <a:srgbClr val="DCDDE0"/>
      </a:lt2>
      <a:accent1>
        <a:srgbClr val="0AB8BF"/>
      </a:accent1>
      <a:accent2>
        <a:srgbClr val="82B21C"/>
      </a:accent2>
      <a:accent3>
        <a:srgbClr val="E6A629"/>
      </a:accent3>
      <a:accent4>
        <a:srgbClr val="E86F1B"/>
      </a:accent4>
      <a:accent5>
        <a:srgbClr val="C4411D"/>
      </a:accent5>
      <a:accent6>
        <a:srgbClr val="795B8C"/>
      </a:accent6>
      <a:hlink>
        <a:srgbClr val="0000FF"/>
      </a:hlink>
      <a:folHlink>
        <a:srgbClr val="FF00FF"/>
      </a:folHlink>
    </a:clrScheme>
    <a:fontScheme name="New_Template6">
      <a:majorFont>
        <a:latin typeface="Superclarendon"/>
        <a:ea typeface="Superclarendon"/>
        <a:cs typeface="Superclarendon"/>
      </a:majorFont>
      <a:minorFont>
        <a:latin typeface="Superclarendon"/>
        <a:ea typeface="Superclarendon"/>
        <a:cs typeface="Superclarendon"/>
      </a:minorFont>
    </a:fontScheme>
    <a:fmtScheme name="New_Templat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EEEEEE"/>
            </a:solidFill>
            <a:effectLst>
              <a:outerShdw blurRad="25400" dist="25400" dir="2388334" rotWithShape="0">
                <a:srgbClr val="000000">
                  <a:alpha val="79310"/>
                </a:srgbClr>
              </a:outerShdw>
            </a:effectLst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EEEEEE"/>
            </a:solidFill>
            <a:effectLst/>
            <a:uFillTx/>
            <a:latin typeface="Helvetica Neue Bold Condensed"/>
            <a:ea typeface="Helvetica Neue Bold Condensed"/>
            <a:cs typeface="Helvetica Neue Bold Condensed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Mukautettu</PresentationFormat>
  <Slides>6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7" baseType="lpstr">
      <vt:lpstr>New_Template6</vt:lpstr>
      <vt:lpstr>Finnish Christmas</vt:lpstr>
      <vt:lpstr>PowerPoint-esitys</vt:lpstr>
      <vt:lpstr>Christmas food</vt:lpstr>
      <vt:lpstr>SantaClaus</vt:lpstr>
      <vt:lpstr>SNOW!!!</vt:lpstr>
      <vt:lpstr>Finnish sauna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Finnish Christmas</dc:title>
  <cp:revision>4</cp:revision>
  <dcterms:modified xsi:type="dcterms:W3CDTF">2018-11-13T10:18:43Z</dcterms:modified>
</cp:coreProperties>
</file>