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5"/>
  </p:notesMasterIdLst>
  <p:handoutMasterIdLst>
    <p:handoutMasterId r:id="rId26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6858000" type="screen4x3"/>
  <p:notesSz cx="7559675" cy="10691813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/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i-FI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Päivämäärän paikkamerkki 2"/>
          <p:cNvSpPr txBox="1">
            <a:spLocks noGrp="1"/>
          </p:cNvSpPr>
          <p:nvPr>
            <p:ph type="dt" sz="quarter" idx="1"/>
          </p:nvPr>
        </p:nvSpPr>
        <p:spPr>
          <a:xfrm>
            <a:off x="4278962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/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i-FI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Alatunnisteen paikkamerkki 3"/>
          <p:cNvSpPr txBox="1">
            <a:spLocks noGrp="1"/>
          </p:cNvSpPr>
          <p:nvPr>
            <p:ph type="ftr" sz="quarter" idx="2"/>
          </p:nvPr>
        </p:nvSpPr>
        <p:spPr>
          <a:xfrm>
            <a:off x="0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/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i-FI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Dian numeron paikkamerkki 4"/>
          <p:cNvSpPr txBox="1">
            <a:spLocks noGrp="1"/>
          </p:cNvSpPr>
          <p:nvPr>
            <p:ph type="sldNum" sz="quarter" idx="3"/>
          </p:nvPr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/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516EC94F-DF5D-47F9-84AE-7C89218123B0}" type="slidenum">
              <a:t>‹#›</a:t>
            </a:fld>
            <a:endParaRPr lang="fi-FI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5994980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17"/>
            <a:ext cx="5345280" cy="4008958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Huomautusten paikkamerkki 2"/>
          <p:cNvSpPr txBox="1">
            <a:spLocks noGrp="1"/>
          </p:cNvSpPr>
          <p:nvPr>
            <p:ph type="body" sz="quarter" idx="3"/>
          </p:nvPr>
        </p:nvSpPr>
        <p:spPr>
          <a:xfrm>
            <a:off x="755998" y="5078522"/>
            <a:ext cx="6047640" cy="481104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/>
          <a:lstStyle/>
          <a:p>
            <a:pPr lvl="0"/>
            <a:endParaRPr lang="fi-FI"/>
          </a:p>
        </p:txBody>
      </p:sp>
      <p:sp>
        <p:nvSpPr>
          <p:cNvPr id="4" name="Ylätunnisteen paikkamerkki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/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i-FI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fi-FI"/>
          </a:p>
        </p:txBody>
      </p:sp>
      <p:sp>
        <p:nvSpPr>
          <p:cNvPr id="5" name="Päivämäärän paikkamerkki 4"/>
          <p:cNvSpPr txBox="1">
            <a:spLocks noGrp="1"/>
          </p:cNvSpPr>
          <p:nvPr>
            <p:ph type="dt" idx="1"/>
          </p:nvPr>
        </p:nvSpPr>
        <p:spPr>
          <a:xfrm>
            <a:off x="4278962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/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i-FI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fi-FI"/>
          </a:p>
        </p:txBody>
      </p:sp>
      <p:sp>
        <p:nvSpPr>
          <p:cNvPr id="6" name="Alatunnisteen paikkamerkki 5"/>
          <p:cNvSpPr txBox="1">
            <a:spLocks noGrp="1"/>
          </p:cNvSpPr>
          <p:nvPr>
            <p:ph type="ftr" sz="quarter" idx="4"/>
          </p:nvPr>
        </p:nvSpPr>
        <p:spPr>
          <a:xfrm>
            <a:off x="0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/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i-FI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fi-FI"/>
          </a:p>
        </p:txBody>
      </p:sp>
      <p:sp>
        <p:nvSpPr>
          <p:cNvPr id="7" name="Dian numeron paikkamerkki 6"/>
          <p:cNvSpPr txBox="1">
            <a:spLocks noGrp="1"/>
          </p:cNvSpPr>
          <p:nvPr>
            <p:ph type="sldNum" sz="quarter" idx="5"/>
          </p:nvPr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/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i-FI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08FF4092-D0E3-465F-A010-9927D24095A2}" type="slidenum"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301672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5999" marR="0" lvl="0" indent="-215999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fi-FI" sz="2000" b="0" i="0" u="none" strike="noStrike" kern="1200" cap="none" spc="0" baseline="0">
        <a:solidFill>
          <a:srgbClr val="000000"/>
        </a:solidFill>
        <a:uFillTx/>
        <a:latin typeface="Arial" pitchFamily="18"/>
        <a:ea typeface="Microsoft YaHei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6"/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/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549E8DE7-738B-4A89-A9CD-69B8C1EF28DA}" type="slidenum">
              <a:t>1</a:t>
            </a:fld>
            <a:endParaRPr lang="fi-FI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Arial Unicode MS" pitchFamily="2"/>
              <a:cs typeface="Tahoma" pitchFamily="2"/>
            </a:endParaRPr>
          </a:p>
        </p:txBody>
      </p:sp>
      <p:sp>
        <p:nvSpPr>
          <p:cNvPr id="3" name="Dian kuvan paikkamerkki 1"/>
          <p:cNvSpPr>
            <a:spLocks noGrp="1" noRot="1" noChangeAspect="1"/>
          </p:cNvSpPr>
          <p:nvPr>
            <p:ph type="sldImg"/>
          </p:nvPr>
        </p:nvSpPr>
        <p:spPr>
          <a:solidFill>
            <a:srgbClr val="CFE7F5"/>
          </a:solidFill>
          <a:ln w="25402">
            <a:solidFill>
              <a:srgbClr val="808080"/>
            </a:solidFill>
            <a:prstDash val="solid"/>
          </a:ln>
        </p:spPr>
      </p:sp>
      <p:sp>
        <p:nvSpPr>
          <p:cNvPr id="4" name="Huomautusten paikkamerkki 2"/>
          <p:cNvSpPr txBox="1">
            <a:spLocks noGrp="1"/>
          </p:cNvSpPr>
          <p:nvPr>
            <p:ph type="body" sz="quarter" idx="1"/>
          </p:nvPr>
        </p:nvSpPr>
        <p:spPr>
          <a:xfrm>
            <a:off x="755998" y="5078522"/>
            <a:ext cx="6047640" cy="4811399"/>
          </a:xfrm>
        </p:spPr>
        <p:txBody>
          <a:bodyPr/>
          <a:lstStyle/>
          <a:p>
            <a:endParaRPr lang="fi-FI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6"/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/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47C14EF9-BFF1-40CE-9FE7-41A763C11953}" type="slidenum">
              <a:t>2</a:t>
            </a:fld>
            <a:endParaRPr lang="fi-FI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Arial Unicode MS" pitchFamily="2"/>
              <a:cs typeface="Tahoma" pitchFamily="2"/>
            </a:endParaRPr>
          </a:p>
        </p:txBody>
      </p:sp>
      <p:sp>
        <p:nvSpPr>
          <p:cNvPr id="3" name="Dian kuvan paikkamerkki 1"/>
          <p:cNvSpPr>
            <a:spLocks noGrp="1" noRot="1" noChangeAspect="1"/>
          </p:cNvSpPr>
          <p:nvPr>
            <p:ph type="sldImg"/>
          </p:nvPr>
        </p:nvSpPr>
        <p:spPr>
          <a:solidFill>
            <a:srgbClr val="CFE7F5"/>
          </a:solidFill>
          <a:ln w="25402">
            <a:solidFill>
              <a:srgbClr val="808080"/>
            </a:solidFill>
            <a:prstDash val="solid"/>
          </a:ln>
        </p:spPr>
      </p:sp>
      <p:sp>
        <p:nvSpPr>
          <p:cNvPr id="4" name="Huomautusten paikkamerkki 2"/>
          <p:cNvSpPr txBox="1">
            <a:spLocks noGrp="1"/>
          </p:cNvSpPr>
          <p:nvPr>
            <p:ph type="body" sz="quarter" idx="1"/>
          </p:nvPr>
        </p:nvSpPr>
        <p:spPr>
          <a:xfrm>
            <a:off x="755998" y="5078522"/>
            <a:ext cx="6047640" cy="4811399"/>
          </a:xfrm>
        </p:spPr>
        <p:txBody>
          <a:bodyPr/>
          <a:lstStyle/>
          <a:p>
            <a:endParaRPr lang="fi-FI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6"/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/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610BD73A-3E3B-4505-B906-7D81FAEF9C2C}" type="slidenum">
              <a:t>3</a:t>
            </a:fld>
            <a:endParaRPr lang="fi-FI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Arial Unicode MS" pitchFamily="2"/>
              <a:cs typeface="Tahoma" pitchFamily="2"/>
            </a:endParaRPr>
          </a:p>
        </p:txBody>
      </p:sp>
      <p:sp>
        <p:nvSpPr>
          <p:cNvPr id="3" name="Dian kuvan paikkamerkki 1"/>
          <p:cNvSpPr>
            <a:spLocks noGrp="1" noRot="1" noChangeAspect="1"/>
          </p:cNvSpPr>
          <p:nvPr>
            <p:ph type="sldImg"/>
          </p:nvPr>
        </p:nvSpPr>
        <p:spPr>
          <a:solidFill>
            <a:srgbClr val="CFE7F5"/>
          </a:solidFill>
          <a:ln w="25402">
            <a:solidFill>
              <a:srgbClr val="808080"/>
            </a:solidFill>
            <a:prstDash val="solid"/>
          </a:ln>
        </p:spPr>
      </p:sp>
      <p:sp>
        <p:nvSpPr>
          <p:cNvPr id="4" name="Huomautusten paikkamerkki 2"/>
          <p:cNvSpPr txBox="1">
            <a:spLocks noGrp="1"/>
          </p:cNvSpPr>
          <p:nvPr>
            <p:ph type="body" sz="quarter" idx="1"/>
          </p:nvPr>
        </p:nvSpPr>
        <p:spPr>
          <a:xfrm>
            <a:off x="755998" y="5078522"/>
            <a:ext cx="6047640" cy="4811399"/>
          </a:xfrm>
        </p:spPr>
        <p:txBody>
          <a:bodyPr/>
          <a:lstStyle/>
          <a:p>
            <a:endParaRPr lang="fi-FI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6"/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/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EEF14629-2298-4577-A608-937424D96B92}" type="slidenum">
              <a:t>4</a:t>
            </a:fld>
            <a:endParaRPr lang="fi-FI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Arial Unicode MS" pitchFamily="2"/>
              <a:cs typeface="Tahoma" pitchFamily="2"/>
            </a:endParaRPr>
          </a:p>
        </p:txBody>
      </p:sp>
      <p:sp>
        <p:nvSpPr>
          <p:cNvPr id="3" name="Dian kuvan paikkamerkki 1"/>
          <p:cNvSpPr>
            <a:spLocks noGrp="1" noRot="1" noChangeAspect="1"/>
          </p:cNvSpPr>
          <p:nvPr>
            <p:ph type="sldImg"/>
          </p:nvPr>
        </p:nvSpPr>
        <p:spPr>
          <a:solidFill>
            <a:srgbClr val="CFE7F5"/>
          </a:solidFill>
          <a:ln w="25402">
            <a:solidFill>
              <a:srgbClr val="808080"/>
            </a:solidFill>
            <a:prstDash val="solid"/>
          </a:ln>
        </p:spPr>
      </p:sp>
      <p:sp>
        <p:nvSpPr>
          <p:cNvPr id="4" name="Huomautusten paikkamerkki 2"/>
          <p:cNvSpPr txBox="1">
            <a:spLocks noGrp="1"/>
          </p:cNvSpPr>
          <p:nvPr>
            <p:ph type="body" sz="quarter" idx="1"/>
          </p:nvPr>
        </p:nvSpPr>
        <p:spPr>
          <a:xfrm>
            <a:off x="755998" y="5078522"/>
            <a:ext cx="6047640" cy="4811399"/>
          </a:xfrm>
        </p:spPr>
        <p:txBody>
          <a:bodyPr/>
          <a:lstStyle/>
          <a:p>
            <a:endParaRPr lang="fi-FI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6"/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/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94CF820-2BE7-4733-AD1F-E0996E872076}" type="slidenum">
              <a:t>5</a:t>
            </a:fld>
            <a:endParaRPr lang="fi-FI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Arial Unicode MS" pitchFamily="2"/>
              <a:cs typeface="Tahoma" pitchFamily="2"/>
            </a:endParaRPr>
          </a:p>
        </p:txBody>
      </p:sp>
      <p:sp>
        <p:nvSpPr>
          <p:cNvPr id="3" name="Dian kuvan paikkamerkki 1"/>
          <p:cNvSpPr>
            <a:spLocks noGrp="1" noRot="1" noChangeAspect="1"/>
          </p:cNvSpPr>
          <p:nvPr>
            <p:ph type="sldImg"/>
          </p:nvPr>
        </p:nvSpPr>
        <p:spPr>
          <a:solidFill>
            <a:srgbClr val="CFE7F5"/>
          </a:solidFill>
          <a:ln w="25402">
            <a:solidFill>
              <a:srgbClr val="808080"/>
            </a:solidFill>
            <a:prstDash val="solid"/>
          </a:ln>
        </p:spPr>
      </p:sp>
      <p:sp>
        <p:nvSpPr>
          <p:cNvPr id="4" name="Huomautusten paikkamerkki 2"/>
          <p:cNvSpPr txBox="1">
            <a:spLocks noGrp="1"/>
          </p:cNvSpPr>
          <p:nvPr>
            <p:ph type="body" sz="quarter" idx="1"/>
          </p:nvPr>
        </p:nvSpPr>
        <p:spPr>
          <a:xfrm>
            <a:off x="755998" y="5078522"/>
            <a:ext cx="6047640" cy="4811399"/>
          </a:xfrm>
        </p:spPr>
        <p:txBody>
          <a:bodyPr/>
          <a:lstStyle/>
          <a:p>
            <a:endParaRPr lang="fi-FI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6"/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/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469020C-6DDB-4576-A08C-876F8A40BD29}" type="slidenum">
              <a:t>6</a:t>
            </a:fld>
            <a:endParaRPr lang="fi-FI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Arial Unicode MS" pitchFamily="2"/>
              <a:cs typeface="Tahoma" pitchFamily="2"/>
            </a:endParaRPr>
          </a:p>
        </p:txBody>
      </p:sp>
      <p:sp>
        <p:nvSpPr>
          <p:cNvPr id="3" name="Dian kuvan paikkamerkki 1"/>
          <p:cNvSpPr>
            <a:spLocks noGrp="1" noRot="1" noChangeAspect="1"/>
          </p:cNvSpPr>
          <p:nvPr>
            <p:ph type="sldImg"/>
          </p:nvPr>
        </p:nvSpPr>
        <p:spPr>
          <a:solidFill>
            <a:srgbClr val="CFE7F5"/>
          </a:solidFill>
          <a:ln w="25402">
            <a:solidFill>
              <a:srgbClr val="808080"/>
            </a:solidFill>
            <a:prstDash val="solid"/>
          </a:ln>
        </p:spPr>
      </p:sp>
      <p:sp>
        <p:nvSpPr>
          <p:cNvPr id="4" name="Huomautusten paikkamerkki 2"/>
          <p:cNvSpPr txBox="1">
            <a:spLocks noGrp="1"/>
          </p:cNvSpPr>
          <p:nvPr>
            <p:ph type="body" sz="quarter" idx="1"/>
          </p:nvPr>
        </p:nvSpPr>
        <p:spPr>
          <a:xfrm>
            <a:off x="755998" y="5078522"/>
            <a:ext cx="6047640" cy="4811399"/>
          </a:xfrm>
        </p:spPr>
        <p:txBody>
          <a:bodyPr/>
          <a:lstStyle/>
          <a:p>
            <a:endParaRPr lang="fi-FI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6"/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/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57F21370-0330-4B54-A477-6E2107C04163}" type="slidenum">
              <a:t>7</a:t>
            </a:fld>
            <a:endParaRPr lang="fi-FI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Arial Unicode MS" pitchFamily="2"/>
              <a:cs typeface="Tahoma" pitchFamily="2"/>
            </a:endParaRPr>
          </a:p>
        </p:txBody>
      </p:sp>
      <p:sp>
        <p:nvSpPr>
          <p:cNvPr id="3" name="Dian kuvan paikkamerkki 1"/>
          <p:cNvSpPr>
            <a:spLocks noGrp="1" noRot="1" noChangeAspect="1"/>
          </p:cNvSpPr>
          <p:nvPr>
            <p:ph type="sldImg"/>
          </p:nvPr>
        </p:nvSpPr>
        <p:spPr>
          <a:solidFill>
            <a:srgbClr val="CFE7F5"/>
          </a:solidFill>
          <a:ln w="25402">
            <a:solidFill>
              <a:srgbClr val="808080"/>
            </a:solidFill>
            <a:prstDash val="solid"/>
          </a:ln>
        </p:spPr>
      </p:sp>
      <p:sp>
        <p:nvSpPr>
          <p:cNvPr id="4" name="Huomautusten paikkamerkki 2"/>
          <p:cNvSpPr txBox="1">
            <a:spLocks noGrp="1"/>
          </p:cNvSpPr>
          <p:nvPr>
            <p:ph type="body" sz="quarter" idx="1"/>
          </p:nvPr>
        </p:nvSpPr>
        <p:spPr>
          <a:xfrm>
            <a:off x="755998" y="5078522"/>
            <a:ext cx="6047640" cy="4811399"/>
          </a:xfrm>
        </p:spPr>
        <p:txBody>
          <a:bodyPr/>
          <a:lstStyle/>
          <a:p>
            <a:endParaRPr lang="fi-FI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6"/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/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7668AB3-1A92-4BB2-A682-B25BE4000D15}" type="slidenum">
              <a:t>8</a:t>
            </a:fld>
            <a:endParaRPr lang="fi-FI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Arial Unicode MS" pitchFamily="2"/>
              <a:cs typeface="Tahoma" pitchFamily="2"/>
            </a:endParaRPr>
          </a:p>
        </p:txBody>
      </p:sp>
      <p:sp>
        <p:nvSpPr>
          <p:cNvPr id="3" name="Dian kuvan paikkamerkki 1"/>
          <p:cNvSpPr>
            <a:spLocks noGrp="1" noRot="1" noChangeAspect="1"/>
          </p:cNvSpPr>
          <p:nvPr>
            <p:ph type="sldImg"/>
          </p:nvPr>
        </p:nvSpPr>
        <p:spPr>
          <a:solidFill>
            <a:srgbClr val="CFE7F5"/>
          </a:solidFill>
          <a:ln w="25402">
            <a:solidFill>
              <a:srgbClr val="808080"/>
            </a:solidFill>
            <a:prstDash val="solid"/>
          </a:ln>
        </p:spPr>
      </p:sp>
      <p:sp>
        <p:nvSpPr>
          <p:cNvPr id="4" name="Huomautusten paikkamerkki 2"/>
          <p:cNvSpPr txBox="1">
            <a:spLocks noGrp="1"/>
          </p:cNvSpPr>
          <p:nvPr>
            <p:ph type="body" sz="quarter" idx="1"/>
          </p:nvPr>
        </p:nvSpPr>
        <p:spPr>
          <a:xfrm>
            <a:off x="755998" y="5078522"/>
            <a:ext cx="6047640" cy="4811399"/>
          </a:xfrm>
        </p:spPr>
        <p:txBody>
          <a:bodyPr/>
          <a:lstStyle/>
          <a:p>
            <a:endParaRPr lang="fi-FI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6"/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/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FEC9D12D-154D-47A6-B216-74B6DCCAB1F5}" type="slidenum">
              <a:t>9</a:t>
            </a:fld>
            <a:endParaRPr lang="fi-FI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Arial Unicode MS" pitchFamily="2"/>
              <a:cs typeface="Tahoma" pitchFamily="2"/>
            </a:endParaRPr>
          </a:p>
        </p:txBody>
      </p:sp>
      <p:sp>
        <p:nvSpPr>
          <p:cNvPr id="3" name="Dian kuvan paikkamerkki 1"/>
          <p:cNvSpPr>
            <a:spLocks noGrp="1" noRot="1" noChangeAspect="1"/>
          </p:cNvSpPr>
          <p:nvPr>
            <p:ph type="sldImg"/>
          </p:nvPr>
        </p:nvSpPr>
        <p:spPr>
          <a:solidFill>
            <a:srgbClr val="CFE7F5"/>
          </a:solidFill>
          <a:ln w="25402">
            <a:solidFill>
              <a:srgbClr val="808080"/>
            </a:solidFill>
            <a:prstDash val="solid"/>
          </a:ln>
        </p:spPr>
      </p:sp>
      <p:sp>
        <p:nvSpPr>
          <p:cNvPr id="4" name="Huomautusten paikkamerkki 2"/>
          <p:cNvSpPr txBox="1">
            <a:spLocks noGrp="1"/>
          </p:cNvSpPr>
          <p:nvPr>
            <p:ph type="body" sz="quarter" idx="1"/>
          </p:nvPr>
        </p:nvSpPr>
        <p:spPr>
          <a:xfrm>
            <a:off x="755998" y="5078522"/>
            <a:ext cx="6047640" cy="4811399"/>
          </a:xfrm>
        </p:spPr>
        <p:txBody>
          <a:bodyPr/>
          <a:lstStyle/>
          <a:p>
            <a:endParaRPr lang="fi-FI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6"/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/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77333EC-C652-4D9C-83B9-0E9ACF3FE96B}" type="slidenum">
              <a:t>10</a:t>
            </a:fld>
            <a:endParaRPr lang="fi-FI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Arial Unicode MS" pitchFamily="2"/>
              <a:cs typeface="Tahoma" pitchFamily="2"/>
            </a:endParaRPr>
          </a:p>
        </p:txBody>
      </p:sp>
      <p:sp>
        <p:nvSpPr>
          <p:cNvPr id="3" name="Dian kuvan paikkamerkki 1"/>
          <p:cNvSpPr>
            <a:spLocks noGrp="1" noRot="1" noChangeAspect="1"/>
          </p:cNvSpPr>
          <p:nvPr>
            <p:ph type="sldImg"/>
          </p:nvPr>
        </p:nvSpPr>
        <p:spPr>
          <a:xfrm>
            <a:off x="1106488" y="812801"/>
            <a:ext cx="5345116" cy="4008436"/>
          </a:xfrm>
          <a:solidFill>
            <a:srgbClr val="CFE7F5"/>
          </a:solidFill>
          <a:ln w="25402">
            <a:solidFill>
              <a:srgbClr val="808080"/>
            </a:solidFill>
            <a:prstDash val="solid"/>
          </a:ln>
        </p:spPr>
      </p:sp>
      <p:sp>
        <p:nvSpPr>
          <p:cNvPr id="4" name="Huomautusten paikkamerkki 2"/>
          <p:cNvSpPr txBox="1">
            <a:spLocks noGrp="1"/>
          </p:cNvSpPr>
          <p:nvPr>
            <p:ph type="body" sz="quarter" idx="1"/>
          </p:nvPr>
        </p:nvSpPr>
        <p:spPr>
          <a:xfrm>
            <a:off x="755998" y="5078522"/>
            <a:ext cx="6047640" cy="4811399"/>
          </a:xfrm>
        </p:spPr>
        <p:txBody>
          <a:bodyPr/>
          <a:lstStyle/>
          <a:p>
            <a:endParaRPr lang="fi-FI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6"/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/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EFB06850-BEF0-4C7D-84C9-C9CC8B29E917}" type="slidenum">
              <a:t>11</a:t>
            </a:fld>
            <a:endParaRPr lang="fi-FI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Arial Unicode MS" pitchFamily="2"/>
              <a:cs typeface="Tahoma" pitchFamily="2"/>
            </a:endParaRPr>
          </a:p>
        </p:txBody>
      </p:sp>
      <p:sp>
        <p:nvSpPr>
          <p:cNvPr id="3" name="Dian kuvan paikkamerkki 1"/>
          <p:cNvSpPr>
            <a:spLocks noGrp="1" noRot="1" noChangeAspect="1"/>
          </p:cNvSpPr>
          <p:nvPr>
            <p:ph type="sldImg"/>
          </p:nvPr>
        </p:nvSpPr>
        <p:spPr>
          <a:solidFill>
            <a:srgbClr val="CFE7F5"/>
          </a:solidFill>
          <a:ln w="25402">
            <a:solidFill>
              <a:srgbClr val="808080"/>
            </a:solidFill>
            <a:prstDash val="solid"/>
          </a:ln>
        </p:spPr>
      </p:sp>
      <p:sp>
        <p:nvSpPr>
          <p:cNvPr id="4" name="Huomautusten paikkamerkki 2"/>
          <p:cNvSpPr txBox="1">
            <a:spLocks noGrp="1"/>
          </p:cNvSpPr>
          <p:nvPr>
            <p:ph type="body" sz="quarter" idx="1"/>
          </p:nvPr>
        </p:nvSpPr>
        <p:spPr>
          <a:xfrm>
            <a:off x="755998" y="5078522"/>
            <a:ext cx="6047640" cy="4811399"/>
          </a:xfrm>
        </p:spPr>
        <p:txBody>
          <a:bodyPr/>
          <a:lstStyle/>
          <a:p>
            <a:endParaRPr lang="fi-FI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6"/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/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5D25439A-E452-4471-B7BF-04CFE707A627}" type="slidenum">
              <a:t>12</a:t>
            </a:fld>
            <a:endParaRPr lang="fi-FI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Arial Unicode MS" pitchFamily="2"/>
              <a:cs typeface="Tahoma" pitchFamily="2"/>
            </a:endParaRPr>
          </a:p>
        </p:txBody>
      </p:sp>
      <p:sp>
        <p:nvSpPr>
          <p:cNvPr id="3" name="Dian kuvan paikkamerkki 1"/>
          <p:cNvSpPr>
            <a:spLocks noGrp="1" noRot="1" noChangeAspect="1"/>
          </p:cNvSpPr>
          <p:nvPr>
            <p:ph type="sldImg"/>
          </p:nvPr>
        </p:nvSpPr>
        <p:spPr>
          <a:solidFill>
            <a:srgbClr val="CFE7F5"/>
          </a:solidFill>
          <a:ln w="25402">
            <a:solidFill>
              <a:srgbClr val="808080"/>
            </a:solidFill>
            <a:prstDash val="solid"/>
          </a:ln>
        </p:spPr>
      </p:sp>
      <p:sp>
        <p:nvSpPr>
          <p:cNvPr id="4" name="Huomautusten paikkamerkki 2"/>
          <p:cNvSpPr txBox="1">
            <a:spLocks noGrp="1"/>
          </p:cNvSpPr>
          <p:nvPr>
            <p:ph type="body" sz="quarter" idx="1"/>
          </p:nvPr>
        </p:nvSpPr>
        <p:spPr>
          <a:xfrm>
            <a:off x="755998" y="5078522"/>
            <a:ext cx="6047640" cy="4811399"/>
          </a:xfrm>
        </p:spPr>
        <p:txBody>
          <a:bodyPr/>
          <a:lstStyle/>
          <a:p>
            <a:endParaRPr lang="fi-FI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6"/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/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3E57C895-278D-45C3-B87B-64603A78385C}" type="slidenum">
              <a:t>13</a:t>
            </a:fld>
            <a:endParaRPr lang="fi-FI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Arial Unicode MS" pitchFamily="2"/>
              <a:cs typeface="Tahoma" pitchFamily="2"/>
            </a:endParaRPr>
          </a:p>
        </p:txBody>
      </p:sp>
      <p:sp>
        <p:nvSpPr>
          <p:cNvPr id="3" name="Dian kuvan paikkamerkki 1"/>
          <p:cNvSpPr>
            <a:spLocks noGrp="1" noRot="1" noChangeAspect="1"/>
          </p:cNvSpPr>
          <p:nvPr>
            <p:ph type="sldImg"/>
          </p:nvPr>
        </p:nvSpPr>
        <p:spPr>
          <a:solidFill>
            <a:srgbClr val="CFE7F5"/>
          </a:solidFill>
          <a:ln w="25402">
            <a:solidFill>
              <a:srgbClr val="808080"/>
            </a:solidFill>
            <a:prstDash val="solid"/>
          </a:ln>
        </p:spPr>
      </p:sp>
      <p:sp>
        <p:nvSpPr>
          <p:cNvPr id="4" name="Huomautusten paikkamerkki 2"/>
          <p:cNvSpPr txBox="1">
            <a:spLocks noGrp="1"/>
          </p:cNvSpPr>
          <p:nvPr>
            <p:ph type="body" sz="quarter" idx="1"/>
          </p:nvPr>
        </p:nvSpPr>
        <p:spPr>
          <a:xfrm>
            <a:off x="755998" y="5078522"/>
            <a:ext cx="6047640" cy="4811399"/>
          </a:xfrm>
        </p:spPr>
        <p:txBody>
          <a:bodyPr/>
          <a:lstStyle/>
          <a:p>
            <a:endParaRPr lang="fi-FI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6"/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/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8D832230-6940-468F-A237-0B85E59A9178}" type="slidenum">
              <a:t>14</a:t>
            </a:fld>
            <a:endParaRPr lang="fi-FI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Arial Unicode MS" pitchFamily="2"/>
              <a:cs typeface="Tahoma" pitchFamily="2"/>
            </a:endParaRPr>
          </a:p>
        </p:txBody>
      </p:sp>
      <p:sp>
        <p:nvSpPr>
          <p:cNvPr id="3" name="Dian kuvan paikkamerkki 1"/>
          <p:cNvSpPr>
            <a:spLocks noGrp="1" noRot="1" noChangeAspect="1"/>
          </p:cNvSpPr>
          <p:nvPr>
            <p:ph type="sldImg"/>
          </p:nvPr>
        </p:nvSpPr>
        <p:spPr>
          <a:solidFill>
            <a:srgbClr val="CFE7F5"/>
          </a:solidFill>
          <a:ln w="25402">
            <a:solidFill>
              <a:srgbClr val="808080"/>
            </a:solidFill>
            <a:prstDash val="solid"/>
          </a:ln>
        </p:spPr>
      </p:sp>
      <p:sp>
        <p:nvSpPr>
          <p:cNvPr id="4" name="Huomautusten paikkamerkki 2"/>
          <p:cNvSpPr txBox="1">
            <a:spLocks noGrp="1"/>
          </p:cNvSpPr>
          <p:nvPr>
            <p:ph type="body" sz="quarter" idx="1"/>
          </p:nvPr>
        </p:nvSpPr>
        <p:spPr>
          <a:xfrm>
            <a:off x="755998" y="5078522"/>
            <a:ext cx="6047640" cy="4811399"/>
          </a:xfrm>
        </p:spPr>
        <p:txBody>
          <a:bodyPr/>
          <a:lstStyle/>
          <a:p>
            <a:endParaRPr lang="fi-FI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6"/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/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E9D43CC9-1A9D-40F5-9513-27C1EB45175E}" type="slidenum">
              <a:t>15</a:t>
            </a:fld>
            <a:endParaRPr lang="fi-FI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Arial Unicode MS" pitchFamily="2"/>
              <a:cs typeface="Tahoma" pitchFamily="2"/>
            </a:endParaRPr>
          </a:p>
        </p:txBody>
      </p:sp>
      <p:sp>
        <p:nvSpPr>
          <p:cNvPr id="3" name="Dian kuvan paikkamerkki 1"/>
          <p:cNvSpPr>
            <a:spLocks noGrp="1" noRot="1" noChangeAspect="1"/>
          </p:cNvSpPr>
          <p:nvPr>
            <p:ph type="sldImg"/>
          </p:nvPr>
        </p:nvSpPr>
        <p:spPr>
          <a:solidFill>
            <a:srgbClr val="CFE7F5"/>
          </a:solidFill>
          <a:ln w="25402">
            <a:solidFill>
              <a:srgbClr val="808080"/>
            </a:solidFill>
            <a:prstDash val="solid"/>
          </a:ln>
        </p:spPr>
      </p:sp>
      <p:sp>
        <p:nvSpPr>
          <p:cNvPr id="4" name="Huomautusten paikkamerkki 2"/>
          <p:cNvSpPr txBox="1">
            <a:spLocks noGrp="1"/>
          </p:cNvSpPr>
          <p:nvPr>
            <p:ph type="body" sz="quarter" idx="1"/>
          </p:nvPr>
        </p:nvSpPr>
        <p:spPr>
          <a:xfrm>
            <a:off x="755998" y="5078522"/>
            <a:ext cx="6047640" cy="4811399"/>
          </a:xfrm>
        </p:spPr>
        <p:txBody>
          <a:bodyPr/>
          <a:lstStyle/>
          <a:p>
            <a:endParaRPr lang="fi-FI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6"/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/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BEF66D4-4A38-4A2C-93F7-234669B69FCD}" type="slidenum">
              <a:t>16</a:t>
            </a:fld>
            <a:endParaRPr lang="fi-FI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Arial Unicode MS" pitchFamily="2"/>
              <a:cs typeface="Tahoma" pitchFamily="2"/>
            </a:endParaRPr>
          </a:p>
        </p:txBody>
      </p:sp>
      <p:sp>
        <p:nvSpPr>
          <p:cNvPr id="3" name="Dian kuvan paikkamerkki 1"/>
          <p:cNvSpPr>
            <a:spLocks noGrp="1" noRot="1" noChangeAspect="1"/>
          </p:cNvSpPr>
          <p:nvPr>
            <p:ph type="sldImg"/>
          </p:nvPr>
        </p:nvSpPr>
        <p:spPr>
          <a:solidFill>
            <a:srgbClr val="CFE7F5"/>
          </a:solidFill>
          <a:ln w="25402">
            <a:solidFill>
              <a:srgbClr val="808080"/>
            </a:solidFill>
            <a:prstDash val="solid"/>
          </a:ln>
        </p:spPr>
      </p:sp>
      <p:sp>
        <p:nvSpPr>
          <p:cNvPr id="4" name="Huomautusten paikkamerkki 2"/>
          <p:cNvSpPr txBox="1">
            <a:spLocks noGrp="1"/>
          </p:cNvSpPr>
          <p:nvPr>
            <p:ph type="body" sz="quarter" idx="1"/>
          </p:nvPr>
        </p:nvSpPr>
        <p:spPr>
          <a:xfrm>
            <a:off x="755998" y="5078522"/>
            <a:ext cx="6047640" cy="4811399"/>
          </a:xfrm>
        </p:spPr>
        <p:txBody>
          <a:bodyPr/>
          <a:lstStyle/>
          <a:p>
            <a:endParaRPr lang="fi-FI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6"/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/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34BE7CD7-65EB-401A-BEED-71AC33BEDAA8}" type="slidenum">
              <a:t>17</a:t>
            </a:fld>
            <a:endParaRPr lang="fi-FI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Arial Unicode MS" pitchFamily="2"/>
              <a:cs typeface="Tahoma" pitchFamily="2"/>
            </a:endParaRPr>
          </a:p>
        </p:txBody>
      </p:sp>
      <p:sp>
        <p:nvSpPr>
          <p:cNvPr id="3" name="Dian kuvan paikkamerkki 1"/>
          <p:cNvSpPr>
            <a:spLocks noGrp="1" noRot="1" noChangeAspect="1"/>
          </p:cNvSpPr>
          <p:nvPr>
            <p:ph type="sldImg"/>
          </p:nvPr>
        </p:nvSpPr>
        <p:spPr>
          <a:solidFill>
            <a:srgbClr val="CFE7F5"/>
          </a:solidFill>
          <a:ln w="25402">
            <a:solidFill>
              <a:srgbClr val="808080"/>
            </a:solidFill>
            <a:prstDash val="solid"/>
          </a:ln>
        </p:spPr>
      </p:sp>
      <p:sp>
        <p:nvSpPr>
          <p:cNvPr id="4" name="Huomautusten paikkamerkki 2"/>
          <p:cNvSpPr txBox="1">
            <a:spLocks noGrp="1"/>
          </p:cNvSpPr>
          <p:nvPr>
            <p:ph type="body" sz="quarter" idx="1"/>
          </p:nvPr>
        </p:nvSpPr>
        <p:spPr>
          <a:xfrm>
            <a:off x="755998" y="5078522"/>
            <a:ext cx="6047640" cy="4811399"/>
          </a:xfrm>
        </p:spPr>
        <p:txBody>
          <a:bodyPr/>
          <a:lstStyle/>
          <a:p>
            <a:endParaRPr lang="fi-FI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6"/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/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04F2BD09-65EF-42DA-8DA9-42ACF98473D3}" type="slidenum">
              <a:t>18</a:t>
            </a:fld>
            <a:endParaRPr lang="fi-FI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Arial Unicode MS" pitchFamily="2"/>
              <a:cs typeface="Tahoma" pitchFamily="2"/>
            </a:endParaRPr>
          </a:p>
        </p:txBody>
      </p:sp>
      <p:sp>
        <p:nvSpPr>
          <p:cNvPr id="3" name="Dian kuvan paikkamerkki 1"/>
          <p:cNvSpPr>
            <a:spLocks noGrp="1" noRot="1" noChangeAspect="1"/>
          </p:cNvSpPr>
          <p:nvPr>
            <p:ph type="sldImg"/>
          </p:nvPr>
        </p:nvSpPr>
        <p:spPr>
          <a:solidFill>
            <a:srgbClr val="CFE7F5"/>
          </a:solidFill>
          <a:ln w="25402">
            <a:solidFill>
              <a:srgbClr val="808080"/>
            </a:solidFill>
            <a:prstDash val="solid"/>
          </a:ln>
        </p:spPr>
      </p:sp>
      <p:sp>
        <p:nvSpPr>
          <p:cNvPr id="4" name="Huomautusten paikkamerkki 2"/>
          <p:cNvSpPr txBox="1">
            <a:spLocks noGrp="1"/>
          </p:cNvSpPr>
          <p:nvPr>
            <p:ph type="body" sz="quarter" idx="1"/>
          </p:nvPr>
        </p:nvSpPr>
        <p:spPr>
          <a:xfrm>
            <a:off x="755998" y="5078522"/>
            <a:ext cx="6047640" cy="4811399"/>
          </a:xfrm>
        </p:spPr>
        <p:txBody>
          <a:bodyPr/>
          <a:lstStyle/>
          <a:p>
            <a:endParaRPr lang="fi-FI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6"/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/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116F4C0-A9C8-44F0-BADB-3CEDDCF85905}" type="slidenum">
              <a:t>19</a:t>
            </a:fld>
            <a:endParaRPr lang="fi-FI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Arial Unicode MS" pitchFamily="2"/>
              <a:cs typeface="Tahoma" pitchFamily="2"/>
            </a:endParaRPr>
          </a:p>
        </p:txBody>
      </p:sp>
      <p:sp>
        <p:nvSpPr>
          <p:cNvPr id="3" name="Dian kuvan paikkamerkki 1"/>
          <p:cNvSpPr>
            <a:spLocks noGrp="1" noRot="1" noChangeAspect="1"/>
          </p:cNvSpPr>
          <p:nvPr>
            <p:ph type="sldImg"/>
          </p:nvPr>
        </p:nvSpPr>
        <p:spPr>
          <a:solidFill>
            <a:srgbClr val="CFE7F5"/>
          </a:solidFill>
          <a:ln w="25402">
            <a:solidFill>
              <a:srgbClr val="808080"/>
            </a:solidFill>
            <a:prstDash val="solid"/>
          </a:ln>
        </p:spPr>
      </p:sp>
      <p:sp>
        <p:nvSpPr>
          <p:cNvPr id="4" name="Huomautusten paikkamerkki 2"/>
          <p:cNvSpPr txBox="1">
            <a:spLocks noGrp="1"/>
          </p:cNvSpPr>
          <p:nvPr>
            <p:ph type="body" sz="quarter" idx="1"/>
          </p:nvPr>
        </p:nvSpPr>
        <p:spPr>
          <a:xfrm>
            <a:off x="755998" y="5078522"/>
            <a:ext cx="6047640" cy="4811399"/>
          </a:xfrm>
        </p:spPr>
        <p:txBody>
          <a:bodyPr/>
          <a:lstStyle/>
          <a:p>
            <a:endParaRPr lang="fi-FI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6"/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/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31B8303-1C5B-4E4E-A513-ED25BB032BB1}" type="slidenum">
              <a:t>20</a:t>
            </a:fld>
            <a:endParaRPr lang="fi-FI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Arial Unicode MS" pitchFamily="2"/>
              <a:cs typeface="Tahoma" pitchFamily="2"/>
            </a:endParaRPr>
          </a:p>
        </p:txBody>
      </p:sp>
      <p:sp>
        <p:nvSpPr>
          <p:cNvPr id="3" name="Dian kuvan paikkamerkki 1"/>
          <p:cNvSpPr>
            <a:spLocks noGrp="1" noRot="1" noChangeAspect="1"/>
          </p:cNvSpPr>
          <p:nvPr>
            <p:ph type="sldImg"/>
          </p:nvPr>
        </p:nvSpPr>
        <p:spPr>
          <a:solidFill>
            <a:srgbClr val="CFE7F5"/>
          </a:solidFill>
          <a:ln w="25402">
            <a:solidFill>
              <a:srgbClr val="808080"/>
            </a:solidFill>
            <a:prstDash val="solid"/>
          </a:ln>
        </p:spPr>
      </p:sp>
      <p:sp>
        <p:nvSpPr>
          <p:cNvPr id="4" name="Huomautusten paikkamerkki 2"/>
          <p:cNvSpPr txBox="1">
            <a:spLocks noGrp="1"/>
          </p:cNvSpPr>
          <p:nvPr>
            <p:ph type="body" sz="quarter" idx="1"/>
          </p:nvPr>
        </p:nvSpPr>
        <p:spPr>
          <a:xfrm>
            <a:off x="755998" y="5078522"/>
            <a:ext cx="6047640" cy="4811399"/>
          </a:xfrm>
        </p:spPr>
        <p:txBody>
          <a:bodyPr/>
          <a:lstStyle/>
          <a:p>
            <a:endParaRPr lang="fi-FI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6"/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/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0216282-92C5-4D2C-B969-09997979CD65}" type="slidenum">
              <a:t>21</a:t>
            </a:fld>
            <a:endParaRPr lang="fi-FI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Arial Unicode MS" pitchFamily="2"/>
              <a:cs typeface="Tahoma" pitchFamily="2"/>
            </a:endParaRPr>
          </a:p>
        </p:txBody>
      </p:sp>
      <p:sp>
        <p:nvSpPr>
          <p:cNvPr id="3" name="Dian kuvan paikkamerkki 1"/>
          <p:cNvSpPr>
            <a:spLocks noGrp="1" noRot="1" noChangeAspect="1"/>
          </p:cNvSpPr>
          <p:nvPr>
            <p:ph type="sldImg"/>
          </p:nvPr>
        </p:nvSpPr>
        <p:spPr>
          <a:solidFill>
            <a:srgbClr val="CFE7F5"/>
          </a:solidFill>
          <a:ln w="25402">
            <a:solidFill>
              <a:srgbClr val="808080"/>
            </a:solidFill>
            <a:prstDash val="solid"/>
          </a:ln>
        </p:spPr>
      </p:sp>
      <p:sp>
        <p:nvSpPr>
          <p:cNvPr id="4" name="Huomautusten paikkamerkki 2"/>
          <p:cNvSpPr txBox="1">
            <a:spLocks noGrp="1"/>
          </p:cNvSpPr>
          <p:nvPr>
            <p:ph type="body" sz="quarter" idx="1"/>
          </p:nvPr>
        </p:nvSpPr>
        <p:spPr>
          <a:xfrm>
            <a:off x="755998" y="5078522"/>
            <a:ext cx="6047640" cy="4811399"/>
          </a:xfrm>
        </p:spPr>
        <p:txBody>
          <a:bodyPr/>
          <a:lstStyle/>
          <a:p>
            <a:endParaRPr lang="fi-FI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6"/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/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A17324A9-FDF2-4F68-A383-6BE78C2DC79F}" type="slidenum">
              <a:t>22</a:t>
            </a:fld>
            <a:endParaRPr lang="fi-FI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Arial Unicode MS" pitchFamily="2"/>
              <a:cs typeface="Tahoma" pitchFamily="2"/>
            </a:endParaRPr>
          </a:p>
        </p:txBody>
      </p:sp>
      <p:sp>
        <p:nvSpPr>
          <p:cNvPr id="3" name="Dian kuvan paikkamerkki 1"/>
          <p:cNvSpPr>
            <a:spLocks noGrp="1" noRot="1" noChangeAspect="1"/>
          </p:cNvSpPr>
          <p:nvPr>
            <p:ph type="sldImg"/>
          </p:nvPr>
        </p:nvSpPr>
        <p:spPr>
          <a:solidFill>
            <a:srgbClr val="CFE7F5"/>
          </a:solidFill>
          <a:ln w="25402">
            <a:solidFill>
              <a:srgbClr val="808080"/>
            </a:solidFill>
            <a:prstDash val="solid"/>
          </a:ln>
        </p:spPr>
      </p:sp>
      <p:sp>
        <p:nvSpPr>
          <p:cNvPr id="4" name="Huomautusten paikkamerkki 2"/>
          <p:cNvSpPr txBox="1">
            <a:spLocks noGrp="1"/>
          </p:cNvSpPr>
          <p:nvPr>
            <p:ph type="body" sz="quarter" idx="1"/>
          </p:nvPr>
        </p:nvSpPr>
        <p:spPr>
          <a:xfrm>
            <a:off x="755998" y="5078522"/>
            <a:ext cx="6047640" cy="4811399"/>
          </a:xfrm>
        </p:spPr>
        <p:txBody>
          <a:bodyPr/>
          <a:lstStyle/>
          <a:p>
            <a:endParaRPr lang="fi-FI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 txBox="1">
            <a:spLocks noGrp="1"/>
          </p:cNvSpPr>
          <p:nvPr>
            <p:ph type="ctrTitle"/>
          </p:nvPr>
        </p:nvSpPr>
        <p:spPr>
          <a:xfrm>
            <a:off x="1143000" y="1122361"/>
            <a:ext cx="6858000" cy="2387598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 txBox="1">
            <a:spLocks noGrp="1"/>
          </p:cNvSpPr>
          <p:nvPr>
            <p:ph type="subTitle" idx="1"/>
          </p:nvPr>
        </p:nvSpPr>
        <p:spPr>
          <a:xfrm>
            <a:off x="1143000" y="3602041"/>
            <a:ext cx="6858000" cy="1655758"/>
          </a:xfrm>
        </p:spPr>
        <p:txBody>
          <a:bodyPr anchorCtr="1"/>
          <a:lstStyle>
            <a:lvl1pPr algn="ctr">
              <a:defRPr sz="2400"/>
            </a:lvl1pPr>
          </a:lstStyle>
          <a:p>
            <a:pPr lvl="0"/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63150CE-5B7D-4A6E-B749-40C15A247513}" type="datetime1">
              <a:rPr lang="fi-FI"/>
              <a:pPr lvl="0"/>
              <a:t>20.10.2016</a:t>
            </a:fld>
            <a:endParaRPr lang="fi-FI"/>
          </a:p>
        </p:txBody>
      </p:sp>
      <p:sp>
        <p:nvSpPr>
          <p:cNvPr id="5" name="Alatunnisteen paikkamerkki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i-FI"/>
          </a:p>
        </p:txBody>
      </p:sp>
      <p:sp>
        <p:nvSpPr>
          <p:cNvPr id="6" name="Dian numeron paikkamerkki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3FAB81D-B827-4160-B255-4E037BC7B886}" type="slidenum"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747290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1851406-97E7-4C8D-A300-E5FBD7A59170}" type="datetime1">
              <a:rPr lang="fi-FI"/>
              <a:pPr lvl="0"/>
              <a:t>20.10.2016</a:t>
            </a:fld>
            <a:endParaRPr lang="fi-FI"/>
          </a:p>
        </p:txBody>
      </p:sp>
      <p:sp>
        <p:nvSpPr>
          <p:cNvPr id="5" name="Alatunnisteen paikkamerkki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i-FI"/>
          </a:p>
        </p:txBody>
      </p:sp>
      <p:sp>
        <p:nvSpPr>
          <p:cNvPr id="6" name="Dian numeron paikkamerkki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FC58725-95DE-4EF6-95FF-40C4E6B5BCCD}" type="slidenum"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144917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 txBox="1">
            <a:spLocks noGrp="1"/>
          </p:cNvSpPr>
          <p:nvPr>
            <p:ph type="title"/>
          </p:nvPr>
        </p:nvSpPr>
        <p:spPr>
          <a:xfrm>
            <a:off x="623885" y="1709735"/>
            <a:ext cx="78867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 txBox="1">
            <a:spLocks noGrp="1"/>
          </p:cNvSpPr>
          <p:nvPr>
            <p:ph type="body" idx="1"/>
          </p:nvPr>
        </p:nvSpPr>
        <p:spPr>
          <a:xfrm>
            <a:off x="623885" y="4589465"/>
            <a:ext cx="7886700" cy="1500182"/>
          </a:xfrm>
        </p:spPr>
        <p:txBody>
          <a:bodyPr/>
          <a:lstStyle>
            <a:lvl1pPr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6689E32-E154-4FDE-892B-4BD17251080D}" type="datetime1">
              <a:rPr lang="fi-FI"/>
              <a:pPr lvl="0"/>
              <a:t>20.10.2016</a:t>
            </a:fld>
            <a:endParaRPr lang="fi-FI"/>
          </a:p>
        </p:txBody>
      </p:sp>
      <p:sp>
        <p:nvSpPr>
          <p:cNvPr id="5" name="Alatunnisteen paikkamerkki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i-FI"/>
          </a:p>
        </p:txBody>
      </p:sp>
      <p:sp>
        <p:nvSpPr>
          <p:cNvPr id="6" name="Dian numeron paikkamerkki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97DF1BE-8C27-4676-8235-8A57F9FDBCC2}" type="slidenum"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639634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 txBox="1">
            <a:spLocks noGrp="1"/>
          </p:cNvSpPr>
          <p:nvPr>
            <p:ph idx="1"/>
          </p:nvPr>
        </p:nvSpPr>
        <p:spPr>
          <a:xfrm>
            <a:off x="457200" y="1604964"/>
            <a:ext cx="4038603" cy="4525959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 txBox="1">
            <a:spLocks noGrp="1"/>
          </p:cNvSpPr>
          <p:nvPr>
            <p:ph idx="2"/>
          </p:nvPr>
        </p:nvSpPr>
        <p:spPr>
          <a:xfrm>
            <a:off x="4648196" y="1604964"/>
            <a:ext cx="4038603" cy="4525959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04E6D55-A0E5-47D7-9A51-E38171CEC0A6}" type="datetime1">
              <a:rPr lang="fi-FI"/>
              <a:pPr lvl="0"/>
              <a:t>20.10.2016</a:t>
            </a:fld>
            <a:endParaRPr lang="fi-FI"/>
          </a:p>
        </p:txBody>
      </p:sp>
      <p:sp>
        <p:nvSpPr>
          <p:cNvPr id="6" name="Alatunnisteen paikkamerkki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i-FI"/>
          </a:p>
        </p:txBody>
      </p:sp>
      <p:sp>
        <p:nvSpPr>
          <p:cNvPr id="7" name="Dian numeron paikkamerkki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490A91D-92D2-4E1F-8267-EA80769CF9C8}" type="slidenum"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52620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 txBox="1">
            <a:spLocks noGrp="1"/>
          </p:cNvSpPr>
          <p:nvPr>
            <p:ph type="title"/>
          </p:nvPr>
        </p:nvSpPr>
        <p:spPr>
          <a:xfrm>
            <a:off x="630241" y="365129"/>
            <a:ext cx="78867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 txBox="1">
            <a:spLocks noGrp="1"/>
          </p:cNvSpPr>
          <p:nvPr>
            <p:ph type="body" idx="1"/>
          </p:nvPr>
        </p:nvSpPr>
        <p:spPr>
          <a:xfrm>
            <a:off x="630241" y="1681160"/>
            <a:ext cx="3868734" cy="823910"/>
          </a:xfrm>
        </p:spPr>
        <p:txBody>
          <a:bodyPr anchor="b"/>
          <a:lstStyle>
            <a:lvl1pPr>
              <a:defRPr sz="2400" b="1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 txBox="1">
            <a:spLocks noGrp="1"/>
          </p:cNvSpPr>
          <p:nvPr>
            <p:ph idx="2"/>
          </p:nvPr>
        </p:nvSpPr>
        <p:spPr>
          <a:xfrm>
            <a:off x="630241" y="2505071"/>
            <a:ext cx="386873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 txBox="1">
            <a:spLocks noGrp="1"/>
          </p:cNvSpPr>
          <p:nvPr>
            <p:ph type="body" idx="3"/>
          </p:nvPr>
        </p:nvSpPr>
        <p:spPr>
          <a:xfrm>
            <a:off x="4629149" y="1681160"/>
            <a:ext cx="3887791" cy="823910"/>
          </a:xfrm>
        </p:spPr>
        <p:txBody>
          <a:bodyPr anchor="b"/>
          <a:lstStyle>
            <a:lvl1pPr>
              <a:defRPr sz="2400" b="1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 txBox="1">
            <a:spLocks noGrp="1"/>
          </p:cNvSpPr>
          <p:nvPr>
            <p:ph idx="4"/>
          </p:nvPr>
        </p:nvSpPr>
        <p:spPr>
          <a:xfrm>
            <a:off x="4629149" y="2505071"/>
            <a:ext cx="3887791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7B30012-6EDB-4D97-A286-42B1F36CCA4F}" type="datetime1">
              <a:rPr lang="fi-FI"/>
              <a:pPr lvl="0"/>
              <a:t>20.10.2016</a:t>
            </a:fld>
            <a:endParaRPr lang="fi-FI"/>
          </a:p>
        </p:txBody>
      </p:sp>
      <p:sp>
        <p:nvSpPr>
          <p:cNvPr id="8" name="Alatunnisteen paikkamerkki 7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i-FI"/>
          </a:p>
        </p:txBody>
      </p:sp>
      <p:sp>
        <p:nvSpPr>
          <p:cNvPr id="9" name="Dian numeron paikkamerkki 8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EEF4FE2-95A6-4D8D-A4EF-ED4A7AC2CC62}" type="slidenum"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959260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i-FI"/>
              <a:t>Muokkaa perustyyl. napsautt.</a:t>
            </a:r>
          </a:p>
        </p:txBody>
      </p:sp>
      <p:sp>
        <p:nvSpPr>
          <p:cNvPr id="3" name="Päivämäärän paikkamerkki 2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80E415B-19BE-4ABD-AAC7-7008C1EE86FE}" type="datetime1">
              <a:rPr lang="fi-FI"/>
              <a:pPr lvl="0"/>
              <a:t>20.10.2016</a:t>
            </a:fld>
            <a:endParaRPr lang="fi-FI"/>
          </a:p>
        </p:txBody>
      </p:sp>
      <p:sp>
        <p:nvSpPr>
          <p:cNvPr id="4" name="Alatunnisteen paikkamerkki 3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i-FI"/>
          </a:p>
        </p:txBody>
      </p:sp>
      <p:sp>
        <p:nvSpPr>
          <p:cNvPr id="5" name="Dian numeron paikkamerkki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7FB1C28-B030-4A24-941B-E88E8F31F47C}" type="slidenum"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264090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8EA4FD2-2513-49A4-90D4-18C002995FBB}" type="datetime1">
              <a:rPr lang="fi-FI"/>
              <a:pPr lvl="0"/>
              <a:t>20.10.2016</a:t>
            </a:fld>
            <a:endParaRPr lang="fi-FI"/>
          </a:p>
        </p:txBody>
      </p:sp>
      <p:sp>
        <p:nvSpPr>
          <p:cNvPr id="3" name="Alatunnisteen paikkamerkki 2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i-FI"/>
          </a:p>
        </p:txBody>
      </p:sp>
      <p:sp>
        <p:nvSpPr>
          <p:cNvPr id="4" name="Dian numeron paikkamerkki 3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0A23A0F-8918-4A00-94B1-12856AEF365A}" type="slidenum"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732458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 txBox="1">
            <a:spLocks noGrp="1"/>
          </p:cNvSpPr>
          <p:nvPr>
            <p:ph type="title"/>
          </p:nvPr>
        </p:nvSpPr>
        <p:spPr>
          <a:xfrm>
            <a:off x="630241" y="457200"/>
            <a:ext cx="294957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 txBox="1">
            <a:spLocks noGrp="1"/>
          </p:cNvSpPr>
          <p:nvPr>
            <p:ph idx="1"/>
          </p:nvPr>
        </p:nvSpPr>
        <p:spPr>
          <a:xfrm>
            <a:off x="3887791" y="987423"/>
            <a:ext cx="4629149" cy="4873623"/>
          </a:xfrm>
        </p:spPr>
        <p:txBody>
          <a:bodyPr/>
          <a:lstStyle>
            <a:lvl1pPr>
              <a:defRPr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 txBox="1">
            <a:spLocks noGrp="1"/>
          </p:cNvSpPr>
          <p:nvPr>
            <p:ph type="body" idx="2"/>
          </p:nvPr>
        </p:nvSpPr>
        <p:spPr>
          <a:xfrm>
            <a:off x="630241" y="2057400"/>
            <a:ext cx="2949570" cy="381158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45F404C-36A7-415D-AF78-EA4EF03496E9}" type="datetime1">
              <a:rPr lang="fi-FI"/>
              <a:pPr lvl="0"/>
              <a:t>20.10.2016</a:t>
            </a:fld>
            <a:endParaRPr lang="fi-FI"/>
          </a:p>
        </p:txBody>
      </p:sp>
      <p:sp>
        <p:nvSpPr>
          <p:cNvPr id="6" name="Alatunnisteen paikkamerkki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i-FI"/>
          </a:p>
        </p:txBody>
      </p:sp>
      <p:sp>
        <p:nvSpPr>
          <p:cNvPr id="7" name="Dian numeron paikkamerkki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A7F903C-7DFB-40A0-A9D3-E9B095B69B93}" type="slidenum"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319948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 txBox="1">
            <a:spLocks noGrp="1"/>
          </p:cNvSpPr>
          <p:nvPr>
            <p:ph type="title"/>
          </p:nvPr>
        </p:nvSpPr>
        <p:spPr>
          <a:xfrm>
            <a:off x="630241" y="457200"/>
            <a:ext cx="294957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 txBox="1">
            <a:spLocks noGrp="1"/>
          </p:cNvSpPr>
          <p:nvPr>
            <p:ph type="pic" idx="1"/>
          </p:nvPr>
        </p:nvSpPr>
        <p:spPr>
          <a:xfrm>
            <a:off x="3887791" y="987423"/>
            <a:ext cx="4629149" cy="4873623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fi-FI"/>
          </a:p>
        </p:txBody>
      </p:sp>
      <p:sp>
        <p:nvSpPr>
          <p:cNvPr id="4" name="Tekstin paikkamerkki 3"/>
          <p:cNvSpPr txBox="1">
            <a:spLocks noGrp="1"/>
          </p:cNvSpPr>
          <p:nvPr>
            <p:ph type="body" idx="2"/>
          </p:nvPr>
        </p:nvSpPr>
        <p:spPr>
          <a:xfrm>
            <a:off x="630241" y="2057400"/>
            <a:ext cx="2949570" cy="3811584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2DA2435-58D0-49A7-9F33-E34CB79982F0}" type="datetime1">
              <a:rPr lang="fi-FI"/>
              <a:pPr lvl="0"/>
              <a:t>20.10.2016</a:t>
            </a:fld>
            <a:endParaRPr lang="fi-FI"/>
          </a:p>
        </p:txBody>
      </p:sp>
      <p:sp>
        <p:nvSpPr>
          <p:cNvPr id="6" name="Alatunnisteen paikkamerkki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i-FI"/>
          </a:p>
        </p:txBody>
      </p:sp>
      <p:sp>
        <p:nvSpPr>
          <p:cNvPr id="7" name="Dian numeron paikkamerkki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0168B9A-98C4-41C1-8A6D-6ABE7FE5EDD6}" type="slidenum"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179489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0CD9BE7-2BA9-40A8-8D09-9DAB83D5DDD5}" type="datetime1">
              <a:rPr lang="fi-FI"/>
              <a:pPr lvl="0"/>
              <a:t>20.10.2016</a:t>
            </a:fld>
            <a:endParaRPr lang="fi-FI"/>
          </a:p>
        </p:txBody>
      </p:sp>
      <p:sp>
        <p:nvSpPr>
          <p:cNvPr id="5" name="Alatunnisteen paikkamerkki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i-FI"/>
          </a:p>
        </p:txBody>
      </p:sp>
      <p:sp>
        <p:nvSpPr>
          <p:cNvPr id="6" name="Dian numeron paikkamerkki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AD2B695-218E-45B9-AA39-5D179C9B0D3A}" type="slidenum"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477197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 txBox="1">
            <a:spLocks noGrp="1"/>
          </p:cNvSpPr>
          <p:nvPr>
            <p:ph type="title" orient="vert"/>
          </p:nvPr>
        </p:nvSpPr>
        <p:spPr>
          <a:xfrm>
            <a:off x="6629400" y="1604964"/>
            <a:ext cx="2057400" cy="4525959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 txBox="1">
            <a:spLocks noGrp="1"/>
          </p:cNvSpPr>
          <p:nvPr>
            <p:ph type="body" orient="vert" idx="1"/>
          </p:nvPr>
        </p:nvSpPr>
        <p:spPr>
          <a:xfrm>
            <a:off x="457200" y="1604964"/>
            <a:ext cx="6019796" cy="4525959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149DB2C-84C1-44E9-850A-64B1C7274909}" type="datetime1">
              <a:rPr lang="fi-FI"/>
              <a:pPr lvl="0"/>
              <a:t>20.10.2016</a:t>
            </a:fld>
            <a:endParaRPr lang="fi-FI"/>
          </a:p>
        </p:txBody>
      </p:sp>
      <p:sp>
        <p:nvSpPr>
          <p:cNvPr id="5" name="Alatunnisteen paikkamerkki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i-FI"/>
          </a:p>
        </p:txBody>
      </p:sp>
      <p:sp>
        <p:nvSpPr>
          <p:cNvPr id="6" name="Dian numeron paikkamerkki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3BEDAC5-A4ED-41D5-B08E-36424A5C40E9}" type="slidenum"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924544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 txBox="1">
            <a:spLocks noGrp="1"/>
          </p:cNvSpPr>
          <p:nvPr>
            <p:ph type="ctrTitle"/>
          </p:nvPr>
        </p:nvSpPr>
        <p:spPr>
          <a:xfrm>
            <a:off x="1143000" y="1122361"/>
            <a:ext cx="6858000" cy="2387598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 txBox="1">
            <a:spLocks noGrp="1"/>
          </p:cNvSpPr>
          <p:nvPr>
            <p:ph type="subTitle" idx="1"/>
          </p:nvPr>
        </p:nvSpPr>
        <p:spPr>
          <a:xfrm>
            <a:off x="1143000" y="3602041"/>
            <a:ext cx="6858000" cy="1655758"/>
          </a:xfrm>
        </p:spPr>
        <p:txBody>
          <a:bodyPr anchorCtr="1"/>
          <a:lstStyle>
            <a:lvl1pPr algn="ctr">
              <a:buNone/>
              <a:defRPr sz="2400"/>
            </a:lvl1pPr>
          </a:lstStyle>
          <a:p>
            <a:pPr lvl="0"/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64D853A-41B8-4F58-86CB-4AB84BE53B85}" type="datetime1">
              <a:rPr lang="fi-FI"/>
              <a:pPr lvl="0"/>
              <a:t>20.10.2016</a:t>
            </a:fld>
            <a:endParaRPr lang="fi-FI"/>
          </a:p>
        </p:txBody>
      </p:sp>
      <p:sp>
        <p:nvSpPr>
          <p:cNvPr id="5" name="Alatunnisteen paikkamerkki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i-FI"/>
          </a:p>
        </p:txBody>
      </p:sp>
      <p:sp>
        <p:nvSpPr>
          <p:cNvPr id="6" name="Dian numeron paikkamerkki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5BDD806-5261-4135-84FA-9949F8CD37FC}" type="slidenum"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234354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2D73B5B-5EEA-484C-9798-962393B568D7}" type="datetime1">
              <a:rPr lang="fi-FI"/>
              <a:pPr lvl="0"/>
              <a:t>20.10.2016</a:t>
            </a:fld>
            <a:endParaRPr lang="fi-FI"/>
          </a:p>
        </p:txBody>
      </p:sp>
      <p:sp>
        <p:nvSpPr>
          <p:cNvPr id="5" name="Alatunnisteen paikkamerkki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i-FI"/>
          </a:p>
        </p:txBody>
      </p:sp>
      <p:sp>
        <p:nvSpPr>
          <p:cNvPr id="6" name="Dian numeron paikkamerkki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A973D40-39A2-4630-9DF7-46F5E1EAEDB1}" type="slidenum"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653681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 txBox="1">
            <a:spLocks noGrp="1"/>
          </p:cNvSpPr>
          <p:nvPr>
            <p:ph type="title"/>
          </p:nvPr>
        </p:nvSpPr>
        <p:spPr>
          <a:xfrm>
            <a:off x="623885" y="1709735"/>
            <a:ext cx="78867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 txBox="1">
            <a:spLocks noGrp="1"/>
          </p:cNvSpPr>
          <p:nvPr>
            <p:ph type="body" idx="1"/>
          </p:nvPr>
        </p:nvSpPr>
        <p:spPr>
          <a:xfrm>
            <a:off x="623885" y="4589465"/>
            <a:ext cx="7886700" cy="1500182"/>
          </a:xfrm>
        </p:spPr>
        <p:txBody>
          <a:bodyPr/>
          <a:lstStyle>
            <a:lvl1pPr>
              <a:buNone/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D5D5E29-99E5-43D5-A0F4-8BE8FD401F02}" type="datetime1">
              <a:rPr lang="fi-FI"/>
              <a:pPr lvl="0"/>
              <a:t>20.10.2016</a:t>
            </a:fld>
            <a:endParaRPr lang="fi-FI"/>
          </a:p>
        </p:txBody>
      </p:sp>
      <p:sp>
        <p:nvSpPr>
          <p:cNvPr id="5" name="Alatunnisteen paikkamerkki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i-FI"/>
          </a:p>
        </p:txBody>
      </p:sp>
      <p:sp>
        <p:nvSpPr>
          <p:cNvPr id="6" name="Dian numeron paikkamerkki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02C88EA-E60A-4672-844A-DE57E88A971D}" type="slidenum"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93877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4038603" cy="4525959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 txBox="1">
            <a:spLocks noGrp="1"/>
          </p:cNvSpPr>
          <p:nvPr>
            <p:ph idx="2"/>
          </p:nvPr>
        </p:nvSpPr>
        <p:spPr>
          <a:xfrm>
            <a:off x="4648196" y="1600200"/>
            <a:ext cx="4038603" cy="4525959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18AECA5-F8E9-4B6E-BD00-0D13CC35776B}" type="datetime1">
              <a:rPr lang="fi-FI"/>
              <a:pPr lvl="0"/>
              <a:t>20.10.2016</a:t>
            </a:fld>
            <a:endParaRPr lang="fi-FI"/>
          </a:p>
        </p:txBody>
      </p:sp>
      <p:sp>
        <p:nvSpPr>
          <p:cNvPr id="6" name="Alatunnisteen paikkamerkki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i-FI"/>
          </a:p>
        </p:txBody>
      </p:sp>
      <p:sp>
        <p:nvSpPr>
          <p:cNvPr id="7" name="Dian numeron paikkamerkki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6B980FD-36BE-4CA1-BF25-B149B3F7FA81}" type="slidenum"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320403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 txBox="1">
            <a:spLocks noGrp="1"/>
          </p:cNvSpPr>
          <p:nvPr>
            <p:ph type="title"/>
          </p:nvPr>
        </p:nvSpPr>
        <p:spPr>
          <a:xfrm>
            <a:off x="630241" y="365129"/>
            <a:ext cx="78867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 txBox="1">
            <a:spLocks noGrp="1"/>
          </p:cNvSpPr>
          <p:nvPr>
            <p:ph type="body" idx="1"/>
          </p:nvPr>
        </p:nvSpPr>
        <p:spPr>
          <a:xfrm>
            <a:off x="630241" y="1681160"/>
            <a:ext cx="3868734" cy="823910"/>
          </a:xfrm>
        </p:spPr>
        <p:txBody>
          <a:bodyPr anchor="b"/>
          <a:lstStyle>
            <a:lvl1pPr>
              <a:buNone/>
              <a:defRPr sz="2400" b="1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 txBox="1">
            <a:spLocks noGrp="1"/>
          </p:cNvSpPr>
          <p:nvPr>
            <p:ph idx="2"/>
          </p:nvPr>
        </p:nvSpPr>
        <p:spPr>
          <a:xfrm>
            <a:off x="630241" y="2505071"/>
            <a:ext cx="386873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 txBox="1">
            <a:spLocks noGrp="1"/>
          </p:cNvSpPr>
          <p:nvPr>
            <p:ph type="body" idx="3"/>
          </p:nvPr>
        </p:nvSpPr>
        <p:spPr>
          <a:xfrm>
            <a:off x="4629149" y="1681160"/>
            <a:ext cx="3887791" cy="823910"/>
          </a:xfrm>
        </p:spPr>
        <p:txBody>
          <a:bodyPr anchor="b"/>
          <a:lstStyle>
            <a:lvl1pPr>
              <a:buNone/>
              <a:defRPr sz="2400" b="1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 txBox="1">
            <a:spLocks noGrp="1"/>
          </p:cNvSpPr>
          <p:nvPr>
            <p:ph idx="4"/>
          </p:nvPr>
        </p:nvSpPr>
        <p:spPr>
          <a:xfrm>
            <a:off x="4629149" y="2505071"/>
            <a:ext cx="3887791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5CC491C-90BB-4A9F-8946-882C1D7A74E4}" type="datetime1">
              <a:rPr lang="fi-FI"/>
              <a:pPr lvl="0"/>
              <a:t>20.10.2016</a:t>
            </a:fld>
            <a:endParaRPr lang="fi-FI"/>
          </a:p>
        </p:txBody>
      </p:sp>
      <p:sp>
        <p:nvSpPr>
          <p:cNvPr id="8" name="Alatunnisteen paikkamerkki 7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i-FI"/>
          </a:p>
        </p:txBody>
      </p:sp>
      <p:sp>
        <p:nvSpPr>
          <p:cNvPr id="9" name="Dian numeron paikkamerkki 8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D31BA37-CE28-4698-8B54-51160A2B19E7}" type="slidenum"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921588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i-FI"/>
              <a:t>Muokkaa perustyyl. napsautt.</a:t>
            </a:r>
          </a:p>
        </p:txBody>
      </p:sp>
      <p:sp>
        <p:nvSpPr>
          <p:cNvPr id="3" name="Päivämäärän paikkamerkki 2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B1F9C19-CAB3-42D1-8801-CD635ABCEB24}" type="datetime1">
              <a:rPr lang="fi-FI"/>
              <a:pPr lvl="0"/>
              <a:t>20.10.2016</a:t>
            </a:fld>
            <a:endParaRPr lang="fi-FI"/>
          </a:p>
        </p:txBody>
      </p:sp>
      <p:sp>
        <p:nvSpPr>
          <p:cNvPr id="4" name="Alatunnisteen paikkamerkki 3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i-FI"/>
          </a:p>
        </p:txBody>
      </p:sp>
      <p:sp>
        <p:nvSpPr>
          <p:cNvPr id="5" name="Dian numeron paikkamerkki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A5145C1-F112-4004-8D57-CBC6AE957408}" type="slidenum"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785866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49484AA-E72F-44B4-8170-489DF99C2C72}" type="datetime1">
              <a:rPr lang="fi-FI"/>
              <a:pPr lvl="0"/>
              <a:t>20.10.2016</a:t>
            </a:fld>
            <a:endParaRPr lang="fi-FI"/>
          </a:p>
        </p:txBody>
      </p:sp>
      <p:sp>
        <p:nvSpPr>
          <p:cNvPr id="3" name="Alatunnisteen paikkamerkki 2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i-FI"/>
          </a:p>
        </p:txBody>
      </p:sp>
      <p:sp>
        <p:nvSpPr>
          <p:cNvPr id="4" name="Dian numeron paikkamerkki 3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DA1E15D-D634-4337-9F4A-7271046A19F7}" type="slidenum"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768078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 txBox="1">
            <a:spLocks noGrp="1"/>
          </p:cNvSpPr>
          <p:nvPr>
            <p:ph type="title"/>
          </p:nvPr>
        </p:nvSpPr>
        <p:spPr>
          <a:xfrm>
            <a:off x="630241" y="457200"/>
            <a:ext cx="294957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 txBox="1">
            <a:spLocks noGrp="1"/>
          </p:cNvSpPr>
          <p:nvPr>
            <p:ph idx="1"/>
          </p:nvPr>
        </p:nvSpPr>
        <p:spPr>
          <a:xfrm>
            <a:off x="3887791" y="987423"/>
            <a:ext cx="4629149" cy="4873623"/>
          </a:xfrm>
        </p:spPr>
        <p:txBody>
          <a:bodyPr/>
          <a:lstStyle>
            <a:lvl1pPr>
              <a:defRPr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 txBox="1">
            <a:spLocks noGrp="1"/>
          </p:cNvSpPr>
          <p:nvPr>
            <p:ph type="body" idx="2"/>
          </p:nvPr>
        </p:nvSpPr>
        <p:spPr>
          <a:xfrm>
            <a:off x="630241" y="2057400"/>
            <a:ext cx="2949570" cy="3811584"/>
          </a:xfrm>
        </p:spPr>
        <p:txBody>
          <a:bodyPr/>
          <a:lstStyle>
            <a:lvl1pPr>
              <a:buNone/>
              <a:defRPr sz="160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F7E4F28-021B-4287-9207-B6837B127DE2}" type="datetime1">
              <a:rPr lang="fi-FI"/>
              <a:pPr lvl="0"/>
              <a:t>20.10.2016</a:t>
            </a:fld>
            <a:endParaRPr lang="fi-FI"/>
          </a:p>
        </p:txBody>
      </p:sp>
      <p:sp>
        <p:nvSpPr>
          <p:cNvPr id="6" name="Alatunnisteen paikkamerkki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i-FI"/>
          </a:p>
        </p:txBody>
      </p:sp>
      <p:sp>
        <p:nvSpPr>
          <p:cNvPr id="7" name="Dian numeron paikkamerkki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F716E15-E2A0-4763-9786-F6763D65B8BB}" type="slidenum"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210874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 txBox="1">
            <a:spLocks noGrp="1"/>
          </p:cNvSpPr>
          <p:nvPr>
            <p:ph type="title"/>
          </p:nvPr>
        </p:nvSpPr>
        <p:spPr>
          <a:xfrm>
            <a:off x="630241" y="457200"/>
            <a:ext cx="294957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 txBox="1">
            <a:spLocks noGrp="1"/>
          </p:cNvSpPr>
          <p:nvPr>
            <p:ph type="pic" idx="1"/>
          </p:nvPr>
        </p:nvSpPr>
        <p:spPr>
          <a:xfrm>
            <a:off x="3887791" y="987423"/>
            <a:ext cx="4629149" cy="4873623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fi-FI"/>
          </a:p>
        </p:txBody>
      </p:sp>
      <p:sp>
        <p:nvSpPr>
          <p:cNvPr id="4" name="Tekstin paikkamerkki 3"/>
          <p:cNvSpPr txBox="1">
            <a:spLocks noGrp="1"/>
          </p:cNvSpPr>
          <p:nvPr>
            <p:ph type="body" idx="2"/>
          </p:nvPr>
        </p:nvSpPr>
        <p:spPr>
          <a:xfrm>
            <a:off x="630241" y="2057400"/>
            <a:ext cx="2949570" cy="3811584"/>
          </a:xfrm>
        </p:spPr>
        <p:txBody>
          <a:bodyPr/>
          <a:lstStyle>
            <a:lvl1pPr>
              <a:buNone/>
              <a:defRPr sz="160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E13CE26-DE23-4C2D-B65C-658B8FE51D5E}" type="datetime1">
              <a:rPr lang="fi-FI"/>
              <a:pPr lvl="0"/>
              <a:t>20.10.2016</a:t>
            </a:fld>
            <a:endParaRPr lang="fi-FI"/>
          </a:p>
        </p:txBody>
      </p:sp>
      <p:sp>
        <p:nvSpPr>
          <p:cNvPr id="6" name="Alatunnisteen paikkamerkki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i-FI"/>
          </a:p>
        </p:txBody>
      </p:sp>
      <p:sp>
        <p:nvSpPr>
          <p:cNvPr id="7" name="Dian numeron paikkamerkki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856E57A-000C-4006-BD73-0838D2C051D1}" type="slidenum"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084103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EF0CD81-0906-449D-99D4-BD190586B7C9}" type="datetime1">
              <a:rPr lang="fi-FI"/>
              <a:pPr lvl="0"/>
              <a:t>20.10.2016</a:t>
            </a:fld>
            <a:endParaRPr lang="fi-FI"/>
          </a:p>
        </p:txBody>
      </p:sp>
      <p:sp>
        <p:nvSpPr>
          <p:cNvPr id="5" name="Alatunnisteen paikkamerkki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i-FI"/>
          </a:p>
        </p:txBody>
      </p:sp>
      <p:sp>
        <p:nvSpPr>
          <p:cNvPr id="6" name="Dian numeron paikkamerkki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A072A30-1F04-4819-8560-5140362A1DF5}" type="slidenum"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851228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 txBox="1"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9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 txBox="1">
            <a:spLocks noGrp="1"/>
          </p:cNvSpPr>
          <p:nvPr>
            <p:ph type="body" orient="vert" idx="1"/>
          </p:nvPr>
        </p:nvSpPr>
        <p:spPr>
          <a:xfrm>
            <a:off x="457200" y="274640"/>
            <a:ext cx="6019796" cy="5851529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3E6542D-99E3-44F1-B08B-66F4742B728B}" type="datetime1">
              <a:rPr lang="fi-FI"/>
              <a:pPr lvl="0"/>
              <a:t>20.10.2016</a:t>
            </a:fld>
            <a:endParaRPr lang="fi-FI"/>
          </a:p>
        </p:txBody>
      </p:sp>
      <p:sp>
        <p:nvSpPr>
          <p:cNvPr id="5" name="Alatunnisteen paikkamerkki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i-FI"/>
          </a:p>
        </p:txBody>
      </p:sp>
      <p:sp>
        <p:nvSpPr>
          <p:cNvPr id="6" name="Dian numeron paikkamerkki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20B2556-6978-40BB-A40C-B4378DC96DC0}" type="slidenum"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598346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 txBox="1">
            <a:spLocks noGrp="1"/>
          </p:cNvSpPr>
          <p:nvPr>
            <p:ph type="title"/>
          </p:nvPr>
        </p:nvSpPr>
        <p:spPr>
          <a:xfrm>
            <a:off x="685800" y="2130478"/>
            <a:ext cx="7772043" cy="1469523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1" compatLnSpc="1"/>
          <a:lstStyle/>
          <a:p>
            <a:pPr lvl="0"/>
            <a:r>
              <a:rPr lang="fi-FI"/>
              <a:t>Muokkaa otsikon tekstimuotoa napsauttamallaMuokkaa perustyyl. napsautt.</a:t>
            </a:r>
          </a:p>
        </p:txBody>
      </p:sp>
      <p:sp>
        <p:nvSpPr>
          <p:cNvPr id="3" name="Päivämäärän paikkamerkki 3"/>
          <p:cNvSpPr txBox="1">
            <a:spLocks noGrp="1"/>
          </p:cNvSpPr>
          <p:nvPr>
            <p:ph type="dt" sz="half" idx="2"/>
          </p:nvPr>
        </p:nvSpPr>
        <p:spPr>
          <a:xfrm>
            <a:off x="457200" y="6356515"/>
            <a:ext cx="2133359" cy="364681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i-FI" sz="1800" b="0" i="0" u="none" strike="noStrike" kern="1200" cap="none" spc="0" baseline="0">
                <a:solidFill>
                  <a:srgbClr val="000000"/>
                </a:solidFill>
                <a:uFillTx/>
                <a:latin typeface="Calibri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62021437-5657-4258-BDE7-4F3914364447}" type="datetime1">
              <a:rPr lang="fi-FI"/>
              <a:pPr lvl="0"/>
              <a:t>20.10.2016</a:t>
            </a:fld>
            <a:endParaRPr lang="fi-FI"/>
          </a:p>
        </p:txBody>
      </p:sp>
      <p:sp>
        <p:nvSpPr>
          <p:cNvPr id="4" name="Alatunnisteen paikkamerkki 4"/>
          <p:cNvSpPr txBox="1">
            <a:spLocks noGrp="1"/>
          </p:cNvSpPr>
          <p:nvPr>
            <p:ph type="ftr" sz="quarter" idx="3"/>
          </p:nvPr>
        </p:nvSpPr>
        <p:spPr>
          <a:xfrm>
            <a:off x="3124075" y="6356515"/>
            <a:ext cx="2895118" cy="364681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1"/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i-FI" sz="2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fi-FI"/>
          </a:p>
        </p:txBody>
      </p:sp>
      <p:sp>
        <p:nvSpPr>
          <p:cNvPr id="5" name="Dian numeron paikkamerkki 5"/>
          <p:cNvSpPr txBox="1">
            <a:spLocks noGrp="1"/>
          </p:cNvSpPr>
          <p:nvPr>
            <p:ph type="sldNum" sz="quarter" idx="4"/>
          </p:nvPr>
        </p:nvSpPr>
        <p:spPr>
          <a:xfrm>
            <a:off x="6553084" y="6356515"/>
            <a:ext cx="2133359" cy="364681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i-FI" sz="1800" b="0" i="0" u="none" strike="noStrike" kern="1200" cap="none" spc="0" baseline="0">
                <a:solidFill>
                  <a:srgbClr val="000000"/>
                </a:solidFill>
                <a:uFillTx/>
                <a:latin typeface="Calibri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C8DC7965-AD25-40C0-956F-492E8BCA7494}" type="slidenum">
              <a:t>‹#›</a:t>
            </a:fld>
            <a:endParaRPr lang="fi-FI"/>
          </a:p>
        </p:txBody>
      </p:sp>
      <p:sp>
        <p:nvSpPr>
          <p:cNvPr id="6" name="Tekstin paikkamerkki 5"/>
          <p:cNvSpPr txBox="1">
            <a:spLocks noGrp="1"/>
          </p:cNvSpPr>
          <p:nvPr>
            <p:ph type="body" idx="1"/>
          </p:nvPr>
        </p:nvSpPr>
        <p:spPr>
          <a:xfrm>
            <a:off x="457200" y="1604515"/>
            <a:ext cx="8229243" cy="452592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marL="0" marR="0" lvl="0" indent="0" algn="ctr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None/>
        <a:tabLst/>
        <a:defRPr lang="fi-FI" sz="4400" b="0" i="0" u="none" strike="noStrike" kern="1200" cap="none" spc="0" baseline="0">
          <a:solidFill>
            <a:srgbClr val="000000"/>
          </a:solidFill>
          <a:uFillTx/>
          <a:latin typeface="Calibri" pitchFamily="18"/>
          <a:ea typeface="Microsoft YaHei" pitchFamily="2"/>
          <a:cs typeface="Mangal" pitchFamily="2"/>
        </a:defRPr>
      </a:lvl1pPr>
    </p:titleStyle>
    <p:bodyStyle>
      <a:lvl1pPr marL="0" marR="0" lvl="0" indent="0" algn="l" defTabSz="914400" rtl="0" fontAlgn="auto" hangingPunct="1">
        <a:lnSpc>
          <a:spcPct val="100000"/>
        </a:lnSpc>
        <a:spcBef>
          <a:spcPts val="0"/>
        </a:spcBef>
        <a:spcAft>
          <a:spcPts val="1415"/>
        </a:spcAft>
        <a:buNone/>
        <a:tabLst/>
        <a:defRPr lang="fi-FI" sz="3200" b="0" i="0" u="none" strike="noStrike" kern="1200" cap="none" spc="0" baseline="0">
          <a:solidFill>
            <a:srgbClr val="000000"/>
          </a:solidFill>
          <a:uFillTx/>
          <a:latin typeface="Calibri" pitchFamily="18"/>
          <a:ea typeface="Microsoft YaHei" pitchFamily="2"/>
          <a:cs typeface="Mangal" pitchFamily="2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i-FI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i-FI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i-FI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i-FI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</p:bodyStyle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 txBox="1">
            <a:spLocks noGrp="1"/>
          </p:cNvSpPr>
          <p:nvPr>
            <p:ph type="title"/>
          </p:nvPr>
        </p:nvSpPr>
        <p:spPr>
          <a:xfrm>
            <a:off x="457200" y="274676"/>
            <a:ext cx="8229243" cy="1142643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1" compatLnSpc="1"/>
          <a:lstStyle/>
          <a:p>
            <a:pPr lvl="0"/>
            <a:r>
              <a:rPr lang="fi-FI"/>
              <a:t>Muokkaa otsikon tekstimuotoa napsauttamallaMuokkaa perustyyl. napsautt.</a:t>
            </a:r>
          </a:p>
        </p:txBody>
      </p:sp>
      <p:sp>
        <p:nvSpPr>
          <p:cNvPr id="3" name="Sisällön paikkamerkki 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243" cy="4525557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1"/>
          <a:lstStyle/>
          <a:p>
            <a:pPr lvl="0"/>
            <a:r>
              <a:rPr lang="fi-FI"/>
              <a:t>Muokkaa jäsennyksen tekstimuotoa napsauttamalla</a:t>
            </a:r>
          </a:p>
          <a:p>
            <a:pPr lvl="1"/>
            <a:r>
              <a:rPr lang="fi-FI"/>
              <a:t>Toinen jäsennystaso</a:t>
            </a:r>
          </a:p>
          <a:p>
            <a:pPr lvl="2"/>
            <a:r>
              <a:rPr lang="fi-FI"/>
              <a:t>Kolmas jäsennystaso</a:t>
            </a:r>
          </a:p>
          <a:p>
            <a:pPr lvl="3"/>
            <a:r>
              <a:rPr lang="fi-FI"/>
              <a:t>Neljäs jäsennystaso</a:t>
            </a:r>
          </a:p>
          <a:p>
            <a:pPr lvl="4"/>
            <a:r>
              <a:rPr lang="fi-FI"/>
              <a:t>Viides jäsennystaso</a:t>
            </a:r>
          </a:p>
          <a:p>
            <a:pPr lvl="5"/>
            <a:r>
              <a:rPr lang="fi-FI"/>
              <a:t>Kuudes jäsennystaso</a:t>
            </a:r>
          </a:p>
          <a:p>
            <a:pPr lvl="6"/>
            <a:r>
              <a:rPr lang="fi-FI"/>
              <a:t>Seitsemäs jäsennystaso</a:t>
            </a:r>
          </a:p>
          <a:p>
            <a:pPr lvl="7"/>
            <a:r>
              <a:rPr lang="fi-FI"/>
              <a:t>Kahdeksas jäsennystaso</a:t>
            </a:r>
          </a:p>
          <a:p>
            <a:pPr lvl="0"/>
            <a:r>
              <a:rPr lang="fi-FI"/>
              <a:t>Yhdeksäs jäsennystasoMuokkaa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 txBox="1">
            <a:spLocks noGrp="1"/>
          </p:cNvSpPr>
          <p:nvPr>
            <p:ph type="dt" sz="half" idx="2"/>
          </p:nvPr>
        </p:nvSpPr>
        <p:spPr>
          <a:xfrm>
            <a:off x="457200" y="6356515"/>
            <a:ext cx="2133359" cy="364681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i-FI" sz="1800" b="0" i="0" u="none" strike="noStrike" kern="1200" cap="none" spc="0" baseline="0">
                <a:solidFill>
                  <a:srgbClr val="000000"/>
                </a:solidFill>
                <a:uFillTx/>
                <a:latin typeface="Calibri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5A41DB75-5154-486B-A2F1-F28AF4C6A45D}" type="datetime1">
              <a:rPr lang="fi-FI"/>
              <a:pPr lvl="0"/>
              <a:t>20.10.2016</a:t>
            </a:fld>
            <a:endParaRPr lang="fi-FI"/>
          </a:p>
        </p:txBody>
      </p:sp>
      <p:sp>
        <p:nvSpPr>
          <p:cNvPr id="5" name="Alatunnisteen paikkamerkki 4"/>
          <p:cNvSpPr txBox="1">
            <a:spLocks noGrp="1"/>
          </p:cNvSpPr>
          <p:nvPr>
            <p:ph type="ftr" sz="quarter" idx="3"/>
          </p:nvPr>
        </p:nvSpPr>
        <p:spPr>
          <a:xfrm>
            <a:off x="3124075" y="6356515"/>
            <a:ext cx="2895118" cy="364681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1"/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i-FI" sz="2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fi-FI"/>
          </a:p>
        </p:txBody>
      </p:sp>
      <p:sp>
        <p:nvSpPr>
          <p:cNvPr id="6" name="Dian numeron paikkamerkki 5"/>
          <p:cNvSpPr txBox="1">
            <a:spLocks noGrp="1"/>
          </p:cNvSpPr>
          <p:nvPr>
            <p:ph type="sldNum" sz="quarter" idx="4"/>
          </p:nvPr>
        </p:nvSpPr>
        <p:spPr>
          <a:xfrm>
            <a:off x="6553084" y="6356515"/>
            <a:ext cx="2133359" cy="364681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i-FI" sz="1800" b="0" i="0" u="none" strike="noStrike" kern="1200" cap="none" spc="0" baseline="0">
                <a:solidFill>
                  <a:srgbClr val="000000"/>
                </a:solidFill>
                <a:uFillTx/>
                <a:latin typeface="Calibri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85039392-E15D-468F-BFB4-7215FF90BCA6}" type="slidenum"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marL="0" marR="0" lvl="0" indent="0" algn="ctr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None/>
        <a:tabLst/>
        <a:defRPr lang="fi-FI" sz="4400" b="0" i="0" u="none" strike="noStrike" kern="1200" cap="none" spc="0" baseline="0">
          <a:solidFill>
            <a:srgbClr val="000000"/>
          </a:solidFill>
          <a:uFillTx/>
          <a:latin typeface="Calibri" pitchFamily="18"/>
          <a:ea typeface="Microsoft YaHei" pitchFamily="2"/>
          <a:cs typeface="Mangal" pitchFamily="2"/>
        </a:defRPr>
      </a:lvl1pPr>
    </p:titleStyle>
    <p:bodyStyle>
      <a:lvl1pPr marL="0" marR="0" lvl="0" indent="0" algn="l" defTabSz="914400" rtl="0" fontAlgn="auto" hangingPunct="1">
        <a:lnSpc>
          <a:spcPct val="100000"/>
        </a:lnSpc>
        <a:spcBef>
          <a:spcPts val="0"/>
        </a:spcBef>
        <a:spcAft>
          <a:spcPts val="1415"/>
        </a:spcAft>
        <a:buSzPct val="45000"/>
        <a:buFont typeface="StarSymbol"/>
        <a:buChar char="●"/>
        <a:tabLst/>
        <a:defRPr lang="fi-FI" sz="3200" b="0" i="0" u="none" strike="noStrike" kern="1200" cap="none" spc="0" baseline="0">
          <a:solidFill>
            <a:srgbClr val="000000"/>
          </a:solidFill>
          <a:uFillTx/>
          <a:latin typeface="Calibri" pitchFamily="18"/>
          <a:ea typeface="Microsoft YaHei" pitchFamily="2"/>
          <a:cs typeface="Mangal" pitchFamily="2"/>
        </a:defRPr>
      </a:lvl1pPr>
      <a:lvl2pPr marL="0" marR="0" lvl="1" indent="0" algn="l" defTabSz="914400" rtl="0" fontAlgn="auto" hangingPunct="1">
        <a:lnSpc>
          <a:spcPct val="100000"/>
        </a:lnSpc>
        <a:spcBef>
          <a:spcPts val="0"/>
        </a:spcBef>
        <a:spcAft>
          <a:spcPts val="1415"/>
        </a:spcAft>
        <a:buSzPct val="75000"/>
        <a:buFont typeface="StarSymbol"/>
        <a:buChar char="–"/>
        <a:tabLst/>
        <a:defRPr lang="fi-FI" sz="3200" b="0" i="0" u="none" strike="noStrike" kern="1200" cap="none" spc="0" baseline="0">
          <a:solidFill>
            <a:srgbClr val="000000"/>
          </a:solidFill>
          <a:uFillTx/>
          <a:latin typeface="Calibri" pitchFamily="18"/>
          <a:ea typeface="Microsoft YaHei" pitchFamily="2"/>
          <a:cs typeface="Mangal" pitchFamily="2"/>
        </a:defRPr>
      </a:lvl2pPr>
      <a:lvl3pPr marL="0" marR="0" lvl="2" indent="0" algn="l" defTabSz="914400" rtl="0" fontAlgn="auto" hangingPunct="1">
        <a:lnSpc>
          <a:spcPct val="100000"/>
        </a:lnSpc>
        <a:spcBef>
          <a:spcPts val="0"/>
        </a:spcBef>
        <a:spcAft>
          <a:spcPts val="1415"/>
        </a:spcAft>
        <a:buSzPct val="45000"/>
        <a:buFont typeface="StarSymbol"/>
        <a:buChar char="●"/>
        <a:tabLst/>
        <a:defRPr lang="fi-FI" sz="3200" b="0" i="0" u="none" strike="noStrike" kern="1200" cap="none" spc="0" baseline="0">
          <a:solidFill>
            <a:srgbClr val="000000"/>
          </a:solidFill>
          <a:uFillTx/>
          <a:latin typeface="Calibri" pitchFamily="18"/>
          <a:ea typeface="Microsoft YaHei" pitchFamily="2"/>
          <a:cs typeface="Mangal" pitchFamily="2"/>
        </a:defRPr>
      </a:lvl3pPr>
      <a:lvl4pPr marL="0" marR="0" lvl="3" indent="0" algn="l" defTabSz="914400" rtl="0" fontAlgn="auto" hangingPunct="1">
        <a:lnSpc>
          <a:spcPct val="100000"/>
        </a:lnSpc>
        <a:spcBef>
          <a:spcPts val="0"/>
        </a:spcBef>
        <a:spcAft>
          <a:spcPts val="1415"/>
        </a:spcAft>
        <a:buSzPct val="75000"/>
        <a:buFont typeface="StarSymbol"/>
        <a:buChar char="–"/>
        <a:tabLst/>
        <a:defRPr lang="fi-FI" sz="3200" b="0" i="0" u="none" strike="noStrike" kern="1200" cap="none" spc="0" baseline="0">
          <a:solidFill>
            <a:srgbClr val="000000"/>
          </a:solidFill>
          <a:uFillTx/>
          <a:latin typeface="Calibri" pitchFamily="18"/>
          <a:ea typeface="Microsoft YaHei" pitchFamily="2"/>
          <a:cs typeface="Mangal" pitchFamily="2"/>
        </a:defRPr>
      </a:lvl4pPr>
      <a:lvl5pPr marL="0" marR="0" lvl="4" indent="0" algn="l" defTabSz="914400" rtl="0" fontAlgn="auto" hangingPunct="1">
        <a:lnSpc>
          <a:spcPct val="100000"/>
        </a:lnSpc>
        <a:spcBef>
          <a:spcPts val="0"/>
        </a:spcBef>
        <a:spcAft>
          <a:spcPts val="1415"/>
        </a:spcAft>
        <a:buSzPct val="45000"/>
        <a:buFont typeface="StarSymbol"/>
        <a:buChar char="●"/>
        <a:tabLst/>
        <a:defRPr lang="fi-FI" sz="3200" b="0" i="0" u="none" strike="noStrike" kern="1200" cap="none" spc="0" baseline="0">
          <a:solidFill>
            <a:srgbClr val="000000"/>
          </a:solidFill>
          <a:uFillTx/>
          <a:latin typeface="Calibri" pitchFamily="18"/>
          <a:ea typeface="Microsoft YaHei" pitchFamily="2"/>
          <a:cs typeface="Mangal" pitchFamily="2"/>
        </a:defRPr>
      </a:lvl5pPr>
      <a:lvl6pPr marL="0" marR="0" lvl="5" indent="0" algn="l" defTabSz="914400" rtl="0" fontAlgn="auto" hangingPunct="1">
        <a:lnSpc>
          <a:spcPct val="100000"/>
        </a:lnSpc>
        <a:spcBef>
          <a:spcPts val="0"/>
        </a:spcBef>
        <a:spcAft>
          <a:spcPts val="1415"/>
        </a:spcAft>
        <a:buSzPct val="45000"/>
        <a:buFont typeface="StarSymbol"/>
        <a:buChar char="●"/>
        <a:tabLst/>
        <a:defRPr lang="fi-FI" sz="3200" b="0" i="0" u="none" strike="noStrike" kern="1200" cap="none" spc="0" baseline="0">
          <a:solidFill>
            <a:srgbClr val="000000"/>
          </a:solidFill>
          <a:uFillTx/>
          <a:latin typeface="Calibri" pitchFamily="18"/>
          <a:ea typeface="Microsoft YaHei" pitchFamily="2"/>
          <a:cs typeface="Mangal" pitchFamily="2"/>
        </a:defRPr>
      </a:lvl6pPr>
      <a:lvl7pPr marL="0" marR="0" lvl="6" indent="0" algn="l" defTabSz="914400" rtl="0" fontAlgn="auto" hangingPunct="1">
        <a:lnSpc>
          <a:spcPct val="100000"/>
        </a:lnSpc>
        <a:spcBef>
          <a:spcPts val="0"/>
        </a:spcBef>
        <a:spcAft>
          <a:spcPts val="1415"/>
        </a:spcAft>
        <a:buSzPct val="45000"/>
        <a:buFont typeface="StarSymbol"/>
        <a:buChar char="●"/>
        <a:tabLst/>
        <a:defRPr lang="fi-FI" sz="3200" b="0" i="0" u="none" strike="noStrike" kern="1200" cap="none" spc="0" baseline="0">
          <a:solidFill>
            <a:srgbClr val="000000"/>
          </a:solidFill>
          <a:uFillTx/>
          <a:latin typeface="Calibri" pitchFamily="18"/>
          <a:ea typeface="Microsoft YaHei" pitchFamily="2"/>
          <a:cs typeface="Mangal" pitchFamily="2"/>
        </a:defRPr>
      </a:lvl7pPr>
      <a:lvl8pPr marL="0" marR="0" lvl="7" indent="0" algn="l" defTabSz="914400" rtl="0" fontAlgn="auto" hangingPunct="1">
        <a:lnSpc>
          <a:spcPct val="100000"/>
        </a:lnSpc>
        <a:spcBef>
          <a:spcPts val="0"/>
        </a:spcBef>
        <a:spcAft>
          <a:spcPts val="1415"/>
        </a:spcAft>
        <a:buSzPct val="45000"/>
        <a:buFont typeface="StarSymbol"/>
        <a:buChar char="●"/>
        <a:tabLst/>
        <a:defRPr lang="fi-FI" sz="3200" b="0" i="0" u="none" strike="noStrike" kern="1200" cap="none" spc="0" baseline="0">
          <a:solidFill>
            <a:srgbClr val="000000"/>
          </a:solidFill>
          <a:uFillTx/>
          <a:latin typeface="Calibri" pitchFamily="18"/>
          <a:ea typeface="Microsoft YaHei" pitchFamily="2"/>
          <a:cs typeface="Mangal" pitchFamily="2"/>
        </a:defRPr>
      </a:lvl8pPr>
      <a:lvl9pPr marL="0" marR="0" lvl="0" indent="0" algn="l" defTabSz="914400" rtl="0" fontAlgn="auto" hangingPunct="1">
        <a:lnSpc>
          <a:spcPct val="100000"/>
        </a:lnSpc>
        <a:spcBef>
          <a:spcPts val="0"/>
        </a:spcBef>
        <a:spcAft>
          <a:spcPts val="1415"/>
        </a:spcAft>
        <a:buSzPct val="45000"/>
        <a:buFont typeface="StarSymbol"/>
        <a:buChar char="●"/>
        <a:tabLst/>
        <a:defRPr lang="fi-FI" sz="3200" b="0" i="0" u="none" strike="noStrike" kern="1200" cap="none" spc="0" baseline="0">
          <a:solidFill>
            <a:srgbClr val="000000"/>
          </a:solidFill>
          <a:uFillTx/>
          <a:latin typeface="Calibri" pitchFamily="18"/>
          <a:ea typeface="Microsoft YaHei" pitchFamily="2"/>
          <a:cs typeface="Mangal" pitchFamily="2"/>
        </a:defRPr>
      </a:lvl9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 txBox="1">
            <a:spLocks noGrp="1"/>
          </p:cNvSpPr>
          <p:nvPr>
            <p:ph type="title" idx="4294967295"/>
          </p:nvPr>
        </p:nvSpPr>
        <p:spPr>
          <a:xfrm>
            <a:off x="251642" y="620639"/>
            <a:ext cx="8496723" cy="2231995"/>
          </a:xfrm>
        </p:spPr>
        <p:txBody>
          <a:bodyPr/>
          <a:lstStyle/>
          <a:p>
            <a:pPr lvl="0"/>
            <a:r>
              <a:rPr lang="fi-FI" sz="7200" b="1">
                <a:solidFill>
                  <a:srgbClr val="D91196"/>
                </a:solidFill>
                <a:latin typeface="Comic Sans MS" pitchFamily="66"/>
                <a:cs typeface="Aharoni" pitchFamily="2"/>
              </a:rPr>
              <a:t>Let’s have a little</a:t>
            </a:r>
            <a:br>
              <a:rPr lang="fi-FI" sz="7200" b="1">
                <a:solidFill>
                  <a:srgbClr val="D91196"/>
                </a:solidFill>
                <a:latin typeface="Comic Sans MS" pitchFamily="66"/>
                <a:cs typeface="Aharoni" pitchFamily="2"/>
              </a:rPr>
            </a:br>
            <a:r>
              <a:rPr lang="fi-FI" sz="7200" b="1">
                <a:solidFill>
                  <a:srgbClr val="D91196"/>
                </a:solidFill>
                <a:latin typeface="Comic Sans MS" pitchFamily="66"/>
                <a:cs typeface="Aharoni" pitchFamily="2"/>
              </a:rPr>
              <a:t>workout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 txBox="1">
            <a:spLocks noGrp="1"/>
          </p:cNvSpPr>
          <p:nvPr>
            <p:ph type="title" idx="4294967295"/>
          </p:nvPr>
        </p:nvSpPr>
        <p:spPr>
          <a:xfrm>
            <a:off x="323642" y="548640"/>
            <a:ext cx="8496723" cy="2304004"/>
          </a:xfrm>
        </p:spPr>
        <p:txBody>
          <a:bodyPr/>
          <a:lstStyle/>
          <a:p>
            <a:pPr lvl="0"/>
            <a:r>
              <a:rPr lang="fi-FI" sz="7200" b="1">
                <a:solidFill>
                  <a:srgbClr val="D91196"/>
                </a:solidFill>
                <a:latin typeface="Comic Sans MS" pitchFamily="66"/>
                <a:cs typeface="Aharoni" pitchFamily="2"/>
              </a:rPr>
              <a:t>Polynomials </a:t>
            </a:r>
            <a:br>
              <a:rPr lang="fi-FI" sz="7200" b="1">
                <a:solidFill>
                  <a:srgbClr val="D91196"/>
                </a:solidFill>
                <a:latin typeface="Comic Sans MS" pitchFamily="66"/>
                <a:cs typeface="Aharoni" pitchFamily="2"/>
              </a:rPr>
            </a:br>
            <a:r>
              <a:rPr lang="fi-FI" sz="7200" b="1">
                <a:solidFill>
                  <a:srgbClr val="D91196"/>
                </a:solidFill>
                <a:latin typeface="Comic Sans MS" pitchFamily="66"/>
                <a:cs typeface="Aharoni" pitchFamily="2"/>
              </a:rPr>
              <a:t>and equations</a:t>
            </a:r>
          </a:p>
        </p:txBody>
      </p:sp>
      <p:sp>
        <p:nvSpPr>
          <p:cNvPr id="3" name="Otsikko 1"/>
          <p:cNvSpPr/>
          <p:nvPr/>
        </p:nvSpPr>
        <p:spPr>
          <a:xfrm>
            <a:off x="1259640" y="2997000"/>
            <a:ext cx="6552361" cy="2015995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ctr" anchorCtr="1" compatLnSpc="0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i-FI" sz="6000" b="1" i="0" u="none" strike="noStrike" kern="1200" cap="none" spc="0" baseline="0">
                <a:solidFill>
                  <a:srgbClr val="000000"/>
                </a:solidFill>
                <a:uFillTx/>
                <a:latin typeface="Comic Sans MS" pitchFamily="66"/>
                <a:ea typeface="Microsoft YaHei" pitchFamily="2"/>
                <a:cs typeface="Aharoni" pitchFamily="2"/>
              </a:rPr>
              <a:t>7th grade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/>
          <p:nvPr/>
        </p:nvSpPr>
        <p:spPr>
          <a:xfrm>
            <a:off x="683642" y="620639"/>
            <a:ext cx="7772043" cy="2547362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ctr" anchorCtr="1" compatLnSpc="0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i-FI" sz="6000" b="1" i="0" u="none" strike="noStrike" kern="1200" cap="none" spc="0" baseline="0">
                <a:solidFill>
                  <a:srgbClr val="000000"/>
                </a:solidFill>
                <a:uFillTx/>
                <a:latin typeface="Comic Sans MS" pitchFamily="66"/>
                <a:ea typeface="Microsoft YaHei" pitchFamily="2"/>
                <a:cs typeface="Aharoni" pitchFamily="2"/>
              </a:rPr>
              <a:t>Choose the right answer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/>
          <p:nvPr/>
        </p:nvSpPr>
        <p:spPr>
          <a:xfrm>
            <a:off x="611642" y="260640"/>
            <a:ext cx="7772043" cy="1871996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ctr" anchorCtr="1" compatLnSpc="0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i-FI" sz="4800" b="1" i="0" u="none" strike="noStrike" kern="1200" cap="none" spc="0" baseline="0">
                <a:solidFill>
                  <a:srgbClr val="000000"/>
                </a:solidFill>
                <a:uFillTx/>
                <a:latin typeface="Comic Sans MS" pitchFamily="66"/>
                <a:ea typeface="Microsoft YaHei" pitchFamily="2"/>
                <a:cs typeface="Aharoni" pitchFamily="2"/>
              </a:rPr>
              <a:t>First answer by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i-FI" sz="4800" b="1" i="0" u="none" strike="noStrike" kern="1200" cap="none" spc="0" baseline="0">
                <a:solidFill>
                  <a:srgbClr val="000000"/>
                </a:solidFill>
                <a:uFillTx/>
                <a:latin typeface="Comic Sans MS" pitchFamily="66"/>
                <a:ea typeface="Microsoft YaHei" pitchFamily="2"/>
                <a:cs typeface="Aharoni" pitchFamily="2"/>
              </a:rPr>
              <a:t>jumping or crouching</a:t>
            </a:r>
          </a:p>
        </p:txBody>
      </p:sp>
      <p:pic>
        <p:nvPicPr>
          <p:cNvPr id="3" name="Kuva 4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 l="30983" t="20841" r="62043" b="49292"/>
          <a:stretch>
            <a:fillRect/>
          </a:stretch>
        </p:blipFill>
        <p:spPr>
          <a:xfrm>
            <a:off x="1115641" y="2277002"/>
            <a:ext cx="1439640" cy="2808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Kuva 5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 l="56108" t="26968" r="35573" b="47770"/>
          <a:stretch>
            <a:fillRect/>
          </a:stretch>
        </p:blipFill>
        <p:spPr>
          <a:xfrm>
            <a:off x="6155996" y="2781001"/>
            <a:ext cx="1668240" cy="21416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/>
          <p:nvPr/>
        </p:nvSpPr>
        <p:spPr>
          <a:xfrm>
            <a:off x="1331640" y="764639"/>
            <a:ext cx="6552361" cy="2015995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ctr" anchorCtr="1" compatLnSpc="0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i-FI" sz="6000" b="1" i="0" u="none" strike="noStrike" kern="1200" cap="none" spc="0" baseline="0">
                <a:solidFill>
                  <a:srgbClr val="D91196"/>
                </a:solidFill>
                <a:uFillTx/>
                <a:latin typeface="Comic Sans MS" pitchFamily="66"/>
                <a:ea typeface="Microsoft YaHei" pitchFamily="2"/>
                <a:cs typeface="Aharoni" pitchFamily="2"/>
              </a:rPr>
              <a:t>Warm-up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i-FI" sz="6000" b="1" i="0" u="none" strike="noStrike" kern="1200" cap="none" spc="0" baseline="0">
                <a:solidFill>
                  <a:srgbClr val="D91196"/>
                </a:solidFill>
                <a:uFillTx/>
                <a:latin typeface="Comic Sans MS" pitchFamily="66"/>
                <a:ea typeface="Microsoft YaHei" pitchFamily="2"/>
                <a:cs typeface="Aharoni" pitchFamily="2"/>
              </a:rPr>
              <a:t>questions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i 5"/>
          <p:cNvSpPr/>
          <p:nvPr/>
        </p:nvSpPr>
        <p:spPr>
          <a:xfrm>
            <a:off x="683642" y="2133002"/>
            <a:ext cx="2808003" cy="34560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*/ 5419351 1 1725033"/>
              <a:gd name="f8" fmla="*/ 10800 10800 1"/>
              <a:gd name="f9" fmla="+- 0 0 360"/>
              <a:gd name="f10" fmla="val 10800"/>
              <a:gd name="f11" fmla="+- 0 0 0"/>
              <a:gd name="f12" fmla="*/ f3 1 21600"/>
              <a:gd name="f13" fmla="*/ f4 1 21600"/>
              <a:gd name="f14" fmla="val f5"/>
              <a:gd name="f15" fmla="val f6"/>
              <a:gd name="f16" fmla="*/ 0 f7 1"/>
              <a:gd name="f17" fmla="*/ f5 f0 1"/>
              <a:gd name="f18" fmla="*/ f9 f0 1"/>
              <a:gd name="f19" fmla="*/ f11 f0 1"/>
              <a:gd name="f20" fmla="+- f15 0 f14"/>
              <a:gd name="f21" fmla="*/ f16 1 f2"/>
              <a:gd name="f22" fmla="*/ f17 1 f2"/>
              <a:gd name="f23" fmla="*/ f18 1 f2"/>
              <a:gd name="f24" fmla="*/ f19 1 f2"/>
              <a:gd name="f25" fmla="*/ f20 1 21600"/>
              <a:gd name="f26" fmla="+- 0 0 f21"/>
              <a:gd name="f27" fmla="+- f22 0 f1"/>
              <a:gd name="f28" fmla="+- f23 0 f1"/>
              <a:gd name="f29" fmla="+- f24 0 f1"/>
              <a:gd name="f30" fmla="*/ 3163 f25 1"/>
              <a:gd name="f31" fmla="*/ 18437 f25 1"/>
              <a:gd name="f32" fmla="*/ 10800 f25 1"/>
              <a:gd name="f33" fmla="*/ 0 f25 1"/>
              <a:gd name="f34" fmla="*/ 21600 f25 1"/>
              <a:gd name="f35" fmla="*/ f26 f0 1"/>
              <a:gd name="f36" fmla="+- f28 0 f27"/>
              <a:gd name="f37" fmla="*/ f35 1 f7"/>
              <a:gd name="f38" fmla="*/ f32 1 f25"/>
              <a:gd name="f39" fmla="*/ f33 1 f25"/>
              <a:gd name="f40" fmla="*/ f30 1 f25"/>
              <a:gd name="f41" fmla="*/ f31 1 f25"/>
              <a:gd name="f42" fmla="*/ f34 1 f25"/>
              <a:gd name="f43" fmla="+- f37 0 f1"/>
              <a:gd name="f44" fmla="*/ f40 f12 1"/>
              <a:gd name="f45" fmla="*/ f41 f12 1"/>
              <a:gd name="f46" fmla="*/ f41 f13 1"/>
              <a:gd name="f47" fmla="*/ f40 f13 1"/>
              <a:gd name="f48" fmla="*/ f38 f12 1"/>
              <a:gd name="f49" fmla="*/ f39 f13 1"/>
              <a:gd name="f50" fmla="*/ f39 f12 1"/>
              <a:gd name="f51" fmla="*/ f38 f13 1"/>
              <a:gd name="f52" fmla="*/ f42 f13 1"/>
              <a:gd name="f53" fmla="*/ f42 f12 1"/>
              <a:gd name="f54" fmla="+- f43 f1 0"/>
              <a:gd name="f55" fmla="*/ f54 f7 1"/>
              <a:gd name="f56" fmla="*/ f55 1 f0"/>
              <a:gd name="f57" fmla="+- 0 0 f56"/>
              <a:gd name="f58" fmla="+- 0 0 f57"/>
              <a:gd name="f59" fmla="*/ f58 f0 1"/>
              <a:gd name="f60" fmla="*/ f59 1 f7"/>
              <a:gd name="f61" fmla="+- f60 0 f1"/>
              <a:gd name="f62" fmla="cos 1 f61"/>
              <a:gd name="f63" fmla="sin 1 f61"/>
              <a:gd name="f64" fmla="+- 0 0 f62"/>
              <a:gd name="f65" fmla="+- 0 0 f63"/>
              <a:gd name="f66" fmla="+- 0 0 f64"/>
              <a:gd name="f67" fmla="+- 0 0 f65"/>
              <a:gd name="f68" fmla="val f66"/>
              <a:gd name="f69" fmla="val f67"/>
              <a:gd name="f70" fmla="+- 0 0 f68"/>
              <a:gd name="f71" fmla="+- 0 0 f69"/>
              <a:gd name="f72" fmla="*/ 10800 f70 1"/>
              <a:gd name="f73" fmla="*/ 10800 f71 1"/>
              <a:gd name="f74" fmla="*/ f72 f72 1"/>
              <a:gd name="f75" fmla="*/ f73 f73 1"/>
              <a:gd name="f76" fmla="+- f74 f75 0"/>
              <a:gd name="f77" fmla="sqrt f76"/>
              <a:gd name="f78" fmla="*/ f8 1 f77"/>
              <a:gd name="f79" fmla="*/ f70 f78 1"/>
              <a:gd name="f80" fmla="*/ f71 f78 1"/>
              <a:gd name="f81" fmla="+- 10800 0 f79"/>
              <a:gd name="f82" fmla="+- 10800 0 f8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48" y="f49"/>
              </a:cxn>
              <a:cxn ang="f29">
                <a:pos x="f44" y="f47"/>
              </a:cxn>
              <a:cxn ang="f29">
                <a:pos x="f50" y="f51"/>
              </a:cxn>
              <a:cxn ang="f29">
                <a:pos x="f44" y="f46"/>
              </a:cxn>
              <a:cxn ang="f29">
                <a:pos x="f48" y="f52"/>
              </a:cxn>
              <a:cxn ang="f29">
                <a:pos x="f45" y="f46"/>
              </a:cxn>
              <a:cxn ang="f29">
                <a:pos x="f53" y="f51"/>
              </a:cxn>
              <a:cxn ang="f29">
                <a:pos x="f45" y="f47"/>
              </a:cxn>
            </a:cxnLst>
            <a:rect l="f44" t="f47" r="f45" b="f46"/>
            <a:pathLst>
              <a:path w="21600" h="21600">
                <a:moveTo>
                  <a:pt x="f81" y="f82"/>
                </a:moveTo>
                <a:arcTo wR="f10" hR="f10" stAng="f27" swAng="f36"/>
                <a:close/>
              </a:path>
            </a:pathLst>
          </a:custGeom>
          <a:noFill/>
          <a:ln w="31683">
            <a:solidFill>
              <a:srgbClr val="4F81BD"/>
            </a:solidFill>
            <a:prstDash val="solid"/>
            <a:miter/>
          </a:ln>
        </p:spPr>
        <p:txBody>
          <a:bodyPr vert="horz" wrap="square" lIns="90004" tIns="44997" rIns="90004" bIns="44997" anchor="ctr" anchorCtr="1" compatLnSpc="0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i-FI" sz="18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Pyöristetty suorakulmio 3"/>
          <p:cNvSpPr/>
          <p:nvPr/>
        </p:nvSpPr>
        <p:spPr>
          <a:xfrm>
            <a:off x="6588361" y="476640"/>
            <a:ext cx="719641" cy="287642"/>
          </a:xfrm>
          <a:custGeom>
            <a:avLst>
              <a:gd name="f1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3600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FFFFFF"/>
          </a:solidFill>
          <a:ln w="25557">
            <a:solidFill>
              <a:srgbClr val="FFFFFF"/>
            </a:solidFill>
            <a:prstDash val="solid"/>
            <a:miter/>
          </a:ln>
        </p:spPr>
        <p:txBody>
          <a:bodyPr vert="horz" wrap="square" lIns="90004" tIns="44997" rIns="90004" bIns="44997" anchor="ctr" anchorCtr="0" compatLnSpc="0"/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i-FI" sz="18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Otsikko 1"/>
          <p:cNvSpPr/>
          <p:nvPr/>
        </p:nvSpPr>
        <p:spPr>
          <a:xfrm>
            <a:off x="323642" y="332640"/>
            <a:ext cx="8136724" cy="1007641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ctr" anchorCtr="1" compatLnSpc="0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i-FI" sz="4800" b="1" i="0" u="none" strike="noStrike" kern="1200" cap="none" spc="0" baseline="0">
                <a:solidFill>
                  <a:srgbClr val="000000"/>
                </a:solidFill>
                <a:uFillTx/>
                <a:latin typeface="Comic Sans MS" pitchFamily="66"/>
                <a:ea typeface="Microsoft YaHei" pitchFamily="2"/>
                <a:cs typeface="Aharoni" pitchFamily="2"/>
              </a:rPr>
              <a:t>The capital city of Hungary is</a:t>
            </a:r>
          </a:p>
        </p:txBody>
      </p:sp>
      <p:pic>
        <p:nvPicPr>
          <p:cNvPr id="5" name="Kuva 7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 l="30983" t="20841" r="62043" b="49292"/>
          <a:stretch>
            <a:fillRect/>
          </a:stretch>
        </p:blipFill>
        <p:spPr>
          <a:xfrm>
            <a:off x="1331640" y="2421002"/>
            <a:ext cx="1439640" cy="280800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Otsikko 1"/>
          <p:cNvSpPr/>
          <p:nvPr/>
        </p:nvSpPr>
        <p:spPr>
          <a:xfrm>
            <a:off x="323642" y="1196638"/>
            <a:ext cx="3600001" cy="1007641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ctr" anchorCtr="1" compatLnSpc="0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i-FI" sz="4400" b="1" i="0" u="none" strike="noStrike" kern="1200" cap="none" spc="0" baseline="0">
                <a:solidFill>
                  <a:srgbClr val="D91196"/>
                </a:solidFill>
                <a:uFillTx/>
                <a:latin typeface="Comic Sans MS" pitchFamily="66"/>
                <a:ea typeface="Microsoft YaHei" pitchFamily="2"/>
                <a:cs typeface="Aharoni" pitchFamily="2"/>
              </a:rPr>
              <a:t>Budabest </a:t>
            </a:r>
            <a:r>
              <a:rPr lang="fi-FI" sz="4800" b="1" i="0" u="none" strike="noStrike" kern="1200" cap="none" spc="0" baseline="0">
                <a:solidFill>
                  <a:srgbClr val="000000"/>
                </a:solidFill>
                <a:uFillTx/>
                <a:latin typeface="Comic Sans MS" pitchFamily="66"/>
                <a:ea typeface="Microsoft YaHei" pitchFamily="2"/>
                <a:cs typeface="Aharoni" pitchFamily="2"/>
              </a:rPr>
              <a:t>   </a:t>
            </a:r>
          </a:p>
        </p:txBody>
      </p:sp>
      <p:sp>
        <p:nvSpPr>
          <p:cNvPr id="7" name="Otsikko 1"/>
          <p:cNvSpPr/>
          <p:nvPr/>
        </p:nvSpPr>
        <p:spPr>
          <a:xfrm>
            <a:off x="5147998" y="1196638"/>
            <a:ext cx="3600001" cy="1007641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ctr" anchorCtr="1" compatLnSpc="0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i-FI" sz="4400" b="1" i="0" u="none" strike="noStrike" kern="1200" cap="none" spc="0" baseline="0">
                <a:solidFill>
                  <a:srgbClr val="D91196"/>
                </a:solidFill>
                <a:uFillTx/>
                <a:latin typeface="Comic Sans MS" pitchFamily="66"/>
                <a:ea typeface="Microsoft YaHei" pitchFamily="2"/>
                <a:cs typeface="Aharoni" pitchFamily="2"/>
              </a:rPr>
              <a:t>London</a:t>
            </a:r>
          </a:p>
        </p:txBody>
      </p:sp>
      <p:pic>
        <p:nvPicPr>
          <p:cNvPr id="8" name="Kuva 10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 l="56108" t="26968" r="35573" b="47770"/>
          <a:stretch>
            <a:fillRect/>
          </a:stretch>
        </p:blipFill>
        <p:spPr>
          <a:xfrm>
            <a:off x="6083996" y="2997000"/>
            <a:ext cx="1668240" cy="21416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i 5"/>
          <p:cNvSpPr/>
          <p:nvPr/>
        </p:nvSpPr>
        <p:spPr>
          <a:xfrm>
            <a:off x="5579997" y="2349002"/>
            <a:ext cx="2808003" cy="34560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*/ 5419351 1 1725033"/>
              <a:gd name="f8" fmla="*/ 10800 10800 1"/>
              <a:gd name="f9" fmla="+- 0 0 360"/>
              <a:gd name="f10" fmla="val 10800"/>
              <a:gd name="f11" fmla="+- 0 0 0"/>
              <a:gd name="f12" fmla="*/ f3 1 21600"/>
              <a:gd name="f13" fmla="*/ f4 1 21600"/>
              <a:gd name="f14" fmla="val f5"/>
              <a:gd name="f15" fmla="val f6"/>
              <a:gd name="f16" fmla="*/ 0 f7 1"/>
              <a:gd name="f17" fmla="*/ f5 f0 1"/>
              <a:gd name="f18" fmla="*/ f9 f0 1"/>
              <a:gd name="f19" fmla="*/ f11 f0 1"/>
              <a:gd name="f20" fmla="+- f15 0 f14"/>
              <a:gd name="f21" fmla="*/ f16 1 f2"/>
              <a:gd name="f22" fmla="*/ f17 1 f2"/>
              <a:gd name="f23" fmla="*/ f18 1 f2"/>
              <a:gd name="f24" fmla="*/ f19 1 f2"/>
              <a:gd name="f25" fmla="*/ f20 1 21600"/>
              <a:gd name="f26" fmla="+- 0 0 f21"/>
              <a:gd name="f27" fmla="+- f22 0 f1"/>
              <a:gd name="f28" fmla="+- f23 0 f1"/>
              <a:gd name="f29" fmla="+- f24 0 f1"/>
              <a:gd name="f30" fmla="*/ 3163 f25 1"/>
              <a:gd name="f31" fmla="*/ 18437 f25 1"/>
              <a:gd name="f32" fmla="*/ 10800 f25 1"/>
              <a:gd name="f33" fmla="*/ 0 f25 1"/>
              <a:gd name="f34" fmla="*/ 21600 f25 1"/>
              <a:gd name="f35" fmla="*/ f26 f0 1"/>
              <a:gd name="f36" fmla="+- f28 0 f27"/>
              <a:gd name="f37" fmla="*/ f35 1 f7"/>
              <a:gd name="f38" fmla="*/ f32 1 f25"/>
              <a:gd name="f39" fmla="*/ f33 1 f25"/>
              <a:gd name="f40" fmla="*/ f30 1 f25"/>
              <a:gd name="f41" fmla="*/ f31 1 f25"/>
              <a:gd name="f42" fmla="*/ f34 1 f25"/>
              <a:gd name="f43" fmla="+- f37 0 f1"/>
              <a:gd name="f44" fmla="*/ f40 f12 1"/>
              <a:gd name="f45" fmla="*/ f41 f12 1"/>
              <a:gd name="f46" fmla="*/ f41 f13 1"/>
              <a:gd name="f47" fmla="*/ f40 f13 1"/>
              <a:gd name="f48" fmla="*/ f38 f12 1"/>
              <a:gd name="f49" fmla="*/ f39 f13 1"/>
              <a:gd name="f50" fmla="*/ f39 f12 1"/>
              <a:gd name="f51" fmla="*/ f38 f13 1"/>
              <a:gd name="f52" fmla="*/ f42 f13 1"/>
              <a:gd name="f53" fmla="*/ f42 f12 1"/>
              <a:gd name="f54" fmla="+- f43 f1 0"/>
              <a:gd name="f55" fmla="*/ f54 f7 1"/>
              <a:gd name="f56" fmla="*/ f55 1 f0"/>
              <a:gd name="f57" fmla="+- 0 0 f56"/>
              <a:gd name="f58" fmla="+- 0 0 f57"/>
              <a:gd name="f59" fmla="*/ f58 f0 1"/>
              <a:gd name="f60" fmla="*/ f59 1 f7"/>
              <a:gd name="f61" fmla="+- f60 0 f1"/>
              <a:gd name="f62" fmla="cos 1 f61"/>
              <a:gd name="f63" fmla="sin 1 f61"/>
              <a:gd name="f64" fmla="+- 0 0 f62"/>
              <a:gd name="f65" fmla="+- 0 0 f63"/>
              <a:gd name="f66" fmla="+- 0 0 f64"/>
              <a:gd name="f67" fmla="+- 0 0 f65"/>
              <a:gd name="f68" fmla="val f66"/>
              <a:gd name="f69" fmla="val f67"/>
              <a:gd name="f70" fmla="+- 0 0 f68"/>
              <a:gd name="f71" fmla="+- 0 0 f69"/>
              <a:gd name="f72" fmla="*/ 10800 f70 1"/>
              <a:gd name="f73" fmla="*/ 10800 f71 1"/>
              <a:gd name="f74" fmla="*/ f72 f72 1"/>
              <a:gd name="f75" fmla="*/ f73 f73 1"/>
              <a:gd name="f76" fmla="+- f74 f75 0"/>
              <a:gd name="f77" fmla="sqrt f76"/>
              <a:gd name="f78" fmla="*/ f8 1 f77"/>
              <a:gd name="f79" fmla="*/ f70 f78 1"/>
              <a:gd name="f80" fmla="*/ f71 f78 1"/>
              <a:gd name="f81" fmla="+- 10800 0 f79"/>
              <a:gd name="f82" fmla="+- 10800 0 f8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48" y="f49"/>
              </a:cxn>
              <a:cxn ang="f29">
                <a:pos x="f44" y="f47"/>
              </a:cxn>
              <a:cxn ang="f29">
                <a:pos x="f50" y="f51"/>
              </a:cxn>
              <a:cxn ang="f29">
                <a:pos x="f44" y="f46"/>
              </a:cxn>
              <a:cxn ang="f29">
                <a:pos x="f48" y="f52"/>
              </a:cxn>
              <a:cxn ang="f29">
                <a:pos x="f45" y="f46"/>
              </a:cxn>
              <a:cxn ang="f29">
                <a:pos x="f53" y="f51"/>
              </a:cxn>
              <a:cxn ang="f29">
                <a:pos x="f45" y="f47"/>
              </a:cxn>
            </a:cxnLst>
            <a:rect l="f44" t="f47" r="f45" b="f46"/>
            <a:pathLst>
              <a:path w="21600" h="21600">
                <a:moveTo>
                  <a:pt x="f81" y="f82"/>
                </a:moveTo>
                <a:arcTo wR="f10" hR="f10" stAng="f27" swAng="f36"/>
                <a:close/>
              </a:path>
            </a:pathLst>
          </a:custGeom>
          <a:noFill/>
          <a:ln w="31683">
            <a:solidFill>
              <a:srgbClr val="4F81BD"/>
            </a:solidFill>
            <a:prstDash val="solid"/>
            <a:miter/>
          </a:ln>
        </p:spPr>
        <p:txBody>
          <a:bodyPr vert="horz" wrap="square" lIns="90004" tIns="44997" rIns="90004" bIns="44997" anchor="ctr" anchorCtr="1" compatLnSpc="0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i-FI" sz="18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Pyöristetty suorakulmio 3"/>
          <p:cNvSpPr/>
          <p:nvPr/>
        </p:nvSpPr>
        <p:spPr>
          <a:xfrm>
            <a:off x="6588361" y="476640"/>
            <a:ext cx="719641" cy="287642"/>
          </a:xfrm>
          <a:custGeom>
            <a:avLst>
              <a:gd name="f1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3600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FFFFFF"/>
          </a:solidFill>
          <a:ln w="25557">
            <a:solidFill>
              <a:srgbClr val="FFFFFF"/>
            </a:solidFill>
            <a:prstDash val="solid"/>
            <a:miter/>
          </a:ln>
        </p:spPr>
        <p:txBody>
          <a:bodyPr vert="horz" wrap="square" lIns="90004" tIns="44997" rIns="90004" bIns="44997" anchor="ctr" anchorCtr="0" compatLnSpc="0"/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i-FI" sz="18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Otsikko 1"/>
          <p:cNvSpPr/>
          <p:nvPr/>
        </p:nvSpPr>
        <p:spPr>
          <a:xfrm>
            <a:off x="395642" y="332640"/>
            <a:ext cx="8136724" cy="1007641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ctr" anchorCtr="1" compatLnSpc="0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i-FI" sz="4800" b="1" i="0" u="none" strike="noStrike" kern="1200" cap="none" spc="0" baseline="0">
                <a:solidFill>
                  <a:srgbClr val="000000"/>
                </a:solidFill>
                <a:uFillTx/>
                <a:latin typeface="Comic Sans MS" pitchFamily="66"/>
                <a:ea typeface="Microsoft YaHei" pitchFamily="2"/>
                <a:cs typeface="Aharoni" pitchFamily="2"/>
              </a:rPr>
              <a:t>The King of Spain is</a:t>
            </a:r>
          </a:p>
        </p:txBody>
      </p:sp>
      <p:pic>
        <p:nvPicPr>
          <p:cNvPr id="5" name="Kuva 7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 l="30983" t="20841" r="62043" b="49292"/>
          <a:stretch>
            <a:fillRect/>
          </a:stretch>
        </p:blipFill>
        <p:spPr>
          <a:xfrm>
            <a:off x="1259640" y="2709001"/>
            <a:ext cx="1439640" cy="280800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Otsikko 1"/>
          <p:cNvSpPr/>
          <p:nvPr/>
        </p:nvSpPr>
        <p:spPr>
          <a:xfrm>
            <a:off x="323642" y="1556637"/>
            <a:ext cx="3600001" cy="1007641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ctr" anchorCtr="1" compatLnSpc="0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i-FI" sz="4800" b="1" i="0" u="none" strike="noStrike" kern="1200" cap="none" spc="0" baseline="0">
                <a:solidFill>
                  <a:srgbClr val="D91196"/>
                </a:solidFill>
                <a:uFillTx/>
                <a:latin typeface="Comic Sans MS" pitchFamily="66"/>
                <a:ea typeface="Microsoft YaHei" pitchFamily="2"/>
                <a:cs typeface="Aharoni" pitchFamily="2"/>
              </a:rPr>
              <a:t>Kaarle XVI Kustaa</a:t>
            </a:r>
          </a:p>
        </p:txBody>
      </p:sp>
      <p:sp>
        <p:nvSpPr>
          <p:cNvPr id="7" name="Otsikko 1"/>
          <p:cNvSpPr/>
          <p:nvPr/>
        </p:nvSpPr>
        <p:spPr>
          <a:xfrm>
            <a:off x="5075998" y="1340638"/>
            <a:ext cx="3600001" cy="1007641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ctr" anchorCtr="1" compatLnSpc="0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i-FI" sz="3700" b="1" i="0" u="none" strike="noStrike" kern="1200" cap="none" spc="0" baseline="0">
                <a:solidFill>
                  <a:srgbClr val="D91196"/>
                </a:solidFill>
                <a:uFillTx/>
                <a:latin typeface="Comic Sans MS" pitchFamily="66"/>
                <a:ea typeface="Microsoft YaHei" pitchFamily="2"/>
                <a:cs typeface="Aharoni" pitchFamily="2"/>
              </a:rPr>
              <a:t>Felipe VI</a:t>
            </a:r>
          </a:p>
        </p:txBody>
      </p:sp>
      <p:pic>
        <p:nvPicPr>
          <p:cNvPr id="8" name="Kuva 10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 l="56108" t="26968" r="35573" b="47770"/>
          <a:stretch>
            <a:fillRect/>
          </a:stretch>
        </p:blipFill>
        <p:spPr>
          <a:xfrm>
            <a:off x="6083996" y="3213000"/>
            <a:ext cx="1668240" cy="21416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/>
          <p:nvPr/>
        </p:nvSpPr>
        <p:spPr>
          <a:xfrm>
            <a:off x="323642" y="548640"/>
            <a:ext cx="8496723" cy="158364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ctr" anchorCtr="1" compatLnSpc="0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i-FI" sz="7200" b="1" i="0" u="none" strike="noStrike" kern="1200" cap="none" spc="0" baseline="0">
                <a:solidFill>
                  <a:srgbClr val="000000"/>
                </a:solidFill>
                <a:uFillTx/>
                <a:latin typeface="Comic Sans MS" pitchFamily="66"/>
                <a:ea typeface="Microsoft YaHei" pitchFamily="2"/>
                <a:cs typeface="Aharoni" pitchFamily="2"/>
              </a:rPr>
              <a:t>Are you ready?</a:t>
            </a:r>
          </a:p>
        </p:txBody>
      </p:sp>
      <p:sp>
        <p:nvSpPr>
          <p:cNvPr id="3" name="Otsikko 1"/>
          <p:cNvSpPr/>
          <p:nvPr/>
        </p:nvSpPr>
        <p:spPr>
          <a:xfrm rot="973811">
            <a:off x="-149644" y="4785404"/>
            <a:ext cx="8496723" cy="2304004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ctr" anchorCtr="1" compatLnSpc="0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i-FI" sz="7200" b="1" i="0" u="none" strike="noStrike" kern="1200" cap="none" spc="0" baseline="0">
                <a:solidFill>
                  <a:srgbClr val="D91196"/>
                </a:solidFill>
                <a:uFillTx/>
                <a:latin typeface="Comic Sans MS" pitchFamily="66"/>
                <a:ea typeface="Microsoft YaHei" pitchFamily="2"/>
                <a:cs typeface="Aharoni" pitchFamily="2"/>
              </a:rPr>
              <a:t>Be quick!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4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 l="30983" t="20841" r="62043" b="49292"/>
          <a:stretch>
            <a:fillRect/>
          </a:stretch>
        </p:blipFill>
        <p:spPr>
          <a:xfrm>
            <a:off x="1763639" y="2421002"/>
            <a:ext cx="1439640" cy="2808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Kuva 5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 l="56108" t="26968" r="35573" b="47770"/>
          <a:stretch>
            <a:fillRect/>
          </a:stretch>
        </p:blipFill>
        <p:spPr>
          <a:xfrm>
            <a:off x="5651997" y="2853001"/>
            <a:ext cx="1668240" cy="214164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Ellipsi 6"/>
          <p:cNvSpPr/>
          <p:nvPr/>
        </p:nvSpPr>
        <p:spPr>
          <a:xfrm>
            <a:off x="4931999" y="2205002"/>
            <a:ext cx="3024003" cy="381600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*/ 5419351 1 1725033"/>
              <a:gd name="f8" fmla="*/ 10800 10800 1"/>
              <a:gd name="f9" fmla="+- 0 0 360"/>
              <a:gd name="f10" fmla="val 10800"/>
              <a:gd name="f11" fmla="+- 0 0 0"/>
              <a:gd name="f12" fmla="*/ f3 1 21600"/>
              <a:gd name="f13" fmla="*/ f4 1 21600"/>
              <a:gd name="f14" fmla="val f5"/>
              <a:gd name="f15" fmla="val f6"/>
              <a:gd name="f16" fmla="*/ 0 f7 1"/>
              <a:gd name="f17" fmla="*/ f5 f0 1"/>
              <a:gd name="f18" fmla="*/ f9 f0 1"/>
              <a:gd name="f19" fmla="*/ f11 f0 1"/>
              <a:gd name="f20" fmla="+- f15 0 f14"/>
              <a:gd name="f21" fmla="*/ f16 1 f2"/>
              <a:gd name="f22" fmla="*/ f17 1 f2"/>
              <a:gd name="f23" fmla="*/ f18 1 f2"/>
              <a:gd name="f24" fmla="*/ f19 1 f2"/>
              <a:gd name="f25" fmla="*/ f20 1 21600"/>
              <a:gd name="f26" fmla="+- 0 0 f21"/>
              <a:gd name="f27" fmla="+- f22 0 f1"/>
              <a:gd name="f28" fmla="+- f23 0 f1"/>
              <a:gd name="f29" fmla="+- f24 0 f1"/>
              <a:gd name="f30" fmla="*/ 3163 f25 1"/>
              <a:gd name="f31" fmla="*/ 18437 f25 1"/>
              <a:gd name="f32" fmla="*/ 10800 f25 1"/>
              <a:gd name="f33" fmla="*/ 0 f25 1"/>
              <a:gd name="f34" fmla="*/ 21600 f25 1"/>
              <a:gd name="f35" fmla="*/ f26 f0 1"/>
              <a:gd name="f36" fmla="+- f28 0 f27"/>
              <a:gd name="f37" fmla="*/ f35 1 f7"/>
              <a:gd name="f38" fmla="*/ f32 1 f25"/>
              <a:gd name="f39" fmla="*/ f33 1 f25"/>
              <a:gd name="f40" fmla="*/ f30 1 f25"/>
              <a:gd name="f41" fmla="*/ f31 1 f25"/>
              <a:gd name="f42" fmla="*/ f34 1 f25"/>
              <a:gd name="f43" fmla="+- f37 0 f1"/>
              <a:gd name="f44" fmla="*/ f40 f12 1"/>
              <a:gd name="f45" fmla="*/ f41 f12 1"/>
              <a:gd name="f46" fmla="*/ f41 f13 1"/>
              <a:gd name="f47" fmla="*/ f40 f13 1"/>
              <a:gd name="f48" fmla="*/ f38 f12 1"/>
              <a:gd name="f49" fmla="*/ f39 f13 1"/>
              <a:gd name="f50" fmla="*/ f39 f12 1"/>
              <a:gd name="f51" fmla="*/ f38 f13 1"/>
              <a:gd name="f52" fmla="*/ f42 f13 1"/>
              <a:gd name="f53" fmla="*/ f42 f12 1"/>
              <a:gd name="f54" fmla="+- f43 f1 0"/>
              <a:gd name="f55" fmla="*/ f54 f7 1"/>
              <a:gd name="f56" fmla="*/ f55 1 f0"/>
              <a:gd name="f57" fmla="+- 0 0 f56"/>
              <a:gd name="f58" fmla="+- 0 0 f57"/>
              <a:gd name="f59" fmla="*/ f58 f0 1"/>
              <a:gd name="f60" fmla="*/ f59 1 f7"/>
              <a:gd name="f61" fmla="+- f60 0 f1"/>
              <a:gd name="f62" fmla="cos 1 f61"/>
              <a:gd name="f63" fmla="sin 1 f61"/>
              <a:gd name="f64" fmla="+- 0 0 f62"/>
              <a:gd name="f65" fmla="+- 0 0 f63"/>
              <a:gd name="f66" fmla="+- 0 0 f64"/>
              <a:gd name="f67" fmla="+- 0 0 f65"/>
              <a:gd name="f68" fmla="val f66"/>
              <a:gd name="f69" fmla="val f67"/>
              <a:gd name="f70" fmla="+- 0 0 f68"/>
              <a:gd name="f71" fmla="+- 0 0 f69"/>
              <a:gd name="f72" fmla="*/ 10800 f70 1"/>
              <a:gd name="f73" fmla="*/ 10800 f71 1"/>
              <a:gd name="f74" fmla="*/ f72 f72 1"/>
              <a:gd name="f75" fmla="*/ f73 f73 1"/>
              <a:gd name="f76" fmla="+- f74 f75 0"/>
              <a:gd name="f77" fmla="sqrt f76"/>
              <a:gd name="f78" fmla="*/ f8 1 f77"/>
              <a:gd name="f79" fmla="*/ f70 f78 1"/>
              <a:gd name="f80" fmla="*/ f71 f78 1"/>
              <a:gd name="f81" fmla="+- 10800 0 f79"/>
              <a:gd name="f82" fmla="+- 10800 0 f8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48" y="f49"/>
              </a:cxn>
              <a:cxn ang="f29">
                <a:pos x="f44" y="f47"/>
              </a:cxn>
              <a:cxn ang="f29">
                <a:pos x="f50" y="f51"/>
              </a:cxn>
              <a:cxn ang="f29">
                <a:pos x="f44" y="f46"/>
              </a:cxn>
              <a:cxn ang="f29">
                <a:pos x="f48" y="f52"/>
              </a:cxn>
              <a:cxn ang="f29">
                <a:pos x="f45" y="f46"/>
              </a:cxn>
              <a:cxn ang="f29">
                <a:pos x="f53" y="f51"/>
              </a:cxn>
              <a:cxn ang="f29">
                <a:pos x="f45" y="f47"/>
              </a:cxn>
            </a:cxnLst>
            <a:rect l="f44" t="f47" r="f45" b="f46"/>
            <a:pathLst>
              <a:path w="21600" h="21600">
                <a:moveTo>
                  <a:pt x="f81" y="f82"/>
                </a:moveTo>
                <a:arcTo wR="f10" hR="f10" stAng="f27" swAng="f36"/>
                <a:close/>
              </a:path>
            </a:pathLst>
          </a:custGeom>
          <a:noFill/>
          <a:ln w="38157">
            <a:solidFill>
              <a:srgbClr val="0070C0"/>
            </a:solidFill>
            <a:prstDash val="solid"/>
            <a:miter/>
          </a:ln>
        </p:spPr>
        <p:txBody>
          <a:bodyPr vert="horz" wrap="square" lIns="90004" tIns="44997" rIns="90004" bIns="44997" anchor="ctr" anchorCtr="1" compatLnSpc="0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i-FI" sz="18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Otsikko 1"/>
          <p:cNvSpPr/>
          <p:nvPr/>
        </p:nvSpPr>
        <p:spPr>
          <a:xfrm>
            <a:off x="683642" y="260640"/>
            <a:ext cx="7992358" cy="129564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ctr" anchorCtr="1" compatLnSpc="0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i-FI" sz="4400" b="1" i="0" u="none" strike="noStrike" kern="1200" cap="none" spc="0" baseline="0">
                <a:solidFill>
                  <a:srgbClr val="000000"/>
                </a:solidFill>
                <a:uFillTx/>
                <a:latin typeface="Comic Sans MS" pitchFamily="66"/>
                <a:ea typeface="Microsoft YaHei" pitchFamily="2"/>
                <a:cs typeface="Aharoni" pitchFamily="2"/>
              </a:rPr>
              <a:t>The term is y.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i-FI" sz="4400" b="1" i="0" u="none" strike="noStrike" kern="1200" cap="none" spc="0" baseline="0">
                <a:solidFill>
                  <a:srgbClr val="000000"/>
                </a:solidFill>
                <a:uFillTx/>
                <a:latin typeface="Comic Sans MS" pitchFamily="66"/>
                <a:ea typeface="Microsoft YaHei" pitchFamily="2"/>
                <a:cs typeface="Aharoni" pitchFamily="2"/>
              </a:rPr>
              <a:t>What is the coefficient?</a:t>
            </a:r>
          </a:p>
        </p:txBody>
      </p:sp>
      <p:sp>
        <p:nvSpPr>
          <p:cNvPr id="6" name="Otsikko 1"/>
          <p:cNvSpPr/>
          <p:nvPr/>
        </p:nvSpPr>
        <p:spPr>
          <a:xfrm>
            <a:off x="251642" y="1412638"/>
            <a:ext cx="8496723" cy="1007641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ctr" anchorCtr="1" compatLnSpc="0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i-FI" sz="3600" b="1" i="0" u="none" strike="noStrike" kern="1200" cap="none" spc="0" baseline="0">
                <a:solidFill>
                  <a:srgbClr val="D91196"/>
                </a:solidFill>
                <a:uFillTx/>
                <a:latin typeface="Comic Sans MS" pitchFamily="66"/>
                <a:ea typeface="Microsoft YaHei" pitchFamily="2"/>
                <a:cs typeface="Aharoni" pitchFamily="2"/>
              </a:rPr>
              <a:t>0         or        1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4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 l="30983" t="20841" r="62043" b="49292"/>
          <a:stretch>
            <a:fillRect/>
          </a:stretch>
        </p:blipFill>
        <p:spPr>
          <a:xfrm>
            <a:off x="1187823" y="3212634"/>
            <a:ext cx="1439640" cy="2808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Kuva 5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 l="56108" t="26968" r="35573" b="47770"/>
          <a:stretch>
            <a:fillRect/>
          </a:stretch>
        </p:blipFill>
        <p:spPr>
          <a:xfrm>
            <a:off x="6196943" y="3428277"/>
            <a:ext cx="1668240" cy="214164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Ellipsi 6"/>
          <p:cNvSpPr/>
          <p:nvPr/>
        </p:nvSpPr>
        <p:spPr>
          <a:xfrm>
            <a:off x="491169" y="2591098"/>
            <a:ext cx="3024003" cy="381600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*/ 5419351 1 1725033"/>
              <a:gd name="f8" fmla="*/ 10800 10800 1"/>
              <a:gd name="f9" fmla="+- 0 0 360"/>
              <a:gd name="f10" fmla="val 10800"/>
              <a:gd name="f11" fmla="+- 0 0 0"/>
              <a:gd name="f12" fmla="*/ f3 1 21600"/>
              <a:gd name="f13" fmla="*/ f4 1 21600"/>
              <a:gd name="f14" fmla="val f5"/>
              <a:gd name="f15" fmla="val f6"/>
              <a:gd name="f16" fmla="*/ 0 f7 1"/>
              <a:gd name="f17" fmla="*/ f5 f0 1"/>
              <a:gd name="f18" fmla="*/ f9 f0 1"/>
              <a:gd name="f19" fmla="*/ f11 f0 1"/>
              <a:gd name="f20" fmla="+- f15 0 f14"/>
              <a:gd name="f21" fmla="*/ f16 1 f2"/>
              <a:gd name="f22" fmla="*/ f17 1 f2"/>
              <a:gd name="f23" fmla="*/ f18 1 f2"/>
              <a:gd name="f24" fmla="*/ f19 1 f2"/>
              <a:gd name="f25" fmla="*/ f20 1 21600"/>
              <a:gd name="f26" fmla="+- 0 0 f21"/>
              <a:gd name="f27" fmla="+- f22 0 f1"/>
              <a:gd name="f28" fmla="+- f23 0 f1"/>
              <a:gd name="f29" fmla="+- f24 0 f1"/>
              <a:gd name="f30" fmla="*/ 3163 f25 1"/>
              <a:gd name="f31" fmla="*/ 18437 f25 1"/>
              <a:gd name="f32" fmla="*/ 10800 f25 1"/>
              <a:gd name="f33" fmla="*/ 0 f25 1"/>
              <a:gd name="f34" fmla="*/ 21600 f25 1"/>
              <a:gd name="f35" fmla="*/ f26 f0 1"/>
              <a:gd name="f36" fmla="+- f28 0 f27"/>
              <a:gd name="f37" fmla="*/ f35 1 f7"/>
              <a:gd name="f38" fmla="*/ f32 1 f25"/>
              <a:gd name="f39" fmla="*/ f33 1 f25"/>
              <a:gd name="f40" fmla="*/ f30 1 f25"/>
              <a:gd name="f41" fmla="*/ f31 1 f25"/>
              <a:gd name="f42" fmla="*/ f34 1 f25"/>
              <a:gd name="f43" fmla="+- f37 0 f1"/>
              <a:gd name="f44" fmla="*/ f40 f12 1"/>
              <a:gd name="f45" fmla="*/ f41 f12 1"/>
              <a:gd name="f46" fmla="*/ f41 f13 1"/>
              <a:gd name="f47" fmla="*/ f40 f13 1"/>
              <a:gd name="f48" fmla="*/ f38 f12 1"/>
              <a:gd name="f49" fmla="*/ f39 f13 1"/>
              <a:gd name="f50" fmla="*/ f39 f12 1"/>
              <a:gd name="f51" fmla="*/ f38 f13 1"/>
              <a:gd name="f52" fmla="*/ f42 f13 1"/>
              <a:gd name="f53" fmla="*/ f42 f12 1"/>
              <a:gd name="f54" fmla="+- f43 f1 0"/>
              <a:gd name="f55" fmla="*/ f54 f7 1"/>
              <a:gd name="f56" fmla="*/ f55 1 f0"/>
              <a:gd name="f57" fmla="+- 0 0 f56"/>
              <a:gd name="f58" fmla="+- 0 0 f57"/>
              <a:gd name="f59" fmla="*/ f58 f0 1"/>
              <a:gd name="f60" fmla="*/ f59 1 f7"/>
              <a:gd name="f61" fmla="+- f60 0 f1"/>
              <a:gd name="f62" fmla="cos 1 f61"/>
              <a:gd name="f63" fmla="sin 1 f61"/>
              <a:gd name="f64" fmla="+- 0 0 f62"/>
              <a:gd name="f65" fmla="+- 0 0 f63"/>
              <a:gd name="f66" fmla="+- 0 0 f64"/>
              <a:gd name="f67" fmla="+- 0 0 f65"/>
              <a:gd name="f68" fmla="val f66"/>
              <a:gd name="f69" fmla="val f67"/>
              <a:gd name="f70" fmla="+- 0 0 f68"/>
              <a:gd name="f71" fmla="+- 0 0 f69"/>
              <a:gd name="f72" fmla="*/ 10800 f70 1"/>
              <a:gd name="f73" fmla="*/ 10800 f71 1"/>
              <a:gd name="f74" fmla="*/ f72 f72 1"/>
              <a:gd name="f75" fmla="*/ f73 f73 1"/>
              <a:gd name="f76" fmla="+- f74 f75 0"/>
              <a:gd name="f77" fmla="sqrt f76"/>
              <a:gd name="f78" fmla="*/ f8 1 f77"/>
              <a:gd name="f79" fmla="*/ f70 f78 1"/>
              <a:gd name="f80" fmla="*/ f71 f78 1"/>
              <a:gd name="f81" fmla="+- 10800 0 f79"/>
              <a:gd name="f82" fmla="+- 10800 0 f8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48" y="f49"/>
              </a:cxn>
              <a:cxn ang="f29">
                <a:pos x="f44" y="f47"/>
              </a:cxn>
              <a:cxn ang="f29">
                <a:pos x="f50" y="f51"/>
              </a:cxn>
              <a:cxn ang="f29">
                <a:pos x="f44" y="f46"/>
              </a:cxn>
              <a:cxn ang="f29">
                <a:pos x="f48" y="f52"/>
              </a:cxn>
              <a:cxn ang="f29">
                <a:pos x="f45" y="f46"/>
              </a:cxn>
              <a:cxn ang="f29">
                <a:pos x="f53" y="f51"/>
              </a:cxn>
              <a:cxn ang="f29">
                <a:pos x="f45" y="f47"/>
              </a:cxn>
            </a:cxnLst>
            <a:rect l="f44" t="f47" r="f45" b="f46"/>
            <a:pathLst>
              <a:path w="21600" h="21600">
                <a:moveTo>
                  <a:pt x="f81" y="f82"/>
                </a:moveTo>
                <a:arcTo wR="f10" hR="f10" stAng="f27" swAng="f36"/>
                <a:close/>
              </a:path>
            </a:pathLst>
          </a:custGeom>
          <a:noFill/>
          <a:ln w="34920">
            <a:solidFill>
              <a:srgbClr val="0070C0"/>
            </a:solidFill>
            <a:prstDash val="solid"/>
            <a:miter/>
          </a:ln>
        </p:spPr>
        <p:txBody>
          <a:bodyPr vert="horz" wrap="square" lIns="90004" tIns="44997" rIns="90004" bIns="44997" anchor="ctr" anchorCtr="1" compatLnSpc="0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i-FI" sz="18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Otsikko 1"/>
          <p:cNvSpPr/>
          <p:nvPr/>
        </p:nvSpPr>
        <p:spPr>
          <a:xfrm>
            <a:off x="683642" y="332640"/>
            <a:ext cx="7772043" cy="143964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ctr" anchorCtr="1" compatLnSpc="0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i-FI" sz="4800" b="1" i="0" u="none" strike="noStrike" kern="1200" cap="none" spc="0" baseline="0">
              <a:solidFill>
                <a:srgbClr val="000000"/>
              </a:solidFill>
              <a:uFillTx/>
              <a:latin typeface="Comic Sans MS" pitchFamily="66"/>
              <a:ea typeface="Microsoft YaHei" pitchFamily="2"/>
              <a:cs typeface="Aharoni" pitchFamily="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i-FI" sz="4800" b="1" i="0" u="none" strike="noStrike" kern="1200" cap="none" spc="0" baseline="0">
              <a:solidFill>
                <a:srgbClr val="000000"/>
              </a:solidFill>
              <a:uFillTx/>
              <a:latin typeface="Comic Sans MS" pitchFamily="66"/>
              <a:ea typeface="Microsoft YaHei" pitchFamily="2"/>
              <a:cs typeface="Aharoni" pitchFamily="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i-FI" sz="4800" b="1" i="0" u="none" strike="noStrike" kern="1200" cap="none" spc="0" baseline="0">
                <a:solidFill>
                  <a:srgbClr val="000000"/>
                </a:solidFill>
                <a:uFillTx/>
                <a:latin typeface="Comic Sans MS" pitchFamily="66"/>
                <a:ea typeface="Microsoft YaHei" pitchFamily="2"/>
                <a:cs typeface="Aharoni" pitchFamily="2"/>
              </a:rPr>
              <a:t>The coefficient is 3 and variable x.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i-FI" sz="4800" b="1" i="0" u="none" strike="noStrike" kern="1200" cap="none" spc="0" baseline="0">
                <a:solidFill>
                  <a:srgbClr val="000000"/>
                </a:solidFill>
                <a:uFillTx/>
                <a:latin typeface="Comic Sans MS" pitchFamily="66"/>
                <a:ea typeface="Microsoft YaHei" pitchFamily="2"/>
                <a:cs typeface="Aharoni" pitchFamily="2"/>
              </a:rPr>
              <a:t>What is the term?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i-FI" sz="3400" b="1" i="0" u="none" strike="noStrike" kern="1200" cap="none" spc="0" baseline="0">
              <a:solidFill>
                <a:srgbClr val="000000"/>
              </a:solidFill>
              <a:uFillTx/>
              <a:latin typeface="Comic Sans MS" pitchFamily="66"/>
              <a:ea typeface="Microsoft YaHei" pitchFamily="2"/>
              <a:cs typeface="Aharoni" pitchFamily="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i-FI" sz="3400" b="1" i="0" u="none" strike="noStrike" kern="1200" cap="none" spc="0" baseline="0">
              <a:solidFill>
                <a:srgbClr val="000000"/>
              </a:solidFill>
              <a:uFillTx/>
              <a:latin typeface="Comic Sans MS" pitchFamily="66"/>
              <a:ea typeface="Microsoft YaHei" pitchFamily="2"/>
              <a:cs typeface="Aharoni" pitchFamily="2"/>
            </a:endParaRPr>
          </a:p>
        </p:txBody>
      </p:sp>
      <p:sp>
        <p:nvSpPr>
          <p:cNvPr id="6" name="Otsikko 1"/>
          <p:cNvSpPr/>
          <p:nvPr/>
        </p:nvSpPr>
        <p:spPr>
          <a:xfrm>
            <a:off x="251642" y="1340638"/>
            <a:ext cx="8496723" cy="1079641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ctr" anchorCtr="1" compatLnSpc="0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i-FI" sz="3600" b="1" i="0" u="none" strike="noStrike" kern="1200" cap="none" spc="0" baseline="0">
              <a:solidFill>
                <a:srgbClr val="D91196"/>
              </a:solidFill>
              <a:uFillTx/>
              <a:latin typeface="Comic Sans MS" pitchFamily="66"/>
              <a:ea typeface="Microsoft YaHei" pitchFamily="2"/>
              <a:cs typeface="Aharoni" pitchFamily="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i-FI" sz="3600" b="1" i="0" u="none" strike="noStrike" kern="1200" cap="none" spc="0" baseline="0">
              <a:solidFill>
                <a:srgbClr val="D91196"/>
              </a:solidFill>
              <a:uFillTx/>
              <a:latin typeface="Comic Sans MS" pitchFamily="66"/>
              <a:ea typeface="Microsoft YaHei" pitchFamily="2"/>
              <a:cs typeface="Aharoni" pitchFamily="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i-FI" sz="3600" b="1" i="0" u="none" strike="noStrike" kern="1200" cap="none" spc="0" baseline="0">
              <a:solidFill>
                <a:srgbClr val="D91196"/>
              </a:solidFill>
              <a:uFillTx/>
              <a:latin typeface="Comic Sans MS" pitchFamily="66"/>
              <a:ea typeface="Microsoft YaHei" pitchFamily="2"/>
              <a:cs typeface="Aharoni" pitchFamily="2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i-FI" sz="3600" b="1" i="0" u="none" strike="noStrike" kern="1200" cap="none" spc="0" baseline="0">
                <a:solidFill>
                  <a:srgbClr val="D91196"/>
                </a:solidFill>
                <a:uFillTx/>
                <a:latin typeface="Comic Sans MS" pitchFamily="66"/>
                <a:ea typeface="Microsoft YaHei" pitchFamily="2"/>
                <a:cs typeface="Aharoni" pitchFamily="2"/>
              </a:rPr>
              <a:t>3x           or         x+3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8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 l="30601" t="25560" r="35775" b="47773"/>
          <a:stretch>
            <a:fillRect/>
          </a:stretch>
        </p:blipFill>
        <p:spPr>
          <a:xfrm>
            <a:off x="899641" y="1484638"/>
            <a:ext cx="6696361" cy="338400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Otsikko 1"/>
          <p:cNvSpPr/>
          <p:nvPr/>
        </p:nvSpPr>
        <p:spPr>
          <a:xfrm>
            <a:off x="323642" y="548640"/>
            <a:ext cx="8496723" cy="1079641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ctr" anchorCtr="1" compatLnSpc="0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i-FI" sz="4400" b="1" i="0" u="none" strike="noStrike" kern="1200" cap="none" spc="0" baseline="0">
                <a:solidFill>
                  <a:srgbClr val="D91196"/>
                </a:solidFill>
                <a:uFillTx/>
                <a:latin typeface="Comic Sans MS" pitchFamily="66"/>
                <a:ea typeface="Microsoft YaHei" pitchFamily="2"/>
                <a:cs typeface="Aharoni" pitchFamily="2"/>
              </a:rPr>
              <a:t>Now answer this way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 l="33498" t="25474" r="53944" b="47759"/>
          <a:stretch>
            <a:fillRect/>
          </a:stretch>
        </p:blipFill>
        <p:spPr>
          <a:xfrm>
            <a:off x="971641" y="2349002"/>
            <a:ext cx="1799996" cy="2448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Kuva 4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 l="51336" t="25452" r="35717" b="47759"/>
          <a:stretch>
            <a:fillRect/>
          </a:stretch>
        </p:blipFill>
        <p:spPr>
          <a:xfrm>
            <a:off x="6011997" y="2349002"/>
            <a:ext cx="1943996" cy="249623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Ellipsi 5"/>
          <p:cNvSpPr/>
          <p:nvPr/>
        </p:nvSpPr>
        <p:spPr>
          <a:xfrm>
            <a:off x="323642" y="1989002"/>
            <a:ext cx="3240002" cy="381600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*/ 5419351 1 1725033"/>
              <a:gd name="f8" fmla="*/ 10800 10800 1"/>
              <a:gd name="f9" fmla="+- 0 0 360"/>
              <a:gd name="f10" fmla="val 10800"/>
              <a:gd name="f11" fmla="+- 0 0 0"/>
              <a:gd name="f12" fmla="*/ f3 1 21600"/>
              <a:gd name="f13" fmla="*/ f4 1 21600"/>
              <a:gd name="f14" fmla="val f5"/>
              <a:gd name="f15" fmla="val f6"/>
              <a:gd name="f16" fmla="*/ 0 f7 1"/>
              <a:gd name="f17" fmla="*/ f5 f0 1"/>
              <a:gd name="f18" fmla="*/ f9 f0 1"/>
              <a:gd name="f19" fmla="*/ f11 f0 1"/>
              <a:gd name="f20" fmla="+- f15 0 f14"/>
              <a:gd name="f21" fmla="*/ f16 1 f2"/>
              <a:gd name="f22" fmla="*/ f17 1 f2"/>
              <a:gd name="f23" fmla="*/ f18 1 f2"/>
              <a:gd name="f24" fmla="*/ f19 1 f2"/>
              <a:gd name="f25" fmla="*/ f20 1 21600"/>
              <a:gd name="f26" fmla="+- 0 0 f21"/>
              <a:gd name="f27" fmla="+- f22 0 f1"/>
              <a:gd name="f28" fmla="+- f23 0 f1"/>
              <a:gd name="f29" fmla="+- f24 0 f1"/>
              <a:gd name="f30" fmla="*/ 3163 f25 1"/>
              <a:gd name="f31" fmla="*/ 18437 f25 1"/>
              <a:gd name="f32" fmla="*/ 10800 f25 1"/>
              <a:gd name="f33" fmla="*/ 0 f25 1"/>
              <a:gd name="f34" fmla="*/ 21600 f25 1"/>
              <a:gd name="f35" fmla="*/ f26 f0 1"/>
              <a:gd name="f36" fmla="+- f28 0 f27"/>
              <a:gd name="f37" fmla="*/ f35 1 f7"/>
              <a:gd name="f38" fmla="*/ f32 1 f25"/>
              <a:gd name="f39" fmla="*/ f33 1 f25"/>
              <a:gd name="f40" fmla="*/ f30 1 f25"/>
              <a:gd name="f41" fmla="*/ f31 1 f25"/>
              <a:gd name="f42" fmla="*/ f34 1 f25"/>
              <a:gd name="f43" fmla="+- f37 0 f1"/>
              <a:gd name="f44" fmla="*/ f40 f12 1"/>
              <a:gd name="f45" fmla="*/ f41 f12 1"/>
              <a:gd name="f46" fmla="*/ f41 f13 1"/>
              <a:gd name="f47" fmla="*/ f40 f13 1"/>
              <a:gd name="f48" fmla="*/ f38 f12 1"/>
              <a:gd name="f49" fmla="*/ f39 f13 1"/>
              <a:gd name="f50" fmla="*/ f39 f12 1"/>
              <a:gd name="f51" fmla="*/ f38 f13 1"/>
              <a:gd name="f52" fmla="*/ f42 f13 1"/>
              <a:gd name="f53" fmla="*/ f42 f12 1"/>
              <a:gd name="f54" fmla="+- f43 f1 0"/>
              <a:gd name="f55" fmla="*/ f54 f7 1"/>
              <a:gd name="f56" fmla="*/ f55 1 f0"/>
              <a:gd name="f57" fmla="+- 0 0 f56"/>
              <a:gd name="f58" fmla="+- 0 0 f57"/>
              <a:gd name="f59" fmla="*/ f58 f0 1"/>
              <a:gd name="f60" fmla="*/ f59 1 f7"/>
              <a:gd name="f61" fmla="+- f60 0 f1"/>
              <a:gd name="f62" fmla="cos 1 f61"/>
              <a:gd name="f63" fmla="sin 1 f61"/>
              <a:gd name="f64" fmla="+- 0 0 f62"/>
              <a:gd name="f65" fmla="+- 0 0 f63"/>
              <a:gd name="f66" fmla="+- 0 0 f64"/>
              <a:gd name="f67" fmla="+- 0 0 f65"/>
              <a:gd name="f68" fmla="val f66"/>
              <a:gd name="f69" fmla="val f67"/>
              <a:gd name="f70" fmla="+- 0 0 f68"/>
              <a:gd name="f71" fmla="+- 0 0 f69"/>
              <a:gd name="f72" fmla="*/ 10800 f70 1"/>
              <a:gd name="f73" fmla="*/ 10800 f71 1"/>
              <a:gd name="f74" fmla="*/ f72 f72 1"/>
              <a:gd name="f75" fmla="*/ f73 f73 1"/>
              <a:gd name="f76" fmla="+- f74 f75 0"/>
              <a:gd name="f77" fmla="sqrt f76"/>
              <a:gd name="f78" fmla="*/ f8 1 f77"/>
              <a:gd name="f79" fmla="*/ f70 f78 1"/>
              <a:gd name="f80" fmla="*/ f71 f78 1"/>
              <a:gd name="f81" fmla="+- 10800 0 f79"/>
              <a:gd name="f82" fmla="+- 10800 0 f8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48" y="f49"/>
              </a:cxn>
              <a:cxn ang="f29">
                <a:pos x="f44" y="f47"/>
              </a:cxn>
              <a:cxn ang="f29">
                <a:pos x="f50" y="f51"/>
              </a:cxn>
              <a:cxn ang="f29">
                <a:pos x="f44" y="f46"/>
              </a:cxn>
              <a:cxn ang="f29">
                <a:pos x="f48" y="f52"/>
              </a:cxn>
              <a:cxn ang="f29">
                <a:pos x="f45" y="f46"/>
              </a:cxn>
              <a:cxn ang="f29">
                <a:pos x="f53" y="f51"/>
              </a:cxn>
              <a:cxn ang="f29">
                <a:pos x="f45" y="f47"/>
              </a:cxn>
            </a:cxnLst>
            <a:rect l="f44" t="f47" r="f45" b="f46"/>
            <a:pathLst>
              <a:path w="21600" h="21600">
                <a:moveTo>
                  <a:pt x="f81" y="f82"/>
                </a:moveTo>
                <a:arcTo wR="f10" hR="f10" stAng="f27" swAng="f36"/>
                <a:close/>
              </a:path>
            </a:pathLst>
          </a:custGeom>
          <a:noFill/>
          <a:ln w="38157">
            <a:solidFill>
              <a:srgbClr val="0070C0"/>
            </a:solidFill>
            <a:prstDash val="solid"/>
            <a:miter/>
          </a:ln>
        </p:spPr>
        <p:txBody>
          <a:bodyPr vert="horz" wrap="square" lIns="90004" tIns="44997" rIns="90004" bIns="44997" anchor="ctr" anchorCtr="1" compatLnSpc="0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i-FI" sz="18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Otsikko 1"/>
          <p:cNvSpPr/>
          <p:nvPr/>
        </p:nvSpPr>
        <p:spPr>
          <a:xfrm>
            <a:off x="323642" y="188640"/>
            <a:ext cx="8568723" cy="1007641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ctr" anchorCtr="1" compatLnSpc="0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i-FI" sz="4000" b="1" i="0" u="none" strike="noStrike" kern="1200" cap="none" spc="0" baseline="0">
                <a:solidFill>
                  <a:srgbClr val="000000"/>
                </a:solidFill>
                <a:uFillTx/>
                <a:latin typeface="Comic Sans MS" pitchFamily="66"/>
                <a:ea typeface="Microsoft YaHei" pitchFamily="2"/>
                <a:cs typeface="Aharoni" pitchFamily="2"/>
              </a:rPr>
              <a:t>Calculate 2x-5 when x=4.</a:t>
            </a:r>
          </a:p>
        </p:txBody>
      </p:sp>
      <p:sp>
        <p:nvSpPr>
          <p:cNvPr id="6" name="Otsikko 1"/>
          <p:cNvSpPr/>
          <p:nvPr/>
        </p:nvSpPr>
        <p:spPr>
          <a:xfrm>
            <a:off x="251642" y="980639"/>
            <a:ext cx="8496723" cy="1079641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ctr" anchorCtr="1" compatLnSpc="0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i-FI" sz="3600" b="1" i="0" u="none" strike="noStrike" kern="1200" cap="none" spc="0" baseline="0">
                <a:solidFill>
                  <a:srgbClr val="D91196"/>
                </a:solidFill>
                <a:uFillTx/>
                <a:latin typeface="Comic Sans MS" pitchFamily="66"/>
                <a:ea typeface="Microsoft YaHei" pitchFamily="2"/>
                <a:cs typeface="Aharoni" pitchFamily="2"/>
              </a:rPr>
              <a:t>3           or         -3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 l="33498" t="25474" r="53944" b="47759"/>
          <a:stretch>
            <a:fillRect/>
          </a:stretch>
        </p:blipFill>
        <p:spPr>
          <a:xfrm>
            <a:off x="971641" y="2349002"/>
            <a:ext cx="1799996" cy="2448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Kuva 4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 l="51336" t="25452" r="35717" b="47759"/>
          <a:stretch>
            <a:fillRect/>
          </a:stretch>
        </p:blipFill>
        <p:spPr>
          <a:xfrm>
            <a:off x="5723997" y="2349002"/>
            <a:ext cx="1943996" cy="249623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Ellipsi 5"/>
          <p:cNvSpPr/>
          <p:nvPr/>
        </p:nvSpPr>
        <p:spPr>
          <a:xfrm>
            <a:off x="5219998" y="1989002"/>
            <a:ext cx="3240002" cy="381600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*/ 5419351 1 1725033"/>
              <a:gd name="f8" fmla="*/ 10800 10800 1"/>
              <a:gd name="f9" fmla="+- 0 0 360"/>
              <a:gd name="f10" fmla="val 10800"/>
              <a:gd name="f11" fmla="+- 0 0 0"/>
              <a:gd name="f12" fmla="*/ f3 1 21600"/>
              <a:gd name="f13" fmla="*/ f4 1 21600"/>
              <a:gd name="f14" fmla="val f5"/>
              <a:gd name="f15" fmla="val f6"/>
              <a:gd name="f16" fmla="*/ 0 f7 1"/>
              <a:gd name="f17" fmla="*/ f5 f0 1"/>
              <a:gd name="f18" fmla="*/ f9 f0 1"/>
              <a:gd name="f19" fmla="*/ f11 f0 1"/>
              <a:gd name="f20" fmla="+- f15 0 f14"/>
              <a:gd name="f21" fmla="*/ f16 1 f2"/>
              <a:gd name="f22" fmla="*/ f17 1 f2"/>
              <a:gd name="f23" fmla="*/ f18 1 f2"/>
              <a:gd name="f24" fmla="*/ f19 1 f2"/>
              <a:gd name="f25" fmla="*/ f20 1 21600"/>
              <a:gd name="f26" fmla="+- 0 0 f21"/>
              <a:gd name="f27" fmla="+- f22 0 f1"/>
              <a:gd name="f28" fmla="+- f23 0 f1"/>
              <a:gd name="f29" fmla="+- f24 0 f1"/>
              <a:gd name="f30" fmla="*/ 3163 f25 1"/>
              <a:gd name="f31" fmla="*/ 18437 f25 1"/>
              <a:gd name="f32" fmla="*/ 10800 f25 1"/>
              <a:gd name="f33" fmla="*/ 0 f25 1"/>
              <a:gd name="f34" fmla="*/ 21600 f25 1"/>
              <a:gd name="f35" fmla="*/ f26 f0 1"/>
              <a:gd name="f36" fmla="+- f28 0 f27"/>
              <a:gd name="f37" fmla="*/ f35 1 f7"/>
              <a:gd name="f38" fmla="*/ f32 1 f25"/>
              <a:gd name="f39" fmla="*/ f33 1 f25"/>
              <a:gd name="f40" fmla="*/ f30 1 f25"/>
              <a:gd name="f41" fmla="*/ f31 1 f25"/>
              <a:gd name="f42" fmla="*/ f34 1 f25"/>
              <a:gd name="f43" fmla="+- f37 0 f1"/>
              <a:gd name="f44" fmla="*/ f40 f12 1"/>
              <a:gd name="f45" fmla="*/ f41 f12 1"/>
              <a:gd name="f46" fmla="*/ f41 f13 1"/>
              <a:gd name="f47" fmla="*/ f40 f13 1"/>
              <a:gd name="f48" fmla="*/ f38 f12 1"/>
              <a:gd name="f49" fmla="*/ f39 f13 1"/>
              <a:gd name="f50" fmla="*/ f39 f12 1"/>
              <a:gd name="f51" fmla="*/ f38 f13 1"/>
              <a:gd name="f52" fmla="*/ f42 f13 1"/>
              <a:gd name="f53" fmla="*/ f42 f12 1"/>
              <a:gd name="f54" fmla="+- f43 f1 0"/>
              <a:gd name="f55" fmla="*/ f54 f7 1"/>
              <a:gd name="f56" fmla="*/ f55 1 f0"/>
              <a:gd name="f57" fmla="+- 0 0 f56"/>
              <a:gd name="f58" fmla="+- 0 0 f57"/>
              <a:gd name="f59" fmla="*/ f58 f0 1"/>
              <a:gd name="f60" fmla="*/ f59 1 f7"/>
              <a:gd name="f61" fmla="+- f60 0 f1"/>
              <a:gd name="f62" fmla="cos 1 f61"/>
              <a:gd name="f63" fmla="sin 1 f61"/>
              <a:gd name="f64" fmla="+- 0 0 f62"/>
              <a:gd name="f65" fmla="+- 0 0 f63"/>
              <a:gd name="f66" fmla="+- 0 0 f64"/>
              <a:gd name="f67" fmla="+- 0 0 f65"/>
              <a:gd name="f68" fmla="val f66"/>
              <a:gd name="f69" fmla="val f67"/>
              <a:gd name="f70" fmla="+- 0 0 f68"/>
              <a:gd name="f71" fmla="+- 0 0 f69"/>
              <a:gd name="f72" fmla="*/ 10800 f70 1"/>
              <a:gd name="f73" fmla="*/ 10800 f71 1"/>
              <a:gd name="f74" fmla="*/ f72 f72 1"/>
              <a:gd name="f75" fmla="*/ f73 f73 1"/>
              <a:gd name="f76" fmla="+- f74 f75 0"/>
              <a:gd name="f77" fmla="sqrt f76"/>
              <a:gd name="f78" fmla="*/ f8 1 f77"/>
              <a:gd name="f79" fmla="*/ f70 f78 1"/>
              <a:gd name="f80" fmla="*/ f71 f78 1"/>
              <a:gd name="f81" fmla="+- 10800 0 f79"/>
              <a:gd name="f82" fmla="+- 10800 0 f8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48" y="f49"/>
              </a:cxn>
              <a:cxn ang="f29">
                <a:pos x="f44" y="f47"/>
              </a:cxn>
              <a:cxn ang="f29">
                <a:pos x="f50" y="f51"/>
              </a:cxn>
              <a:cxn ang="f29">
                <a:pos x="f44" y="f46"/>
              </a:cxn>
              <a:cxn ang="f29">
                <a:pos x="f48" y="f52"/>
              </a:cxn>
              <a:cxn ang="f29">
                <a:pos x="f45" y="f46"/>
              </a:cxn>
              <a:cxn ang="f29">
                <a:pos x="f53" y="f51"/>
              </a:cxn>
              <a:cxn ang="f29">
                <a:pos x="f45" y="f47"/>
              </a:cxn>
            </a:cxnLst>
            <a:rect l="f44" t="f47" r="f45" b="f46"/>
            <a:pathLst>
              <a:path w="21600" h="21600">
                <a:moveTo>
                  <a:pt x="f81" y="f82"/>
                </a:moveTo>
                <a:arcTo wR="f10" hR="f10" stAng="f27" swAng="f36"/>
                <a:close/>
              </a:path>
            </a:pathLst>
          </a:custGeom>
          <a:noFill/>
          <a:ln w="38157">
            <a:solidFill>
              <a:srgbClr val="0070C0"/>
            </a:solidFill>
            <a:prstDash val="solid"/>
            <a:miter/>
          </a:ln>
        </p:spPr>
        <p:txBody>
          <a:bodyPr vert="horz" wrap="square" lIns="90004" tIns="44997" rIns="90004" bIns="44997" anchor="ctr" anchorCtr="1" compatLnSpc="0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i-FI" sz="18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Otsikko 1"/>
          <p:cNvSpPr/>
          <p:nvPr/>
        </p:nvSpPr>
        <p:spPr>
          <a:xfrm>
            <a:off x="107643" y="188640"/>
            <a:ext cx="8784723" cy="122364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ctr" anchorCtr="1" compatLnSpc="0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i-FI" sz="4000" b="1" i="0" u="none" strike="noStrike" kern="1200" cap="none" spc="0" baseline="0">
                <a:solidFill>
                  <a:srgbClr val="000000"/>
                </a:solidFill>
                <a:uFillTx/>
                <a:latin typeface="Comic Sans MS" pitchFamily="66"/>
                <a:ea typeface="Microsoft YaHei" pitchFamily="2"/>
                <a:cs typeface="Aharoni" pitchFamily="2"/>
              </a:rPr>
              <a:t>Calculate -2x+6 when x=-3.</a:t>
            </a:r>
          </a:p>
        </p:txBody>
      </p:sp>
      <p:sp>
        <p:nvSpPr>
          <p:cNvPr id="6" name="Otsikko 1"/>
          <p:cNvSpPr/>
          <p:nvPr/>
        </p:nvSpPr>
        <p:spPr>
          <a:xfrm>
            <a:off x="251642" y="1124638"/>
            <a:ext cx="8496723" cy="1079641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ctr" anchorCtr="1" compatLnSpc="0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i-FI" sz="3600" b="1" i="0" u="none" strike="noStrike" kern="1200" cap="none" spc="0" baseline="0">
                <a:solidFill>
                  <a:srgbClr val="D91196"/>
                </a:solidFill>
                <a:uFillTx/>
                <a:latin typeface="Comic Sans MS" pitchFamily="66"/>
                <a:ea typeface="Microsoft YaHei" pitchFamily="2"/>
                <a:cs typeface="Aharoni" pitchFamily="2"/>
              </a:rPr>
              <a:t>0           or         12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 l="33498" t="25474" r="53944" b="47759"/>
          <a:stretch>
            <a:fillRect/>
          </a:stretch>
        </p:blipFill>
        <p:spPr>
          <a:xfrm>
            <a:off x="1187641" y="2277002"/>
            <a:ext cx="1799996" cy="2448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Kuva 4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 l="51336" t="25452" r="35717" b="47759"/>
          <a:stretch>
            <a:fillRect/>
          </a:stretch>
        </p:blipFill>
        <p:spPr>
          <a:xfrm>
            <a:off x="6155996" y="2277002"/>
            <a:ext cx="1943996" cy="249623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Ellipsi 5"/>
          <p:cNvSpPr/>
          <p:nvPr/>
        </p:nvSpPr>
        <p:spPr>
          <a:xfrm>
            <a:off x="683642" y="1989002"/>
            <a:ext cx="2880003" cy="33120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*/ 5419351 1 1725033"/>
              <a:gd name="f8" fmla="*/ 10800 10800 1"/>
              <a:gd name="f9" fmla="+- 0 0 360"/>
              <a:gd name="f10" fmla="val 10800"/>
              <a:gd name="f11" fmla="+- 0 0 0"/>
              <a:gd name="f12" fmla="*/ f3 1 21600"/>
              <a:gd name="f13" fmla="*/ f4 1 21600"/>
              <a:gd name="f14" fmla="val f5"/>
              <a:gd name="f15" fmla="val f6"/>
              <a:gd name="f16" fmla="*/ 0 f7 1"/>
              <a:gd name="f17" fmla="*/ f5 f0 1"/>
              <a:gd name="f18" fmla="*/ f9 f0 1"/>
              <a:gd name="f19" fmla="*/ f11 f0 1"/>
              <a:gd name="f20" fmla="+- f15 0 f14"/>
              <a:gd name="f21" fmla="*/ f16 1 f2"/>
              <a:gd name="f22" fmla="*/ f17 1 f2"/>
              <a:gd name="f23" fmla="*/ f18 1 f2"/>
              <a:gd name="f24" fmla="*/ f19 1 f2"/>
              <a:gd name="f25" fmla="*/ f20 1 21600"/>
              <a:gd name="f26" fmla="+- 0 0 f21"/>
              <a:gd name="f27" fmla="+- f22 0 f1"/>
              <a:gd name="f28" fmla="+- f23 0 f1"/>
              <a:gd name="f29" fmla="+- f24 0 f1"/>
              <a:gd name="f30" fmla="*/ 3163 f25 1"/>
              <a:gd name="f31" fmla="*/ 18437 f25 1"/>
              <a:gd name="f32" fmla="*/ 10800 f25 1"/>
              <a:gd name="f33" fmla="*/ 0 f25 1"/>
              <a:gd name="f34" fmla="*/ 21600 f25 1"/>
              <a:gd name="f35" fmla="*/ f26 f0 1"/>
              <a:gd name="f36" fmla="+- f28 0 f27"/>
              <a:gd name="f37" fmla="*/ f35 1 f7"/>
              <a:gd name="f38" fmla="*/ f32 1 f25"/>
              <a:gd name="f39" fmla="*/ f33 1 f25"/>
              <a:gd name="f40" fmla="*/ f30 1 f25"/>
              <a:gd name="f41" fmla="*/ f31 1 f25"/>
              <a:gd name="f42" fmla="*/ f34 1 f25"/>
              <a:gd name="f43" fmla="+- f37 0 f1"/>
              <a:gd name="f44" fmla="*/ f40 f12 1"/>
              <a:gd name="f45" fmla="*/ f41 f12 1"/>
              <a:gd name="f46" fmla="*/ f41 f13 1"/>
              <a:gd name="f47" fmla="*/ f40 f13 1"/>
              <a:gd name="f48" fmla="*/ f38 f12 1"/>
              <a:gd name="f49" fmla="*/ f39 f13 1"/>
              <a:gd name="f50" fmla="*/ f39 f12 1"/>
              <a:gd name="f51" fmla="*/ f38 f13 1"/>
              <a:gd name="f52" fmla="*/ f42 f13 1"/>
              <a:gd name="f53" fmla="*/ f42 f12 1"/>
              <a:gd name="f54" fmla="+- f43 f1 0"/>
              <a:gd name="f55" fmla="*/ f54 f7 1"/>
              <a:gd name="f56" fmla="*/ f55 1 f0"/>
              <a:gd name="f57" fmla="+- 0 0 f56"/>
              <a:gd name="f58" fmla="+- 0 0 f57"/>
              <a:gd name="f59" fmla="*/ f58 f0 1"/>
              <a:gd name="f60" fmla="*/ f59 1 f7"/>
              <a:gd name="f61" fmla="+- f60 0 f1"/>
              <a:gd name="f62" fmla="cos 1 f61"/>
              <a:gd name="f63" fmla="sin 1 f61"/>
              <a:gd name="f64" fmla="+- 0 0 f62"/>
              <a:gd name="f65" fmla="+- 0 0 f63"/>
              <a:gd name="f66" fmla="+- 0 0 f64"/>
              <a:gd name="f67" fmla="+- 0 0 f65"/>
              <a:gd name="f68" fmla="val f66"/>
              <a:gd name="f69" fmla="val f67"/>
              <a:gd name="f70" fmla="+- 0 0 f68"/>
              <a:gd name="f71" fmla="+- 0 0 f69"/>
              <a:gd name="f72" fmla="*/ 10800 f70 1"/>
              <a:gd name="f73" fmla="*/ 10800 f71 1"/>
              <a:gd name="f74" fmla="*/ f72 f72 1"/>
              <a:gd name="f75" fmla="*/ f73 f73 1"/>
              <a:gd name="f76" fmla="+- f74 f75 0"/>
              <a:gd name="f77" fmla="sqrt f76"/>
              <a:gd name="f78" fmla="*/ f8 1 f77"/>
              <a:gd name="f79" fmla="*/ f70 f78 1"/>
              <a:gd name="f80" fmla="*/ f71 f78 1"/>
              <a:gd name="f81" fmla="+- 10800 0 f79"/>
              <a:gd name="f82" fmla="+- 10800 0 f8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48" y="f49"/>
              </a:cxn>
              <a:cxn ang="f29">
                <a:pos x="f44" y="f47"/>
              </a:cxn>
              <a:cxn ang="f29">
                <a:pos x="f50" y="f51"/>
              </a:cxn>
              <a:cxn ang="f29">
                <a:pos x="f44" y="f46"/>
              </a:cxn>
              <a:cxn ang="f29">
                <a:pos x="f48" y="f52"/>
              </a:cxn>
              <a:cxn ang="f29">
                <a:pos x="f45" y="f46"/>
              </a:cxn>
              <a:cxn ang="f29">
                <a:pos x="f53" y="f51"/>
              </a:cxn>
              <a:cxn ang="f29">
                <a:pos x="f45" y="f47"/>
              </a:cxn>
            </a:cxnLst>
            <a:rect l="f44" t="f47" r="f45" b="f46"/>
            <a:pathLst>
              <a:path w="21600" h="21600">
                <a:moveTo>
                  <a:pt x="f81" y="f82"/>
                </a:moveTo>
                <a:arcTo wR="f10" hR="f10" stAng="f27" swAng="f36"/>
                <a:close/>
              </a:path>
            </a:pathLst>
          </a:custGeom>
          <a:noFill/>
          <a:ln w="38157">
            <a:solidFill>
              <a:srgbClr val="0070C0"/>
            </a:solidFill>
            <a:prstDash val="solid"/>
            <a:miter/>
          </a:ln>
        </p:spPr>
        <p:txBody>
          <a:bodyPr vert="horz" wrap="square" lIns="90004" tIns="44997" rIns="90004" bIns="44997" anchor="ctr" anchorCtr="1" compatLnSpc="0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i-FI" sz="18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Otsikko 1"/>
          <p:cNvSpPr/>
          <p:nvPr/>
        </p:nvSpPr>
        <p:spPr>
          <a:xfrm>
            <a:off x="107643" y="188640"/>
            <a:ext cx="8784723" cy="1151641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ctr" anchorCtr="1" compatLnSpc="0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i-FI" sz="4000" b="1" i="0" u="none" strike="noStrike" kern="1200" cap="none" spc="0" baseline="0">
                <a:solidFill>
                  <a:srgbClr val="000000"/>
                </a:solidFill>
                <a:uFillTx/>
                <a:latin typeface="Comic Sans MS" pitchFamily="66"/>
                <a:ea typeface="Microsoft YaHei" pitchFamily="2"/>
                <a:cs typeface="Aharoni" pitchFamily="2"/>
              </a:rPr>
              <a:t>Simplify 2a+4a-a=</a:t>
            </a:r>
          </a:p>
        </p:txBody>
      </p:sp>
      <p:sp>
        <p:nvSpPr>
          <p:cNvPr id="6" name="Otsikko 1"/>
          <p:cNvSpPr/>
          <p:nvPr/>
        </p:nvSpPr>
        <p:spPr>
          <a:xfrm>
            <a:off x="179643" y="1124638"/>
            <a:ext cx="8496723" cy="1079641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ctr" anchorCtr="1" compatLnSpc="0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i-FI" sz="3600" b="1" i="0" u="none" strike="noStrike" kern="1200" cap="none" spc="0" baseline="0">
                <a:solidFill>
                  <a:srgbClr val="D91196"/>
                </a:solidFill>
                <a:uFillTx/>
                <a:latin typeface="Comic Sans MS" pitchFamily="66"/>
                <a:ea typeface="Microsoft YaHei" pitchFamily="2"/>
                <a:cs typeface="Aharoni" pitchFamily="2"/>
              </a:rPr>
              <a:t>5</a:t>
            </a:r>
            <a:r>
              <a:rPr lang="fi-FI" sz="4400" b="1" i="0" u="none" strike="noStrike" kern="1200" cap="none" spc="0" baseline="0">
                <a:solidFill>
                  <a:srgbClr val="D91196"/>
                </a:solidFill>
                <a:uFillTx/>
                <a:latin typeface="Comic Sans MS" pitchFamily="66"/>
                <a:ea typeface="Microsoft YaHei" pitchFamily="2"/>
                <a:cs typeface="Aharoni" pitchFamily="2"/>
              </a:rPr>
              <a:t>a</a:t>
            </a:r>
            <a:r>
              <a:rPr lang="fi-FI" sz="3600" b="1" i="0" u="none" strike="noStrike" kern="1200" cap="none" spc="0" baseline="0">
                <a:solidFill>
                  <a:srgbClr val="D91196"/>
                </a:solidFill>
                <a:uFillTx/>
                <a:latin typeface="Comic Sans MS" pitchFamily="66"/>
                <a:ea typeface="Microsoft YaHei" pitchFamily="2"/>
                <a:cs typeface="Aharoni" pitchFamily="2"/>
              </a:rPr>
              <a:t>           or         6a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 l="33498" t="25474" r="53944" b="47759"/>
          <a:stretch>
            <a:fillRect/>
          </a:stretch>
        </p:blipFill>
        <p:spPr>
          <a:xfrm>
            <a:off x="1187641" y="2637001"/>
            <a:ext cx="1799996" cy="2448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Kuva 4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 l="51336" t="25452" r="35717" b="47759"/>
          <a:stretch>
            <a:fillRect/>
          </a:stretch>
        </p:blipFill>
        <p:spPr>
          <a:xfrm>
            <a:off x="6155996" y="2637001"/>
            <a:ext cx="1943996" cy="249623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Ellipsi 5"/>
          <p:cNvSpPr/>
          <p:nvPr/>
        </p:nvSpPr>
        <p:spPr>
          <a:xfrm>
            <a:off x="5651997" y="2349002"/>
            <a:ext cx="2880003" cy="33120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*/ 5419351 1 1725033"/>
              <a:gd name="f8" fmla="*/ 10800 10800 1"/>
              <a:gd name="f9" fmla="+- 0 0 360"/>
              <a:gd name="f10" fmla="val 10800"/>
              <a:gd name="f11" fmla="+- 0 0 0"/>
              <a:gd name="f12" fmla="*/ f3 1 21600"/>
              <a:gd name="f13" fmla="*/ f4 1 21600"/>
              <a:gd name="f14" fmla="val f5"/>
              <a:gd name="f15" fmla="val f6"/>
              <a:gd name="f16" fmla="*/ 0 f7 1"/>
              <a:gd name="f17" fmla="*/ f5 f0 1"/>
              <a:gd name="f18" fmla="*/ f9 f0 1"/>
              <a:gd name="f19" fmla="*/ f11 f0 1"/>
              <a:gd name="f20" fmla="+- f15 0 f14"/>
              <a:gd name="f21" fmla="*/ f16 1 f2"/>
              <a:gd name="f22" fmla="*/ f17 1 f2"/>
              <a:gd name="f23" fmla="*/ f18 1 f2"/>
              <a:gd name="f24" fmla="*/ f19 1 f2"/>
              <a:gd name="f25" fmla="*/ f20 1 21600"/>
              <a:gd name="f26" fmla="+- 0 0 f21"/>
              <a:gd name="f27" fmla="+- f22 0 f1"/>
              <a:gd name="f28" fmla="+- f23 0 f1"/>
              <a:gd name="f29" fmla="+- f24 0 f1"/>
              <a:gd name="f30" fmla="*/ 3163 f25 1"/>
              <a:gd name="f31" fmla="*/ 18437 f25 1"/>
              <a:gd name="f32" fmla="*/ 10800 f25 1"/>
              <a:gd name="f33" fmla="*/ 0 f25 1"/>
              <a:gd name="f34" fmla="*/ 21600 f25 1"/>
              <a:gd name="f35" fmla="*/ f26 f0 1"/>
              <a:gd name="f36" fmla="+- f28 0 f27"/>
              <a:gd name="f37" fmla="*/ f35 1 f7"/>
              <a:gd name="f38" fmla="*/ f32 1 f25"/>
              <a:gd name="f39" fmla="*/ f33 1 f25"/>
              <a:gd name="f40" fmla="*/ f30 1 f25"/>
              <a:gd name="f41" fmla="*/ f31 1 f25"/>
              <a:gd name="f42" fmla="*/ f34 1 f25"/>
              <a:gd name="f43" fmla="+- f37 0 f1"/>
              <a:gd name="f44" fmla="*/ f40 f12 1"/>
              <a:gd name="f45" fmla="*/ f41 f12 1"/>
              <a:gd name="f46" fmla="*/ f41 f13 1"/>
              <a:gd name="f47" fmla="*/ f40 f13 1"/>
              <a:gd name="f48" fmla="*/ f38 f12 1"/>
              <a:gd name="f49" fmla="*/ f39 f13 1"/>
              <a:gd name="f50" fmla="*/ f39 f12 1"/>
              <a:gd name="f51" fmla="*/ f38 f13 1"/>
              <a:gd name="f52" fmla="*/ f42 f13 1"/>
              <a:gd name="f53" fmla="*/ f42 f12 1"/>
              <a:gd name="f54" fmla="+- f43 f1 0"/>
              <a:gd name="f55" fmla="*/ f54 f7 1"/>
              <a:gd name="f56" fmla="*/ f55 1 f0"/>
              <a:gd name="f57" fmla="+- 0 0 f56"/>
              <a:gd name="f58" fmla="+- 0 0 f57"/>
              <a:gd name="f59" fmla="*/ f58 f0 1"/>
              <a:gd name="f60" fmla="*/ f59 1 f7"/>
              <a:gd name="f61" fmla="+- f60 0 f1"/>
              <a:gd name="f62" fmla="cos 1 f61"/>
              <a:gd name="f63" fmla="sin 1 f61"/>
              <a:gd name="f64" fmla="+- 0 0 f62"/>
              <a:gd name="f65" fmla="+- 0 0 f63"/>
              <a:gd name="f66" fmla="+- 0 0 f64"/>
              <a:gd name="f67" fmla="+- 0 0 f65"/>
              <a:gd name="f68" fmla="val f66"/>
              <a:gd name="f69" fmla="val f67"/>
              <a:gd name="f70" fmla="+- 0 0 f68"/>
              <a:gd name="f71" fmla="+- 0 0 f69"/>
              <a:gd name="f72" fmla="*/ 10800 f70 1"/>
              <a:gd name="f73" fmla="*/ 10800 f71 1"/>
              <a:gd name="f74" fmla="*/ f72 f72 1"/>
              <a:gd name="f75" fmla="*/ f73 f73 1"/>
              <a:gd name="f76" fmla="+- f74 f75 0"/>
              <a:gd name="f77" fmla="sqrt f76"/>
              <a:gd name="f78" fmla="*/ f8 1 f77"/>
              <a:gd name="f79" fmla="*/ f70 f78 1"/>
              <a:gd name="f80" fmla="*/ f71 f78 1"/>
              <a:gd name="f81" fmla="+- 10800 0 f79"/>
              <a:gd name="f82" fmla="+- 10800 0 f8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48" y="f49"/>
              </a:cxn>
              <a:cxn ang="f29">
                <a:pos x="f44" y="f47"/>
              </a:cxn>
              <a:cxn ang="f29">
                <a:pos x="f50" y="f51"/>
              </a:cxn>
              <a:cxn ang="f29">
                <a:pos x="f44" y="f46"/>
              </a:cxn>
              <a:cxn ang="f29">
                <a:pos x="f48" y="f52"/>
              </a:cxn>
              <a:cxn ang="f29">
                <a:pos x="f45" y="f46"/>
              </a:cxn>
              <a:cxn ang="f29">
                <a:pos x="f53" y="f51"/>
              </a:cxn>
              <a:cxn ang="f29">
                <a:pos x="f45" y="f47"/>
              </a:cxn>
            </a:cxnLst>
            <a:rect l="f44" t="f47" r="f45" b="f46"/>
            <a:pathLst>
              <a:path w="21600" h="21600">
                <a:moveTo>
                  <a:pt x="f81" y="f82"/>
                </a:moveTo>
                <a:arcTo wR="f10" hR="f10" stAng="f27" swAng="f36"/>
                <a:close/>
              </a:path>
            </a:pathLst>
          </a:custGeom>
          <a:noFill/>
          <a:ln w="38157">
            <a:solidFill>
              <a:srgbClr val="0070C0"/>
            </a:solidFill>
            <a:prstDash val="solid"/>
            <a:miter/>
          </a:ln>
        </p:spPr>
        <p:txBody>
          <a:bodyPr vert="horz" wrap="square" lIns="90004" tIns="44997" rIns="90004" bIns="44997" anchor="ctr" anchorCtr="1" compatLnSpc="0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i-FI" sz="18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Otsikko 1"/>
          <p:cNvSpPr/>
          <p:nvPr/>
        </p:nvSpPr>
        <p:spPr>
          <a:xfrm>
            <a:off x="0" y="260640"/>
            <a:ext cx="8784723" cy="136764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ctr" anchorCtr="1" compatLnSpc="0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i-FI" sz="4000" b="1" i="0" u="none" strike="noStrike" kern="1200" cap="none" spc="0" baseline="0">
                <a:solidFill>
                  <a:srgbClr val="000000"/>
                </a:solidFill>
                <a:uFillTx/>
                <a:latin typeface="Comic Sans MS" pitchFamily="66"/>
                <a:ea typeface="Microsoft YaHei" pitchFamily="2"/>
                <a:cs typeface="Aharoni" pitchFamily="2"/>
              </a:rPr>
              <a:t>Simplify  -5y+1-3y-7 =</a:t>
            </a:r>
          </a:p>
        </p:txBody>
      </p:sp>
      <p:sp>
        <p:nvSpPr>
          <p:cNvPr id="6" name="Otsikko 1"/>
          <p:cNvSpPr/>
          <p:nvPr/>
        </p:nvSpPr>
        <p:spPr>
          <a:xfrm>
            <a:off x="395642" y="1484638"/>
            <a:ext cx="8496723" cy="1079641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ctr" anchorCtr="1" compatLnSpc="0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i-FI" sz="3600" b="1" i="0" u="none" strike="noStrike" kern="1200" cap="none" spc="0" baseline="0">
                <a:solidFill>
                  <a:srgbClr val="D91196"/>
                </a:solidFill>
                <a:uFillTx/>
                <a:latin typeface="Comic Sans MS" pitchFamily="66"/>
                <a:ea typeface="Microsoft YaHei" pitchFamily="2"/>
                <a:cs typeface="Aharoni" pitchFamily="2"/>
              </a:rPr>
              <a:t>8y-6        or       -8y-6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7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 l="50097" t="24427" r="42632" b="48619"/>
          <a:stretch>
            <a:fillRect/>
          </a:stretch>
        </p:blipFill>
        <p:spPr>
          <a:xfrm>
            <a:off x="1835639" y="1628637"/>
            <a:ext cx="1727996" cy="3672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Kuva 8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 l="39593" t="24488" r="50702" b="49195"/>
          <a:stretch>
            <a:fillRect/>
          </a:stretch>
        </p:blipFill>
        <p:spPr>
          <a:xfrm>
            <a:off x="5219998" y="1412638"/>
            <a:ext cx="2015995" cy="367200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Otsikko 1"/>
          <p:cNvSpPr/>
          <p:nvPr/>
        </p:nvSpPr>
        <p:spPr>
          <a:xfrm>
            <a:off x="323642" y="548640"/>
            <a:ext cx="8496723" cy="1079641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ctr" anchorCtr="1" compatLnSpc="0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i-FI" sz="4400" b="1" i="0" u="none" strike="noStrike" kern="1200" cap="none" spc="0" baseline="0">
                <a:solidFill>
                  <a:srgbClr val="D91196"/>
                </a:solidFill>
                <a:uFillTx/>
                <a:latin typeface="Comic Sans MS" pitchFamily="66"/>
                <a:ea typeface="Microsoft YaHei" pitchFamily="2"/>
                <a:cs typeface="Aharoni" pitchFamily="2"/>
              </a:rPr>
              <a:t>Now answer this way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 l="38778" t="24787" r="50560" b="48785"/>
          <a:stretch>
            <a:fillRect/>
          </a:stretch>
        </p:blipFill>
        <p:spPr>
          <a:xfrm>
            <a:off x="6155996" y="2853001"/>
            <a:ext cx="1871996" cy="2880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Kuva 4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 l="50097" t="24427" r="42632" b="48619"/>
          <a:stretch>
            <a:fillRect/>
          </a:stretch>
        </p:blipFill>
        <p:spPr>
          <a:xfrm>
            <a:off x="1043641" y="2925001"/>
            <a:ext cx="1367640" cy="272123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Ellipsi 5"/>
          <p:cNvSpPr/>
          <p:nvPr/>
        </p:nvSpPr>
        <p:spPr>
          <a:xfrm>
            <a:off x="5507998" y="2709001"/>
            <a:ext cx="3240002" cy="374400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*/ 5419351 1 1725033"/>
              <a:gd name="f8" fmla="*/ 10800 10800 1"/>
              <a:gd name="f9" fmla="+- 0 0 360"/>
              <a:gd name="f10" fmla="val 10800"/>
              <a:gd name="f11" fmla="+- 0 0 0"/>
              <a:gd name="f12" fmla="*/ f3 1 21600"/>
              <a:gd name="f13" fmla="*/ f4 1 21600"/>
              <a:gd name="f14" fmla="val f5"/>
              <a:gd name="f15" fmla="val f6"/>
              <a:gd name="f16" fmla="*/ 0 f7 1"/>
              <a:gd name="f17" fmla="*/ f5 f0 1"/>
              <a:gd name="f18" fmla="*/ f9 f0 1"/>
              <a:gd name="f19" fmla="*/ f11 f0 1"/>
              <a:gd name="f20" fmla="+- f15 0 f14"/>
              <a:gd name="f21" fmla="*/ f16 1 f2"/>
              <a:gd name="f22" fmla="*/ f17 1 f2"/>
              <a:gd name="f23" fmla="*/ f18 1 f2"/>
              <a:gd name="f24" fmla="*/ f19 1 f2"/>
              <a:gd name="f25" fmla="*/ f20 1 21600"/>
              <a:gd name="f26" fmla="+- 0 0 f21"/>
              <a:gd name="f27" fmla="+- f22 0 f1"/>
              <a:gd name="f28" fmla="+- f23 0 f1"/>
              <a:gd name="f29" fmla="+- f24 0 f1"/>
              <a:gd name="f30" fmla="*/ 3163 f25 1"/>
              <a:gd name="f31" fmla="*/ 18437 f25 1"/>
              <a:gd name="f32" fmla="*/ 10800 f25 1"/>
              <a:gd name="f33" fmla="*/ 0 f25 1"/>
              <a:gd name="f34" fmla="*/ 21600 f25 1"/>
              <a:gd name="f35" fmla="*/ f26 f0 1"/>
              <a:gd name="f36" fmla="+- f28 0 f27"/>
              <a:gd name="f37" fmla="*/ f35 1 f7"/>
              <a:gd name="f38" fmla="*/ f32 1 f25"/>
              <a:gd name="f39" fmla="*/ f33 1 f25"/>
              <a:gd name="f40" fmla="*/ f30 1 f25"/>
              <a:gd name="f41" fmla="*/ f31 1 f25"/>
              <a:gd name="f42" fmla="*/ f34 1 f25"/>
              <a:gd name="f43" fmla="+- f37 0 f1"/>
              <a:gd name="f44" fmla="*/ f40 f12 1"/>
              <a:gd name="f45" fmla="*/ f41 f12 1"/>
              <a:gd name="f46" fmla="*/ f41 f13 1"/>
              <a:gd name="f47" fmla="*/ f40 f13 1"/>
              <a:gd name="f48" fmla="*/ f38 f12 1"/>
              <a:gd name="f49" fmla="*/ f39 f13 1"/>
              <a:gd name="f50" fmla="*/ f39 f12 1"/>
              <a:gd name="f51" fmla="*/ f38 f13 1"/>
              <a:gd name="f52" fmla="*/ f42 f13 1"/>
              <a:gd name="f53" fmla="*/ f42 f12 1"/>
              <a:gd name="f54" fmla="+- f43 f1 0"/>
              <a:gd name="f55" fmla="*/ f54 f7 1"/>
              <a:gd name="f56" fmla="*/ f55 1 f0"/>
              <a:gd name="f57" fmla="+- 0 0 f56"/>
              <a:gd name="f58" fmla="+- 0 0 f57"/>
              <a:gd name="f59" fmla="*/ f58 f0 1"/>
              <a:gd name="f60" fmla="*/ f59 1 f7"/>
              <a:gd name="f61" fmla="+- f60 0 f1"/>
              <a:gd name="f62" fmla="cos 1 f61"/>
              <a:gd name="f63" fmla="sin 1 f61"/>
              <a:gd name="f64" fmla="+- 0 0 f62"/>
              <a:gd name="f65" fmla="+- 0 0 f63"/>
              <a:gd name="f66" fmla="+- 0 0 f64"/>
              <a:gd name="f67" fmla="+- 0 0 f65"/>
              <a:gd name="f68" fmla="val f66"/>
              <a:gd name="f69" fmla="val f67"/>
              <a:gd name="f70" fmla="+- 0 0 f68"/>
              <a:gd name="f71" fmla="+- 0 0 f69"/>
              <a:gd name="f72" fmla="*/ 10800 f70 1"/>
              <a:gd name="f73" fmla="*/ 10800 f71 1"/>
              <a:gd name="f74" fmla="*/ f72 f72 1"/>
              <a:gd name="f75" fmla="*/ f73 f73 1"/>
              <a:gd name="f76" fmla="+- f74 f75 0"/>
              <a:gd name="f77" fmla="sqrt f76"/>
              <a:gd name="f78" fmla="*/ f8 1 f77"/>
              <a:gd name="f79" fmla="*/ f70 f78 1"/>
              <a:gd name="f80" fmla="*/ f71 f78 1"/>
              <a:gd name="f81" fmla="+- 10800 0 f79"/>
              <a:gd name="f82" fmla="+- 10800 0 f8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48" y="f49"/>
              </a:cxn>
              <a:cxn ang="f29">
                <a:pos x="f44" y="f47"/>
              </a:cxn>
              <a:cxn ang="f29">
                <a:pos x="f50" y="f51"/>
              </a:cxn>
              <a:cxn ang="f29">
                <a:pos x="f44" y="f46"/>
              </a:cxn>
              <a:cxn ang="f29">
                <a:pos x="f48" y="f52"/>
              </a:cxn>
              <a:cxn ang="f29">
                <a:pos x="f45" y="f46"/>
              </a:cxn>
              <a:cxn ang="f29">
                <a:pos x="f53" y="f51"/>
              </a:cxn>
              <a:cxn ang="f29">
                <a:pos x="f45" y="f47"/>
              </a:cxn>
            </a:cxnLst>
            <a:rect l="f44" t="f47" r="f45" b="f46"/>
            <a:pathLst>
              <a:path w="21600" h="21600">
                <a:moveTo>
                  <a:pt x="f81" y="f82"/>
                </a:moveTo>
                <a:arcTo wR="f10" hR="f10" stAng="f27" swAng="f36"/>
                <a:close/>
              </a:path>
            </a:pathLst>
          </a:custGeom>
          <a:noFill/>
          <a:ln w="38157">
            <a:solidFill>
              <a:srgbClr val="0070C0"/>
            </a:solidFill>
            <a:prstDash val="solid"/>
            <a:miter/>
          </a:ln>
        </p:spPr>
        <p:txBody>
          <a:bodyPr vert="horz" wrap="square" lIns="90004" tIns="44997" rIns="90004" bIns="44997" anchor="ctr" anchorCtr="1" compatLnSpc="0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i-FI" sz="18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Otsikko 1"/>
          <p:cNvSpPr/>
          <p:nvPr/>
        </p:nvSpPr>
        <p:spPr>
          <a:xfrm>
            <a:off x="286920" y="116640"/>
            <a:ext cx="8856722" cy="863641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ctr" anchorCtr="1" compatLnSpc="0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i-FI" sz="3600" b="1" i="0" u="none" strike="noStrike" kern="1200" cap="none" spc="0" baseline="0">
                <a:solidFill>
                  <a:srgbClr val="000000"/>
                </a:solidFill>
                <a:uFillTx/>
                <a:latin typeface="Comic Sans MS" pitchFamily="66"/>
                <a:ea typeface="Microsoft YaHei" pitchFamily="2"/>
                <a:cs typeface="Aharoni" pitchFamily="2"/>
              </a:rPr>
              <a:t>How long is the perimeter?</a:t>
            </a:r>
          </a:p>
        </p:txBody>
      </p:sp>
      <p:sp>
        <p:nvSpPr>
          <p:cNvPr id="6" name="Suorakulmio 7"/>
          <p:cNvSpPr/>
          <p:nvPr/>
        </p:nvSpPr>
        <p:spPr>
          <a:xfrm>
            <a:off x="2699637" y="908639"/>
            <a:ext cx="3456002" cy="791641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B9CDE5"/>
          </a:solidFill>
          <a:ln w="25557">
            <a:solidFill>
              <a:srgbClr val="000000"/>
            </a:solidFill>
            <a:prstDash val="solid"/>
            <a:miter/>
          </a:ln>
        </p:spPr>
        <p:txBody>
          <a:bodyPr vert="horz" wrap="square" lIns="90004" tIns="44997" rIns="90004" bIns="44997" anchor="ctr" anchorCtr="1" compatLnSpc="0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i-FI" sz="18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7" name="Otsikko 1"/>
          <p:cNvSpPr/>
          <p:nvPr/>
        </p:nvSpPr>
        <p:spPr>
          <a:xfrm>
            <a:off x="4068001" y="1556637"/>
            <a:ext cx="1079641" cy="647642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ctr" anchorCtr="1" compatLnSpc="0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i-FI" sz="2800" b="1" i="0" u="none" strike="noStrike" kern="1200" cap="none" spc="0" baseline="0">
                <a:solidFill>
                  <a:srgbClr val="000000"/>
                </a:solidFill>
                <a:uFillTx/>
                <a:latin typeface="Comic Sans MS" pitchFamily="66"/>
                <a:ea typeface="Microsoft YaHei" pitchFamily="2"/>
                <a:cs typeface="Aharoni" pitchFamily="2"/>
              </a:rPr>
              <a:t>4x</a:t>
            </a:r>
          </a:p>
        </p:txBody>
      </p:sp>
      <p:sp>
        <p:nvSpPr>
          <p:cNvPr id="8" name="Suorakulmio 9"/>
          <p:cNvSpPr/>
          <p:nvPr/>
        </p:nvSpPr>
        <p:spPr>
          <a:xfrm>
            <a:off x="2275200" y="980639"/>
            <a:ext cx="421556" cy="5778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4" tIns="44997" rIns="90004" bIns="44997" anchor="t" anchorCtr="1" compatLnSpc="0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i-FI" sz="3200" b="1" i="0" u="none" strike="noStrike" kern="1200" cap="none" spc="0" baseline="0">
                <a:solidFill>
                  <a:srgbClr val="000000"/>
                </a:solidFill>
                <a:uFillTx/>
                <a:latin typeface="Comic Sans MS" pitchFamily="66"/>
                <a:ea typeface="Microsoft YaHei" pitchFamily="2"/>
                <a:cs typeface="Aharoni" pitchFamily="2"/>
              </a:rPr>
              <a:t>x</a:t>
            </a:r>
          </a:p>
        </p:txBody>
      </p:sp>
      <p:sp>
        <p:nvSpPr>
          <p:cNvPr id="9" name="Otsikko 1"/>
          <p:cNvSpPr/>
          <p:nvPr/>
        </p:nvSpPr>
        <p:spPr>
          <a:xfrm>
            <a:off x="323642" y="1845003"/>
            <a:ext cx="8496723" cy="1079641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ctr" anchorCtr="1" compatLnSpc="0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i-FI" sz="3600" b="1" i="0" u="none" strike="noStrike" kern="1200" cap="none" spc="0" baseline="0">
                <a:solidFill>
                  <a:srgbClr val="D91196"/>
                </a:solidFill>
                <a:uFillTx/>
                <a:latin typeface="Comic Sans MS" pitchFamily="66"/>
                <a:ea typeface="Microsoft YaHei" pitchFamily="2"/>
                <a:cs typeface="Aharoni" pitchFamily="2"/>
              </a:rPr>
              <a:t>5x          or         10x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 l="38778" t="24787" r="50560" b="48785"/>
          <a:stretch>
            <a:fillRect/>
          </a:stretch>
        </p:blipFill>
        <p:spPr>
          <a:xfrm>
            <a:off x="6372362" y="2997000"/>
            <a:ext cx="1871996" cy="2880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Kuva 4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 l="50097" t="24427" r="42632" b="48619"/>
          <a:stretch>
            <a:fillRect/>
          </a:stretch>
        </p:blipFill>
        <p:spPr>
          <a:xfrm>
            <a:off x="1043641" y="2997000"/>
            <a:ext cx="1367640" cy="272123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Ellipsi 5"/>
          <p:cNvSpPr/>
          <p:nvPr/>
        </p:nvSpPr>
        <p:spPr>
          <a:xfrm>
            <a:off x="323642" y="2781001"/>
            <a:ext cx="2808003" cy="33840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*/ 5419351 1 1725033"/>
              <a:gd name="f8" fmla="*/ 10800 10800 1"/>
              <a:gd name="f9" fmla="+- 0 0 360"/>
              <a:gd name="f10" fmla="val 10800"/>
              <a:gd name="f11" fmla="+- 0 0 0"/>
              <a:gd name="f12" fmla="*/ f3 1 21600"/>
              <a:gd name="f13" fmla="*/ f4 1 21600"/>
              <a:gd name="f14" fmla="val f5"/>
              <a:gd name="f15" fmla="val f6"/>
              <a:gd name="f16" fmla="*/ 0 f7 1"/>
              <a:gd name="f17" fmla="*/ f5 f0 1"/>
              <a:gd name="f18" fmla="*/ f9 f0 1"/>
              <a:gd name="f19" fmla="*/ f11 f0 1"/>
              <a:gd name="f20" fmla="+- f15 0 f14"/>
              <a:gd name="f21" fmla="*/ f16 1 f2"/>
              <a:gd name="f22" fmla="*/ f17 1 f2"/>
              <a:gd name="f23" fmla="*/ f18 1 f2"/>
              <a:gd name="f24" fmla="*/ f19 1 f2"/>
              <a:gd name="f25" fmla="*/ f20 1 21600"/>
              <a:gd name="f26" fmla="+- 0 0 f21"/>
              <a:gd name="f27" fmla="+- f22 0 f1"/>
              <a:gd name="f28" fmla="+- f23 0 f1"/>
              <a:gd name="f29" fmla="+- f24 0 f1"/>
              <a:gd name="f30" fmla="*/ 3163 f25 1"/>
              <a:gd name="f31" fmla="*/ 18437 f25 1"/>
              <a:gd name="f32" fmla="*/ 10800 f25 1"/>
              <a:gd name="f33" fmla="*/ 0 f25 1"/>
              <a:gd name="f34" fmla="*/ 21600 f25 1"/>
              <a:gd name="f35" fmla="*/ f26 f0 1"/>
              <a:gd name="f36" fmla="+- f28 0 f27"/>
              <a:gd name="f37" fmla="*/ f35 1 f7"/>
              <a:gd name="f38" fmla="*/ f32 1 f25"/>
              <a:gd name="f39" fmla="*/ f33 1 f25"/>
              <a:gd name="f40" fmla="*/ f30 1 f25"/>
              <a:gd name="f41" fmla="*/ f31 1 f25"/>
              <a:gd name="f42" fmla="*/ f34 1 f25"/>
              <a:gd name="f43" fmla="+- f37 0 f1"/>
              <a:gd name="f44" fmla="*/ f40 f12 1"/>
              <a:gd name="f45" fmla="*/ f41 f12 1"/>
              <a:gd name="f46" fmla="*/ f41 f13 1"/>
              <a:gd name="f47" fmla="*/ f40 f13 1"/>
              <a:gd name="f48" fmla="*/ f38 f12 1"/>
              <a:gd name="f49" fmla="*/ f39 f13 1"/>
              <a:gd name="f50" fmla="*/ f39 f12 1"/>
              <a:gd name="f51" fmla="*/ f38 f13 1"/>
              <a:gd name="f52" fmla="*/ f42 f13 1"/>
              <a:gd name="f53" fmla="*/ f42 f12 1"/>
              <a:gd name="f54" fmla="+- f43 f1 0"/>
              <a:gd name="f55" fmla="*/ f54 f7 1"/>
              <a:gd name="f56" fmla="*/ f55 1 f0"/>
              <a:gd name="f57" fmla="+- 0 0 f56"/>
              <a:gd name="f58" fmla="+- 0 0 f57"/>
              <a:gd name="f59" fmla="*/ f58 f0 1"/>
              <a:gd name="f60" fmla="*/ f59 1 f7"/>
              <a:gd name="f61" fmla="+- f60 0 f1"/>
              <a:gd name="f62" fmla="cos 1 f61"/>
              <a:gd name="f63" fmla="sin 1 f61"/>
              <a:gd name="f64" fmla="+- 0 0 f62"/>
              <a:gd name="f65" fmla="+- 0 0 f63"/>
              <a:gd name="f66" fmla="+- 0 0 f64"/>
              <a:gd name="f67" fmla="+- 0 0 f65"/>
              <a:gd name="f68" fmla="val f66"/>
              <a:gd name="f69" fmla="val f67"/>
              <a:gd name="f70" fmla="+- 0 0 f68"/>
              <a:gd name="f71" fmla="+- 0 0 f69"/>
              <a:gd name="f72" fmla="*/ 10800 f70 1"/>
              <a:gd name="f73" fmla="*/ 10800 f71 1"/>
              <a:gd name="f74" fmla="*/ f72 f72 1"/>
              <a:gd name="f75" fmla="*/ f73 f73 1"/>
              <a:gd name="f76" fmla="+- f74 f75 0"/>
              <a:gd name="f77" fmla="sqrt f76"/>
              <a:gd name="f78" fmla="*/ f8 1 f77"/>
              <a:gd name="f79" fmla="*/ f70 f78 1"/>
              <a:gd name="f80" fmla="*/ f71 f78 1"/>
              <a:gd name="f81" fmla="+- 10800 0 f79"/>
              <a:gd name="f82" fmla="+- 10800 0 f8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48" y="f49"/>
              </a:cxn>
              <a:cxn ang="f29">
                <a:pos x="f44" y="f47"/>
              </a:cxn>
              <a:cxn ang="f29">
                <a:pos x="f50" y="f51"/>
              </a:cxn>
              <a:cxn ang="f29">
                <a:pos x="f44" y="f46"/>
              </a:cxn>
              <a:cxn ang="f29">
                <a:pos x="f48" y="f52"/>
              </a:cxn>
              <a:cxn ang="f29">
                <a:pos x="f45" y="f46"/>
              </a:cxn>
              <a:cxn ang="f29">
                <a:pos x="f53" y="f51"/>
              </a:cxn>
              <a:cxn ang="f29">
                <a:pos x="f45" y="f47"/>
              </a:cxn>
            </a:cxnLst>
            <a:rect l="f44" t="f47" r="f45" b="f46"/>
            <a:pathLst>
              <a:path w="21600" h="21600">
                <a:moveTo>
                  <a:pt x="f81" y="f82"/>
                </a:moveTo>
                <a:arcTo wR="f10" hR="f10" stAng="f27" swAng="f36"/>
                <a:close/>
              </a:path>
            </a:pathLst>
          </a:custGeom>
          <a:noFill/>
          <a:ln w="38157">
            <a:solidFill>
              <a:srgbClr val="0070C0"/>
            </a:solidFill>
            <a:prstDash val="solid"/>
            <a:miter/>
          </a:ln>
        </p:spPr>
        <p:txBody>
          <a:bodyPr vert="horz" wrap="square" lIns="90004" tIns="44997" rIns="90004" bIns="44997" anchor="ctr" anchorCtr="1" compatLnSpc="0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i-FI" sz="18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Otsikko 1"/>
          <p:cNvSpPr/>
          <p:nvPr/>
        </p:nvSpPr>
        <p:spPr>
          <a:xfrm>
            <a:off x="286920" y="116640"/>
            <a:ext cx="8856722" cy="863641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ctr" anchorCtr="1" compatLnSpc="0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i-FI" sz="3600" b="1" i="0" u="none" strike="noStrike" kern="1200" cap="none" spc="0" baseline="0">
                <a:solidFill>
                  <a:srgbClr val="000000"/>
                </a:solidFill>
                <a:uFillTx/>
                <a:latin typeface="Comic Sans MS" pitchFamily="66"/>
                <a:ea typeface="Microsoft YaHei" pitchFamily="2"/>
                <a:cs typeface="Aharoni" pitchFamily="2"/>
              </a:rPr>
              <a:t>How long is the perimeter?</a:t>
            </a:r>
          </a:p>
        </p:txBody>
      </p:sp>
      <p:sp>
        <p:nvSpPr>
          <p:cNvPr id="6" name="Otsikko 1"/>
          <p:cNvSpPr/>
          <p:nvPr/>
        </p:nvSpPr>
        <p:spPr>
          <a:xfrm>
            <a:off x="3780001" y="1772637"/>
            <a:ext cx="1079641" cy="647642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ctr" anchorCtr="1" compatLnSpc="0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i-FI" sz="2800" b="1" i="0" u="none" strike="noStrike" kern="1200" cap="none" spc="0" baseline="0">
                <a:solidFill>
                  <a:srgbClr val="000000"/>
                </a:solidFill>
                <a:uFillTx/>
                <a:latin typeface="Comic Sans MS" pitchFamily="66"/>
                <a:ea typeface="Microsoft YaHei" pitchFamily="2"/>
                <a:cs typeface="Aharoni" pitchFamily="2"/>
              </a:rPr>
              <a:t>8x</a:t>
            </a:r>
          </a:p>
        </p:txBody>
      </p:sp>
      <p:sp>
        <p:nvSpPr>
          <p:cNvPr id="7" name="Suorakulmio 9"/>
          <p:cNvSpPr/>
          <p:nvPr/>
        </p:nvSpPr>
        <p:spPr>
          <a:xfrm>
            <a:off x="2411638" y="1124638"/>
            <a:ext cx="429118" cy="5778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4" tIns="44997" rIns="90004" bIns="44997" anchor="t" anchorCtr="1" compatLnSpc="0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i-FI" sz="3200" b="1" i="0" u="none" strike="noStrike" kern="1200" cap="none" spc="0" baseline="0">
                <a:solidFill>
                  <a:srgbClr val="000000"/>
                </a:solidFill>
                <a:uFillTx/>
                <a:latin typeface="Comic Sans MS" pitchFamily="66"/>
                <a:ea typeface="Microsoft YaHei" pitchFamily="2"/>
                <a:cs typeface="Aharoni" pitchFamily="2"/>
              </a:rPr>
              <a:t>3</a:t>
            </a:r>
          </a:p>
        </p:txBody>
      </p:sp>
      <p:sp>
        <p:nvSpPr>
          <p:cNvPr id="8" name="Otsikko 1"/>
          <p:cNvSpPr/>
          <p:nvPr/>
        </p:nvSpPr>
        <p:spPr>
          <a:xfrm>
            <a:off x="251642" y="1989002"/>
            <a:ext cx="8496723" cy="1079641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ctr" anchorCtr="1" compatLnSpc="0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i-FI" sz="3600" b="1" i="0" u="none" strike="noStrike" kern="1200" cap="none" spc="0" baseline="0">
                <a:solidFill>
                  <a:srgbClr val="D91196"/>
                </a:solidFill>
                <a:uFillTx/>
                <a:latin typeface="Comic Sans MS" pitchFamily="66"/>
                <a:ea typeface="Microsoft YaHei" pitchFamily="2"/>
                <a:cs typeface="Aharoni" pitchFamily="2"/>
              </a:rPr>
              <a:t>18x+3         or          21x</a:t>
            </a:r>
          </a:p>
        </p:txBody>
      </p:sp>
      <p:sp>
        <p:nvSpPr>
          <p:cNvPr id="9" name="Suorakulmainen kolmio 11"/>
          <p:cNvSpPr/>
          <p:nvPr/>
        </p:nvSpPr>
        <p:spPr>
          <a:xfrm>
            <a:off x="2843637" y="980639"/>
            <a:ext cx="3240002" cy="86364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+- 0 0 0"/>
              <a:gd name="f8" fmla="*/ f3 1 21600"/>
              <a:gd name="f9" fmla="*/ f4 1 21600"/>
              <a:gd name="f10" fmla="val f5"/>
              <a:gd name="f11" fmla="val f6"/>
              <a:gd name="f12" fmla="*/ f7 f0 1"/>
              <a:gd name="f13" fmla="+- f11 0 f10"/>
              <a:gd name="f14" fmla="*/ f12 1 f2"/>
              <a:gd name="f15" fmla="*/ f13 1 21600"/>
              <a:gd name="f16" fmla="+- f14 0 f1"/>
              <a:gd name="f17" fmla="*/ 1900 f15 1"/>
              <a:gd name="f18" fmla="*/ 12700 f15 1"/>
              <a:gd name="f19" fmla="*/ 19700 f15 1"/>
              <a:gd name="f20" fmla="*/ 10800 f15 1"/>
              <a:gd name="f21" fmla="*/ 0 f15 1"/>
              <a:gd name="f22" fmla="*/ 5400 f15 1"/>
              <a:gd name="f23" fmla="*/ 21600 f15 1"/>
              <a:gd name="f24" fmla="*/ 16200 f15 1"/>
              <a:gd name="f25" fmla="*/ f20 1 f15"/>
              <a:gd name="f26" fmla="*/ f21 1 f15"/>
              <a:gd name="f27" fmla="*/ f22 1 f15"/>
              <a:gd name="f28" fmla="*/ f23 1 f15"/>
              <a:gd name="f29" fmla="*/ f24 1 f15"/>
              <a:gd name="f30" fmla="*/ f17 1 f15"/>
              <a:gd name="f31" fmla="*/ f18 1 f15"/>
              <a:gd name="f32" fmla="*/ f19 1 f15"/>
              <a:gd name="f33" fmla="*/ f30 f8 1"/>
              <a:gd name="f34" fmla="*/ f31 f8 1"/>
              <a:gd name="f35" fmla="*/ f32 f9 1"/>
              <a:gd name="f36" fmla="*/ f31 f9 1"/>
              <a:gd name="f37" fmla="*/ f25 f8 1"/>
              <a:gd name="f38" fmla="*/ f26 f9 1"/>
              <a:gd name="f39" fmla="*/ f27 f8 1"/>
              <a:gd name="f40" fmla="*/ f25 f9 1"/>
              <a:gd name="f41" fmla="*/ f26 f8 1"/>
              <a:gd name="f42" fmla="*/ f28 f9 1"/>
              <a:gd name="f43" fmla="*/ f28 f8 1"/>
              <a:gd name="f44" fmla="*/ f29 f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6">
                <a:pos x="f37" y="f38"/>
              </a:cxn>
              <a:cxn ang="f16">
                <a:pos x="f39" y="f40"/>
              </a:cxn>
              <a:cxn ang="f16">
                <a:pos x="f41" y="f42"/>
              </a:cxn>
              <a:cxn ang="f16">
                <a:pos x="f37" y="f42"/>
              </a:cxn>
              <a:cxn ang="f16">
                <a:pos x="f43" y="f42"/>
              </a:cxn>
              <a:cxn ang="f16">
                <a:pos x="f44" y="f40"/>
              </a:cxn>
            </a:cxnLst>
            <a:rect l="f33" t="f36" r="f34" b="f35"/>
            <a:pathLst>
              <a:path w="21600" h="21600">
                <a:moveTo>
                  <a:pt x="f5" y="f5"/>
                </a:moveTo>
                <a:lnTo>
                  <a:pt x="f6" y="f6"/>
                </a:lnTo>
                <a:lnTo>
                  <a:pt x="f5" y="f6"/>
                </a:lnTo>
                <a:lnTo>
                  <a:pt x="f5" y="f5"/>
                </a:lnTo>
                <a:close/>
              </a:path>
            </a:pathLst>
          </a:custGeom>
          <a:solidFill>
            <a:srgbClr val="95B3D7"/>
          </a:solidFill>
          <a:ln w="25557">
            <a:solidFill>
              <a:srgbClr val="3A5F8B"/>
            </a:solidFill>
            <a:prstDash val="solid"/>
            <a:miter/>
          </a:ln>
        </p:spPr>
        <p:txBody>
          <a:bodyPr vert="horz" wrap="square" lIns="90004" tIns="44997" rIns="90004" bIns="44997" anchor="ctr" anchorCtr="1" compatLnSpc="0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i-FI" sz="18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10" name="Otsikko 1"/>
          <p:cNvSpPr/>
          <p:nvPr/>
        </p:nvSpPr>
        <p:spPr>
          <a:xfrm>
            <a:off x="4068001" y="836639"/>
            <a:ext cx="1079641" cy="647642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ctr" anchorCtr="1" compatLnSpc="0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i-FI" sz="2800" b="1" i="0" u="none" strike="noStrike" kern="1200" cap="none" spc="0" baseline="0">
                <a:solidFill>
                  <a:srgbClr val="000000"/>
                </a:solidFill>
                <a:uFillTx/>
                <a:latin typeface="Comic Sans MS" pitchFamily="66"/>
                <a:ea typeface="Microsoft YaHei" pitchFamily="2"/>
                <a:cs typeface="Aharoni" pitchFamily="2"/>
              </a:rPr>
              <a:t>10x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/>
          <p:nvPr/>
        </p:nvSpPr>
        <p:spPr>
          <a:xfrm>
            <a:off x="251642" y="548640"/>
            <a:ext cx="8496723" cy="1079641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ctr" anchorCtr="1" compatLnSpc="0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i-FI" sz="4400" b="1" i="0" u="none" strike="noStrike" kern="1200" cap="none" spc="0" baseline="0">
                <a:solidFill>
                  <a:srgbClr val="D91196"/>
                </a:solidFill>
                <a:uFillTx/>
                <a:latin typeface="Comic Sans MS" pitchFamily="66"/>
                <a:ea typeface="Microsoft YaHei" pitchFamily="2"/>
                <a:cs typeface="Aharoni" pitchFamily="2"/>
              </a:rPr>
              <a:t>Now answer this way</a:t>
            </a:r>
          </a:p>
        </p:txBody>
      </p:sp>
      <p:pic>
        <p:nvPicPr>
          <p:cNvPr id="3" name="Kuva 4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 l="45379" t="29268" r="45093" b="18246"/>
          <a:stretch>
            <a:fillRect/>
          </a:stretch>
        </p:blipFill>
        <p:spPr>
          <a:xfrm>
            <a:off x="1691640" y="1700637"/>
            <a:ext cx="923397" cy="296207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Kuva 6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 l="54821" t="29268" r="23456" b="18246"/>
          <a:stretch>
            <a:fillRect/>
          </a:stretch>
        </p:blipFill>
        <p:spPr>
          <a:xfrm>
            <a:off x="6011997" y="1628637"/>
            <a:ext cx="2104555" cy="29620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i 5"/>
          <p:cNvSpPr/>
          <p:nvPr/>
        </p:nvSpPr>
        <p:spPr>
          <a:xfrm>
            <a:off x="827641" y="2565001"/>
            <a:ext cx="2880003" cy="33840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*/ 5419351 1 1725033"/>
              <a:gd name="f8" fmla="*/ 10800 10800 1"/>
              <a:gd name="f9" fmla="+- 0 0 360"/>
              <a:gd name="f10" fmla="val 10800"/>
              <a:gd name="f11" fmla="+- 0 0 0"/>
              <a:gd name="f12" fmla="*/ f3 1 21600"/>
              <a:gd name="f13" fmla="*/ f4 1 21600"/>
              <a:gd name="f14" fmla="val f5"/>
              <a:gd name="f15" fmla="val f6"/>
              <a:gd name="f16" fmla="*/ 0 f7 1"/>
              <a:gd name="f17" fmla="*/ f5 f0 1"/>
              <a:gd name="f18" fmla="*/ f9 f0 1"/>
              <a:gd name="f19" fmla="*/ f11 f0 1"/>
              <a:gd name="f20" fmla="+- f15 0 f14"/>
              <a:gd name="f21" fmla="*/ f16 1 f2"/>
              <a:gd name="f22" fmla="*/ f17 1 f2"/>
              <a:gd name="f23" fmla="*/ f18 1 f2"/>
              <a:gd name="f24" fmla="*/ f19 1 f2"/>
              <a:gd name="f25" fmla="*/ f20 1 21600"/>
              <a:gd name="f26" fmla="+- 0 0 f21"/>
              <a:gd name="f27" fmla="+- f22 0 f1"/>
              <a:gd name="f28" fmla="+- f23 0 f1"/>
              <a:gd name="f29" fmla="+- f24 0 f1"/>
              <a:gd name="f30" fmla="*/ 3163 f25 1"/>
              <a:gd name="f31" fmla="*/ 18437 f25 1"/>
              <a:gd name="f32" fmla="*/ 10800 f25 1"/>
              <a:gd name="f33" fmla="*/ 0 f25 1"/>
              <a:gd name="f34" fmla="*/ 21600 f25 1"/>
              <a:gd name="f35" fmla="*/ f26 f0 1"/>
              <a:gd name="f36" fmla="+- f28 0 f27"/>
              <a:gd name="f37" fmla="*/ f35 1 f7"/>
              <a:gd name="f38" fmla="*/ f32 1 f25"/>
              <a:gd name="f39" fmla="*/ f33 1 f25"/>
              <a:gd name="f40" fmla="*/ f30 1 f25"/>
              <a:gd name="f41" fmla="*/ f31 1 f25"/>
              <a:gd name="f42" fmla="*/ f34 1 f25"/>
              <a:gd name="f43" fmla="+- f37 0 f1"/>
              <a:gd name="f44" fmla="*/ f40 f12 1"/>
              <a:gd name="f45" fmla="*/ f41 f12 1"/>
              <a:gd name="f46" fmla="*/ f41 f13 1"/>
              <a:gd name="f47" fmla="*/ f40 f13 1"/>
              <a:gd name="f48" fmla="*/ f38 f12 1"/>
              <a:gd name="f49" fmla="*/ f39 f13 1"/>
              <a:gd name="f50" fmla="*/ f39 f12 1"/>
              <a:gd name="f51" fmla="*/ f38 f13 1"/>
              <a:gd name="f52" fmla="*/ f42 f13 1"/>
              <a:gd name="f53" fmla="*/ f42 f12 1"/>
              <a:gd name="f54" fmla="+- f43 f1 0"/>
              <a:gd name="f55" fmla="*/ f54 f7 1"/>
              <a:gd name="f56" fmla="*/ f55 1 f0"/>
              <a:gd name="f57" fmla="+- 0 0 f56"/>
              <a:gd name="f58" fmla="+- 0 0 f57"/>
              <a:gd name="f59" fmla="*/ f58 f0 1"/>
              <a:gd name="f60" fmla="*/ f59 1 f7"/>
              <a:gd name="f61" fmla="+- f60 0 f1"/>
              <a:gd name="f62" fmla="cos 1 f61"/>
              <a:gd name="f63" fmla="sin 1 f61"/>
              <a:gd name="f64" fmla="+- 0 0 f62"/>
              <a:gd name="f65" fmla="+- 0 0 f63"/>
              <a:gd name="f66" fmla="+- 0 0 f64"/>
              <a:gd name="f67" fmla="+- 0 0 f65"/>
              <a:gd name="f68" fmla="val f66"/>
              <a:gd name="f69" fmla="val f67"/>
              <a:gd name="f70" fmla="+- 0 0 f68"/>
              <a:gd name="f71" fmla="+- 0 0 f69"/>
              <a:gd name="f72" fmla="*/ 10800 f70 1"/>
              <a:gd name="f73" fmla="*/ 10800 f71 1"/>
              <a:gd name="f74" fmla="*/ f72 f72 1"/>
              <a:gd name="f75" fmla="*/ f73 f73 1"/>
              <a:gd name="f76" fmla="+- f74 f75 0"/>
              <a:gd name="f77" fmla="sqrt f76"/>
              <a:gd name="f78" fmla="*/ f8 1 f77"/>
              <a:gd name="f79" fmla="*/ f70 f78 1"/>
              <a:gd name="f80" fmla="*/ f71 f78 1"/>
              <a:gd name="f81" fmla="+- 10800 0 f79"/>
              <a:gd name="f82" fmla="+- 10800 0 f8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48" y="f49"/>
              </a:cxn>
              <a:cxn ang="f29">
                <a:pos x="f44" y="f47"/>
              </a:cxn>
              <a:cxn ang="f29">
                <a:pos x="f50" y="f51"/>
              </a:cxn>
              <a:cxn ang="f29">
                <a:pos x="f44" y="f46"/>
              </a:cxn>
              <a:cxn ang="f29">
                <a:pos x="f48" y="f52"/>
              </a:cxn>
              <a:cxn ang="f29">
                <a:pos x="f45" y="f46"/>
              </a:cxn>
              <a:cxn ang="f29">
                <a:pos x="f53" y="f51"/>
              </a:cxn>
              <a:cxn ang="f29">
                <a:pos x="f45" y="f47"/>
              </a:cxn>
            </a:cxnLst>
            <a:rect l="f44" t="f47" r="f45" b="f46"/>
            <a:pathLst>
              <a:path w="21600" h="21600">
                <a:moveTo>
                  <a:pt x="f81" y="f82"/>
                </a:moveTo>
                <a:arcTo wR="f10" hR="f10" stAng="f27" swAng="f36"/>
                <a:close/>
              </a:path>
            </a:pathLst>
          </a:custGeom>
          <a:noFill/>
          <a:ln w="38157">
            <a:solidFill>
              <a:srgbClr val="0070C0"/>
            </a:solidFill>
            <a:prstDash val="solid"/>
            <a:miter/>
          </a:ln>
        </p:spPr>
        <p:txBody>
          <a:bodyPr vert="horz" wrap="square" lIns="90004" tIns="44997" rIns="90004" bIns="44997" anchor="ctr" anchorCtr="1" compatLnSpc="0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i-FI" sz="18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Otsikko 1"/>
          <p:cNvSpPr/>
          <p:nvPr/>
        </p:nvSpPr>
        <p:spPr>
          <a:xfrm>
            <a:off x="179643" y="332640"/>
            <a:ext cx="8856722" cy="791641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ctr" anchorCtr="1" compatLnSpc="0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i-FI" sz="3600" b="1" i="0" u="none" strike="noStrike" kern="1200" cap="none" spc="0" baseline="0">
                <a:solidFill>
                  <a:srgbClr val="000000"/>
                </a:solidFill>
                <a:uFillTx/>
                <a:latin typeface="Comic Sans MS" pitchFamily="66"/>
                <a:ea typeface="Microsoft YaHei" pitchFamily="2"/>
                <a:cs typeface="Aharoni" pitchFamily="2"/>
              </a:rPr>
              <a:t>Find the missing term</a:t>
            </a:r>
          </a:p>
        </p:txBody>
      </p:sp>
      <p:pic>
        <p:nvPicPr>
          <p:cNvPr id="4" name="Kuva 7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 l="54821" t="31820" r="24373" b="18246"/>
          <a:stretch>
            <a:fillRect/>
          </a:stretch>
        </p:blipFill>
        <p:spPr>
          <a:xfrm>
            <a:off x="6011997" y="2853001"/>
            <a:ext cx="2015995" cy="281771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Kuva 8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 l="45379" t="29268" r="45093" b="18246"/>
          <a:stretch>
            <a:fillRect/>
          </a:stretch>
        </p:blipFill>
        <p:spPr>
          <a:xfrm>
            <a:off x="1835639" y="2709001"/>
            <a:ext cx="923397" cy="296207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Otsikko 1"/>
          <p:cNvSpPr/>
          <p:nvPr/>
        </p:nvSpPr>
        <p:spPr>
          <a:xfrm>
            <a:off x="0" y="980639"/>
            <a:ext cx="8856722" cy="935641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ctr" anchorCtr="1" compatLnSpc="0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i-FI" sz="3600" b="1" i="0" u="none" strike="noStrike" kern="1200" cap="none" spc="0" baseline="0">
                <a:solidFill>
                  <a:srgbClr val="000000"/>
                </a:solidFill>
                <a:uFillTx/>
                <a:latin typeface="Comic Sans MS" pitchFamily="66"/>
                <a:ea typeface="Microsoft YaHei" pitchFamily="2"/>
                <a:cs typeface="Aharoni" pitchFamily="2"/>
              </a:rPr>
              <a:t>4x – 6 +      + 1 = -2x - 5</a:t>
            </a:r>
          </a:p>
        </p:txBody>
      </p:sp>
      <p:sp>
        <p:nvSpPr>
          <p:cNvPr id="7" name="Suorakulmio 10"/>
          <p:cNvSpPr/>
          <p:nvPr/>
        </p:nvSpPr>
        <p:spPr>
          <a:xfrm>
            <a:off x="3348002" y="1124638"/>
            <a:ext cx="935641" cy="647642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 w="25557">
            <a:solidFill>
              <a:srgbClr val="000000"/>
            </a:solidFill>
            <a:prstDash val="solid"/>
            <a:miter/>
          </a:ln>
        </p:spPr>
        <p:txBody>
          <a:bodyPr vert="horz" wrap="square" lIns="90004" tIns="44997" rIns="90004" bIns="44997" anchor="ctr" anchorCtr="1" compatLnSpc="0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i-FI" sz="18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8" name="Otsikko 1"/>
          <p:cNvSpPr/>
          <p:nvPr/>
        </p:nvSpPr>
        <p:spPr>
          <a:xfrm>
            <a:off x="251642" y="1700637"/>
            <a:ext cx="8496723" cy="1079641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ctr" anchorCtr="1" compatLnSpc="0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i-FI" sz="4400" b="1" i="0" u="none" strike="noStrike" kern="1200" cap="none" spc="0" baseline="0">
                <a:solidFill>
                  <a:srgbClr val="D91196"/>
                </a:solidFill>
                <a:uFillTx/>
                <a:latin typeface="Comic Sans MS" pitchFamily="66"/>
                <a:ea typeface="Microsoft YaHei" pitchFamily="2"/>
                <a:cs typeface="Aharoni" pitchFamily="2"/>
              </a:rPr>
              <a:t>-</a:t>
            </a:r>
            <a:r>
              <a:rPr lang="fi-FI" sz="3600" b="1" i="0" u="none" strike="noStrike" kern="1200" cap="none" spc="0" baseline="0">
                <a:solidFill>
                  <a:srgbClr val="D91196"/>
                </a:solidFill>
                <a:uFillTx/>
                <a:latin typeface="Comic Sans MS" pitchFamily="66"/>
                <a:ea typeface="Microsoft YaHei" pitchFamily="2"/>
                <a:cs typeface="Aharoni" pitchFamily="2"/>
              </a:rPr>
              <a:t>6x           or         2x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i 5"/>
          <p:cNvSpPr/>
          <p:nvPr/>
        </p:nvSpPr>
        <p:spPr>
          <a:xfrm>
            <a:off x="5219998" y="2349002"/>
            <a:ext cx="3096002" cy="367200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*/ 5419351 1 1725033"/>
              <a:gd name="f8" fmla="*/ 10800 10800 1"/>
              <a:gd name="f9" fmla="+- 0 0 360"/>
              <a:gd name="f10" fmla="val 10800"/>
              <a:gd name="f11" fmla="+- 0 0 0"/>
              <a:gd name="f12" fmla="*/ f3 1 21600"/>
              <a:gd name="f13" fmla="*/ f4 1 21600"/>
              <a:gd name="f14" fmla="val f5"/>
              <a:gd name="f15" fmla="val f6"/>
              <a:gd name="f16" fmla="*/ 0 f7 1"/>
              <a:gd name="f17" fmla="*/ f5 f0 1"/>
              <a:gd name="f18" fmla="*/ f9 f0 1"/>
              <a:gd name="f19" fmla="*/ f11 f0 1"/>
              <a:gd name="f20" fmla="+- f15 0 f14"/>
              <a:gd name="f21" fmla="*/ f16 1 f2"/>
              <a:gd name="f22" fmla="*/ f17 1 f2"/>
              <a:gd name="f23" fmla="*/ f18 1 f2"/>
              <a:gd name="f24" fmla="*/ f19 1 f2"/>
              <a:gd name="f25" fmla="*/ f20 1 21600"/>
              <a:gd name="f26" fmla="+- 0 0 f21"/>
              <a:gd name="f27" fmla="+- f22 0 f1"/>
              <a:gd name="f28" fmla="+- f23 0 f1"/>
              <a:gd name="f29" fmla="+- f24 0 f1"/>
              <a:gd name="f30" fmla="*/ 3163 f25 1"/>
              <a:gd name="f31" fmla="*/ 18437 f25 1"/>
              <a:gd name="f32" fmla="*/ 10800 f25 1"/>
              <a:gd name="f33" fmla="*/ 0 f25 1"/>
              <a:gd name="f34" fmla="*/ 21600 f25 1"/>
              <a:gd name="f35" fmla="*/ f26 f0 1"/>
              <a:gd name="f36" fmla="+- f28 0 f27"/>
              <a:gd name="f37" fmla="*/ f35 1 f7"/>
              <a:gd name="f38" fmla="*/ f32 1 f25"/>
              <a:gd name="f39" fmla="*/ f33 1 f25"/>
              <a:gd name="f40" fmla="*/ f30 1 f25"/>
              <a:gd name="f41" fmla="*/ f31 1 f25"/>
              <a:gd name="f42" fmla="*/ f34 1 f25"/>
              <a:gd name="f43" fmla="+- f37 0 f1"/>
              <a:gd name="f44" fmla="*/ f40 f12 1"/>
              <a:gd name="f45" fmla="*/ f41 f12 1"/>
              <a:gd name="f46" fmla="*/ f41 f13 1"/>
              <a:gd name="f47" fmla="*/ f40 f13 1"/>
              <a:gd name="f48" fmla="*/ f38 f12 1"/>
              <a:gd name="f49" fmla="*/ f39 f13 1"/>
              <a:gd name="f50" fmla="*/ f39 f12 1"/>
              <a:gd name="f51" fmla="*/ f38 f13 1"/>
              <a:gd name="f52" fmla="*/ f42 f13 1"/>
              <a:gd name="f53" fmla="*/ f42 f12 1"/>
              <a:gd name="f54" fmla="+- f43 f1 0"/>
              <a:gd name="f55" fmla="*/ f54 f7 1"/>
              <a:gd name="f56" fmla="*/ f55 1 f0"/>
              <a:gd name="f57" fmla="+- 0 0 f56"/>
              <a:gd name="f58" fmla="+- 0 0 f57"/>
              <a:gd name="f59" fmla="*/ f58 f0 1"/>
              <a:gd name="f60" fmla="*/ f59 1 f7"/>
              <a:gd name="f61" fmla="+- f60 0 f1"/>
              <a:gd name="f62" fmla="cos 1 f61"/>
              <a:gd name="f63" fmla="sin 1 f61"/>
              <a:gd name="f64" fmla="+- 0 0 f62"/>
              <a:gd name="f65" fmla="+- 0 0 f63"/>
              <a:gd name="f66" fmla="+- 0 0 f64"/>
              <a:gd name="f67" fmla="+- 0 0 f65"/>
              <a:gd name="f68" fmla="val f66"/>
              <a:gd name="f69" fmla="val f67"/>
              <a:gd name="f70" fmla="+- 0 0 f68"/>
              <a:gd name="f71" fmla="+- 0 0 f69"/>
              <a:gd name="f72" fmla="*/ 10800 f70 1"/>
              <a:gd name="f73" fmla="*/ 10800 f71 1"/>
              <a:gd name="f74" fmla="*/ f72 f72 1"/>
              <a:gd name="f75" fmla="*/ f73 f73 1"/>
              <a:gd name="f76" fmla="+- f74 f75 0"/>
              <a:gd name="f77" fmla="sqrt f76"/>
              <a:gd name="f78" fmla="*/ f8 1 f77"/>
              <a:gd name="f79" fmla="*/ f70 f78 1"/>
              <a:gd name="f80" fmla="*/ f71 f78 1"/>
              <a:gd name="f81" fmla="+- 10800 0 f79"/>
              <a:gd name="f82" fmla="+- 10800 0 f8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48" y="f49"/>
              </a:cxn>
              <a:cxn ang="f29">
                <a:pos x="f44" y="f47"/>
              </a:cxn>
              <a:cxn ang="f29">
                <a:pos x="f50" y="f51"/>
              </a:cxn>
              <a:cxn ang="f29">
                <a:pos x="f44" y="f46"/>
              </a:cxn>
              <a:cxn ang="f29">
                <a:pos x="f48" y="f52"/>
              </a:cxn>
              <a:cxn ang="f29">
                <a:pos x="f45" y="f46"/>
              </a:cxn>
              <a:cxn ang="f29">
                <a:pos x="f53" y="f51"/>
              </a:cxn>
              <a:cxn ang="f29">
                <a:pos x="f45" y="f47"/>
              </a:cxn>
            </a:cxnLst>
            <a:rect l="f44" t="f47" r="f45" b="f46"/>
            <a:pathLst>
              <a:path w="21600" h="21600">
                <a:moveTo>
                  <a:pt x="f81" y="f82"/>
                </a:moveTo>
                <a:arcTo wR="f10" hR="f10" stAng="f27" swAng="f36"/>
                <a:close/>
              </a:path>
            </a:pathLst>
          </a:custGeom>
          <a:noFill/>
          <a:ln w="38157">
            <a:solidFill>
              <a:srgbClr val="0070C0"/>
            </a:solidFill>
            <a:prstDash val="solid"/>
            <a:miter/>
          </a:ln>
        </p:spPr>
        <p:txBody>
          <a:bodyPr vert="horz" wrap="square" lIns="90004" tIns="44997" rIns="90004" bIns="44997" anchor="ctr" anchorCtr="1" compatLnSpc="0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i-FI" sz="18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Otsikko 1"/>
          <p:cNvSpPr/>
          <p:nvPr/>
        </p:nvSpPr>
        <p:spPr>
          <a:xfrm>
            <a:off x="179643" y="332640"/>
            <a:ext cx="8856722" cy="791641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ctr" anchorCtr="1" compatLnSpc="0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i-FI" sz="3600" b="1" i="0" u="none" strike="noStrike" kern="1200" cap="none" spc="0" baseline="0">
                <a:solidFill>
                  <a:srgbClr val="000000"/>
                </a:solidFill>
                <a:uFillTx/>
                <a:latin typeface="Comic Sans MS" pitchFamily="66"/>
                <a:ea typeface="Microsoft YaHei" pitchFamily="2"/>
                <a:cs typeface="Aharoni" pitchFamily="2"/>
              </a:rPr>
              <a:t>Solve the equation</a:t>
            </a:r>
          </a:p>
        </p:txBody>
      </p:sp>
      <p:pic>
        <p:nvPicPr>
          <p:cNvPr id="4" name="Kuva 7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 l="54821" t="31820" r="24373" b="19697"/>
          <a:stretch>
            <a:fillRect/>
          </a:stretch>
        </p:blipFill>
        <p:spPr>
          <a:xfrm>
            <a:off x="5795997" y="2781001"/>
            <a:ext cx="1943996" cy="2736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Kuva 8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 l="45379" t="29268" r="45093" b="18246"/>
          <a:stretch>
            <a:fillRect/>
          </a:stretch>
        </p:blipFill>
        <p:spPr>
          <a:xfrm>
            <a:off x="1547640" y="2349002"/>
            <a:ext cx="923397" cy="296207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Otsikko 1"/>
          <p:cNvSpPr/>
          <p:nvPr/>
        </p:nvSpPr>
        <p:spPr>
          <a:xfrm>
            <a:off x="0" y="980639"/>
            <a:ext cx="8856722" cy="719641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ctr" anchorCtr="1" compatLnSpc="0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i-FI" sz="3600" b="1" i="0" u="none" strike="noStrike" kern="1200" cap="none" spc="0" baseline="0">
                <a:solidFill>
                  <a:srgbClr val="000000"/>
                </a:solidFill>
                <a:uFillTx/>
                <a:latin typeface="Comic Sans MS" pitchFamily="66"/>
                <a:ea typeface="Microsoft YaHei" pitchFamily="2"/>
                <a:cs typeface="Aharoni" pitchFamily="2"/>
              </a:rPr>
              <a:t>4x – 1 = 11</a:t>
            </a:r>
          </a:p>
        </p:txBody>
      </p:sp>
      <p:sp>
        <p:nvSpPr>
          <p:cNvPr id="7" name="Otsikko 1"/>
          <p:cNvSpPr/>
          <p:nvPr/>
        </p:nvSpPr>
        <p:spPr>
          <a:xfrm>
            <a:off x="251642" y="1628637"/>
            <a:ext cx="8496723" cy="791641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ctr" anchorCtr="1" compatLnSpc="0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i-FI" sz="3600" b="1" i="0" u="none" strike="noStrike" kern="1200" cap="none" spc="0" baseline="0">
                <a:solidFill>
                  <a:srgbClr val="D91196"/>
                </a:solidFill>
                <a:uFillTx/>
                <a:latin typeface="Comic Sans MS" pitchFamily="66"/>
                <a:ea typeface="Microsoft YaHei" pitchFamily="2"/>
                <a:cs typeface="Aharoni" pitchFamily="2"/>
              </a:rPr>
              <a:t>x=-3         or         x= 3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6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 l="49849" t="27072" r="33327" b="48007"/>
          <a:stretch>
            <a:fillRect/>
          </a:stretch>
        </p:blipFill>
        <p:spPr>
          <a:xfrm>
            <a:off x="4428000" y="692639"/>
            <a:ext cx="3528002" cy="338400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Otsikko 1"/>
          <p:cNvSpPr/>
          <p:nvPr/>
        </p:nvSpPr>
        <p:spPr>
          <a:xfrm rot="690609">
            <a:off x="102284" y="2231759"/>
            <a:ext cx="4104000" cy="1469523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ctr" anchorCtr="1" compatLnSpc="0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i-FI" sz="4000" b="1" i="0" u="none" strike="noStrike" kern="1200" cap="none" spc="0" baseline="0">
                <a:solidFill>
                  <a:srgbClr val="D91196"/>
                </a:solidFill>
                <a:uFillTx/>
                <a:latin typeface="Comic Sans MS" pitchFamily="66"/>
                <a:ea typeface="Microsoft YaHei" pitchFamily="2"/>
                <a:cs typeface="Aharoni" pitchFamily="2"/>
              </a:rPr>
              <a:t>Thank you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i-FI" sz="4000" b="1" i="0" u="none" strike="noStrike" kern="1200" cap="none" spc="0" baseline="0">
                <a:solidFill>
                  <a:srgbClr val="D91196"/>
                </a:solidFill>
                <a:uFillTx/>
                <a:latin typeface="Comic Sans MS" pitchFamily="66"/>
                <a:ea typeface="Microsoft YaHei" pitchFamily="2"/>
                <a:cs typeface="Aharoni" pitchFamily="2"/>
              </a:rPr>
              <a:t>and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i-FI" sz="4000" b="1" i="0" u="none" strike="noStrike" kern="1200" cap="none" spc="0" baseline="0">
                <a:solidFill>
                  <a:srgbClr val="D91196"/>
                </a:solidFill>
                <a:uFillTx/>
                <a:latin typeface="Comic Sans MS" pitchFamily="66"/>
                <a:ea typeface="Microsoft YaHei" pitchFamily="2"/>
                <a:cs typeface="Aharoni" pitchFamily="2"/>
              </a:rPr>
              <a:t>a bow !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letu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letus 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204</Words>
  <Application>Microsoft Office PowerPoint</Application>
  <PresentationFormat>Näytössä katseltava diaesitys (4:3)</PresentationFormat>
  <Paragraphs>78</Paragraphs>
  <Slides>22</Slides>
  <Notes>22</Notes>
  <HiddenSlides>0</HiddenSlides>
  <MMClips>0</MMClips>
  <ScaleCrop>false</ScaleCrop>
  <HeadingPairs>
    <vt:vector size="4" baseType="variant">
      <vt:variant>
        <vt:lpstr>Teema</vt:lpstr>
      </vt:variant>
      <vt:variant>
        <vt:i4>2</vt:i4>
      </vt:variant>
      <vt:variant>
        <vt:lpstr>Dian otsikot</vt:lpstr>
      </vt:variant>
      <vt:variant>
        <vt:i4>22</vt:i4>
      </vt:variant>
    </vt:vector>
  </HeadingPairs>
  <TitlesOfParts>
    <vt:vector size="24" baseType="lpstr">
      <vt:lpstr>Oletus</vt:lpstr>
      <vt:lpstr>Oletus 1</vt:lpstr>
      <vt:lpstr>Let’s have a little workout</vt:lpstr>
      <vt:lpstr>Polynomials  and equations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Let’s have a little workout</dc:title>
  <dc:creator>Hämäläinen Tiina</dc:creator>
  <cp:lastModifiedBy>Hämäläinen Tiina</cp:lastModifiedBy>
  <cp:revision>2</cp:revision>
  <dcterms:modified xsi:type="dcterms:W3CDTF">2016-10-20T09:11:01Z</dcterms:modified>
</cp:coreProperties>
</file>