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smtClean="0"/>
              <a:t>Muokkaa alaotsikon perustyyliä napsautt.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918975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91189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00042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34802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6566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2275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882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46727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smtClean="0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3349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64090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514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smtClean="0"/>
              <a:t>Muokkaa perustyyl. napsautt.</a:t>
            </a:r>
            <a:endParaRPr lang="fi-FI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0D0AFE-E16D-4D4B-B494-05159E6CFDCD}" type="datetimeFigureOut">
              <a:rPr lang="fi-FI" smtClean="0"/>
              <a:t>6.5.2016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15D88-4FE7-494D-A86D-D0168440D10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60095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b="1" dirty="0" smtClean="0"/>
              <a:t>Project </a:t>
            </a:r>
            <a:r>
              <a:rPr lang="fi-FI" b="1" dirty="0" err="1" smtClean="0"/>
              <a:t>method</a:t>
            </a:r>
            <a:r>
              <a:rPr lang="fi-FI" b="1" dirty="0" smtClean="0"/>
              <a:t> + CLIL</a:t>
            </a:r>
            <a:endParaRPr lang="fi-FI" b="1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b="1" dirty="0" smtClean="0"/>
              <a:t>6th </a:t>
            </a:r>
            <a:r>
              <a:rPr lang="fi-FI" b="1" dirty="0" err="1" smtClean="0"/>
              <a:t>graders</a:t>
            </a:r>
            <a:r>
              <a:rPr lang="fi-FI" b="1" dirty="0" smtClean="0"/>
              <a:t>, English </a:t>
            </a:r>
            <a:r>
              <a:rPr lang="fi-FI" b="1" dirty="0" err="1" smtClean="0"/>
              <a:t>class</a:t>
            </a:r>
            <a:endParaRPr lang="fi-FI" b="1" dirty="0"/>
          </a:p>
        </p:txBody>
      </p:sp>
    </p:spTree>
    <p:extLst>
      <p:ext uri="{BB962C8B-B14F-4D97-AF65-F5344CB8AC3E}">
        <p14:creationId xmlns:p14="http://schemas.microsoft.com/office/powerpoint/2010/main" val="386236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/>
              <a:t>Task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fi-FI" dirty="0" err="1" smtClean="0"/>
              <a:t>Constructive</a:t>
            </a:r>
            <a:r>
              <a:rPr lang="fi-FI" dirty="0" smtClean="0"/>
              <a:t> </a:t>
            </a:r>
            <a:r>
              <a:rPr lang="fi-FI" dirty="0" err="1" smtClean="0"/>
              <a:t>project</a:t>
            </a:r>
            <a:endParaRPr lang="fi-FI" dirty="0"/>
          </a:p>
          <a:p>
            <a:pPr lvl="0"/>
            <a:r>
              <a:rPr lang="fi-FI" dirty="0" err="1" smtClean="0"/>
              <a:t>Groupwork</a:t>
            </a:r>
            <a:r>
              <a:rPr lang="fi-FI" dirty="0" smtClean="0"/>
              <a:t> </a:t>
            </a:r>
            <a:r>
              <a:rPr lang="fi-FI" dirty="0" err="1" smtClean="0"/>
              <a:t>project</a:t>
            </a:r>
            <a:endParaRPr lang="fi-FI" dirty="0"/>
          </a:p>
          <a:p>
            <a:pPr lvl="0"/>
            <a:r>
              <a:rPr lang="fi-FI" dirty="0" err="1" smtClean="0"/>
              <a:t>Realisation</a:t>
            </a:r>
            <a:r>
              <a:rPr lang="fi-FI" dirty="0" smtClean="0"/>
              <a:t> </a:t>
            </a:r>
            <a:r>
              <a:rPr lang="fi-FI" dirty="0" err="1" smtClean="0"/>
              <a:t>free</a:t>
            </a:r>
            <a:r>
              <a:rPr lang="fi-FI" dirty="0" smtClean="0"/>
              <a:t>: a </a:t>
            </a:r>
            <a:r>
              <a:rPr lang="fi-FI" dirty="0" err="1" smtClean="0"/>
              <a:t>poem</a:t>
            </a:r>
            <a:r>
              <a:rPr lang="fi-FI" dirty="0" smtClean="0"/>
              <a:t>, a </a:t>
            </a:r>
            <a:r>
              <a:rPr lang="fi-FI" dirty="0" err="1" smtClean="0"/>
              <a:t>story</a:t>
            </a:r>
            <a:r>
              <a:rPr lang="fi-FI" dirty="0" smtClean="0"/>
              <a:t>, a </a:t>
            </a:r>
            <a:r>
              <a:rPr lang="fi-FI" dirty="0" err="1" smtClean="0"/>
              <a:t>poster</a:t>
            </a:r>
            <a:r>
              <a:rPr lang="fi-FI" dirty="0" smtClean="0"/>
              <a:t>, a show/a play</a:t>
            </a:r>
            <a:endParaRPr lang="fi-FI" dirty="0"/>
          </a:p>
          <a:p>
            <a:pPr lvl="0"/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problem</a:t>
            </a:r>
            <a:r>
              <a:rPr lang="fi-FI" dirty="0" smtClean="0"/>
              <a:t>: </a:t>
            </a:r>
            <a:r>
              <a:rPr lang="fi-FI" dirty="0" err="1" smtClean="0"/>
              <a:t>dealing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subject</a:t>
            </a:r>
            <a:r>
              <a:rPr lang="fi-FI" dirty="0" smtClean="0"/>
              <a:t> </a:t>
            </a:r>
            <a:r>
              <a:rPr lang="fi-FI" dirty="0" err="1" smtClean="0"/>
              <a:t>matter</a:t>
            </a:r>
            <a:r>
              <a:rPr lang="fi-FI" dirty="0" smtClean="0"/>
              <a:t> in </a:t>
            </a:r>
            <a:r>
              <a:rPr lang="fi-FI" dirty="0" err="1" smtClean="0"/>
              <a:t>foreign</a:t>
            </a:r>
            <a:r>
              <a:rPr lang="fi-FI" dirty="0" smtClean="0"/>
              <a:t> </a:t>
            </a:r>
            <a:r>
              <a:rPr lang="fi-FI" dirty="0" err="1" smtClean="0"/>
              <a:t>language</a:t>
            </a:r>
            <a:r>
              <a:rPr lang="fi-FI" dirty="0" smtClean="0"/>
              <a:t>, </a:t>
            </a:r>
            <a:r>
              <a:rPr lang="fi-FI" dirty="0"/>
              <a:t>E</a:t>
            </a:r>
            <a:r>
              <a:rPr lang="fi-FI" dirty="0" smtClean="0"/>
              <a:t>nglish </a:t>
            </a:r>
            <a:r>
              <a:rPr lang="fi-FI" dirty="0" err="1" smtClean="0"/>
              <a:t>terminology</a:t>
            </a:r>
            <a:r>
              <a:rPr lang="fi-FI" dirty="0" smtClean="0"/>
              <a:t> </a:t>
            </a:r>
            <a:r>
              <a:rPr lang="fi-FI" dirty="0"/>
              <a:t>-&gt; </a:t>
            </a:r>
            <a:r>
              <a:rPr lang="fi-FI" dirty="0"/>
              <a:t>E</a:t>
            </a:r>
            <a:r>
              <a:rPr lang="fi-FI" dirty="0" smtClean="0"/>
              <a:t>nglish </a:t>
            </a:r>
            <a:r>
              <a:rPr lang="fi-FI" dirty="0" err="1" smtClean="0"/>
              <a:t>product</a:t>
            </a:r>
            <a:r>
              <a:rPr lang="fi-FI" dirty="0" smtClean="0"/>
              <a:t> </a:t>
            </a:r>
            <a:endParaRPr lang="fi-FI" dirty="0"/>
          </a:p>
          <a:p>
            <a:pPr lvl="0"/>
            <a:r>
              <a:rPr lang="fi-FI" dirty="0" smtClean="0"/>
              <a:t>Planning: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subject</a:t>
            </a:r>
            <a:r>
              <a:rPr lang="fi-FI" dirty="0" smtClean="0"/>
              <a:t> </a:t>
            </a:r>
            <a:r>
              <a:rPr lang="fi-FI" dirty="0" err="1" smtClean="0"/>
              <a:t>matter</a:t>
            </a:r>
            <a:r>
              <a:rPr lang="fi-FI" dirty="0" smtClean="0"/>
              <a:t> </a:t>
            </a:r>
            <a:r>
              <a:rPr lang="fi-FI" dirty="0" err="1" smtClean="0"/>
              <a:t>given</a:t>
            </a:r>
            <a:r>
              <a:rPr lang="fi-FI" dirty="0" smtClean="0"/>
              <a:t> </a:t>
            </a:r>
            <a:r>
              <a:rPr lang="fi-FI" dirty="0" err="1" smtClean="0"/>
              <a:t>by</a:t>
            </a:r>
            <a:r>
              <a:rPr lang="fi-FI" dirty="0" smtClean="0"/>
              <a:t> </a:t>
            </a:r>
            <a:r>
              <a:rPr lang="fi-FI" dirty="0" err="1" smtClean="0"/>
              <a:t>teacher</a:t>
            </a:r>
            <a:r>
              <a:rPr lang="fi-FI" dirty="0" smtClean="0"/>
              <a:t> (</a:t>
            </a:r>
            <a:r>
              <a:rPr lang="fi-FI" dirty="0" err="1" smtClean="0"/>
              <a:t>several</a:t>
            </a:r>
            <a:r>
              <a:rPr lang="fi-FI" dirty="0" smtClean="0"/>
              <a:t> </a:t>
            </a:r>
            <a:r>
              <a:rPr lang="fi-FI" dirty="0" err="1" smtClean="0"/>
              <a:t>choises</a:t>
            </a:r>
            <a:r>
              <a:rPr lang="fi-FI" dirty="0" smtClean="0"/>
              <a:t>): </a:t>
            </a:r>
            <a:r>
              <a:rPr lang="fi-FI" dirty="0"/>
              <a:t>-&gt; </a:t>
            </a:r>
            <a:r>
              <a:rPr lang="fi-FI" dirty="0" err="1" smtClean="0"/>
              <a:t>how</a:t>
            </a:r>
            <a:r>
              <a:rPr lang="fi-FI" dirty="0" smtClean="0"/>
              <a:t> to </a:t>
            </a:r>
            <a:r>
              <a:rPr lang="fi-FI" dirty="0" err="1" smtClean="0"/>
              <a:t>deal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it, </a:t>
            </a:r>
            <a:r>
              <a:rPr lang="fi-FI" dirty="0" err="1" smtClean="0"/>
              <a:t>what</a:t>
            </a:r>
            <a:r>
              <a:rPr lang="fi-FI" dirty="0" smtClean="0"/>
              <a:t> is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product</a:t>
            </a:r>
            <a:r>
              <a:rPr lang="fi-FI" dirty="0" smtClean="0"/>
              <a:t>, </a:t>
            </a:r>
            <a:r>
              <a:rPr lang="fi-FI" dirty="0" err="1" smtClean="0"/>
              <a:t>from</a:t>
            </a:r>
            <a:r>
              <a:rPr lang="fi-FI" dirty="0" smtClean="0"/>
              <a:t> </a:t>
            </a:r>
            <a:r>
              <a:rPr lang="fi-FI" dirty="0" err="1" smtClean="0"/>
              <a:t>what</a:t>
            </a:r>
            <a:r>
              <a:rPr lang="fi-FI" dirty="0" smtClean="0"/>
              <a:t> </a:t>
            </a:r>
            <a:r>
              <a:rPr lang="fi-FI" dirty="0" err="1" smtClean="0"/>
              <a:t>angle</a:t>
            </a:r>
            <a:r>
              <a:rPr lang="fi-FI" dirty="0" smtClean="0"/>
              <a:t> to </a:t>
            </a:r>
            <a:r>
              <a:rPr lang="fi-FI" dirty="0" err="1" smtClean="0"/>
              <a:t>approach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subject</a:t>
            </a:r>
            <a:r>
              <a:rPr lang="fi-FI" dirty="0" smtClean="0"/>
              <a:t> </a:t>
            </a:r>
            <a:r>
              <a:rPr lang="fi-FI" dirty="0" err="1" smtClean="0"/>
              <a:t>matter</a:t>
            </a:r>
            <a:r>
              <a:rPr lang="fi-FI" dirty="0" smtClean="0"/>
              <a:t>, </a:t>
            </a:r>
            <a:r>
              <a:rPr lang="fi-FI" dirty="0" err="1" smtClean="0"/>
              <a:t>how</a:t>
            </a:r>
            <a:r>
              <a:rPr lang="fi-FI" dirty="0" smtClean="0"/>
              <a:t> to </a:t>
            </a:r>
            <a:r>
              <a:rPr lang="fi-FI" dirty="0" err="1" smtClean="0"/>
              <a:t>limit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subject</a:t>
            </a:r>
            <a:r>
              <a:rPr lang="fi-FI" dirty="0" smtClean="0"/>
              <a:t> </a:t>
            </a:r>
            <a:r>
              <a:rPr lang="fi-FI" dirty="0" err="1" smtClean="0"/>
              <a:t>matter</a:t>
            </a:r>
            <a:r>
              <a:rPr lang="fi-FI" dirty="0" smtClean="0"/>
              <a:t>?</a:t>
            </a:r>
            <a:endParaRPr lang="fi-FI" dirty="0"/>
          </a:p>
          <a:p>
            <a:pPr lvl="0"/>
            <a:r>
              <a:rPr lang="fi-FI" dirty="0" err="1" smtClean="0"/>
              <a:t>Producing</a:t>
            </a:r>
            <a:r>
              <a:rPr lang="fi-FI" dirty="0" smtClean="0"/>
              <a:t>: </a:t>
            </a:r>
            <a:r>
              <a:rPr lang="fi-FI" dirty="0" err="1" smtClean="0"/>
              <a:t>gathering</a:t>
            </a:r>
            <a:r>
              <a:rPr lang="fi-FI" dirty="0" smtClean="0"/>
              <a:t> </a:t>
            </a:r>
            <a:r>
              <a:rPr lang="fi-FI" dirty="0" err="1" smtClean="0"/>
              <a:t>information</a:t>
            </a:r>
            <a:r>
              <a:rPr lang="fi-FI" dirty="0" smtClean="0"/>
              <a:t>, </a:t>
            </a:r>
            <a:r>
              <a:rPr lang="fi-FI" dirty="0" err="1" smtClean="0"/>
              <a:t>materials</a:t>
            </a:r>
            <a:r>
              <a:rPr lang="fi-FI" dirty="0" smtClean="0"/>
              <a:t> </a:t>
            </a:r>
            <a:r>
              <a:rPr lang="fi-FI" dirty="0" err="1" smtClean="0"/>
              <a:t>needed</a:t>
            </a:r>
            <a:r>
              <a:rPr lang="fi-FI" dirty="0" smtClean="0"/>
              <a:t>, </a:t>
            </a:r>
            <a:r>
              <a:rPr lang="fi-FI" dirty="0" err="1" smtClean="0"/>
              <a:t>sum</a:t>
            </a:r>
            <a:r>
              <a:rPr lang="fi-FI" dirty="0" smtClean="0"/>
              <a:t> </a:t>
            </a:r>
            <a:r>
              <a:rPr lang="fi-FI" dirty="0" err="1" smtClean="0"/>
              <a:t>up</a:t>
            </a:r>
            <a:r>
              <a:rPr lang="fi-FI" dirty="0" smtClean="0"/>
              <a:t>, </a:t>
            </a:r>
            <a:r>
              <a:rPr lang="fi-FI" dirty="0" err="1" smtClean="0"/>
              <a:t>the</a:t>
            </a:r>
            <a:r>
              <a:rPr lang="fi-FI" dirty="0" smtClean="0"/>
              <a:t> show</a:t>
            </a:r>
            <a:endParaRPr lang="fi-FI" dirty="0"/>
          </a:p>
          <a:p>
            <a:pPr lvl="0"/>
            <a:r>
              <a:rPr lang="fi-FI" dirty="0" err="1" smtClean="0"/>
              <a:t>Showing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final</a:t>
            </a:r>
            <a:r>
              <a:rPr lang="fi-FI" dirty="0" smtClean="0"/>
              <a:t> products to </a:t>
            </a:r>
            <a:r>
              <a:rPr lang="fi-FI" dirty="0" err="1" smtClean="0"/>
              <a:t>others</a:t>
            </a:r>
            <a:endParaRPr lang="fi-FI" dirty="0"/>
          </a:p>
          <a:p>
            <a:pPr lvl="0"/>
            <a:r>
              <a:rPr lang="fi-FI" dirty="0" smtClean="0"/>
              <a:t>Evaluation </a:t>
            </a:r>
            <a:r>
              <a:rPr lang="fi-FI" dirty="0" err="1" smtClean="0"/>
              <a:t>orally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80159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/>
              <a:t>The</a:t>
            </a:r>
            <a:r>
              <a:rPr lang="fi-FI" b="1" dirty="0" smtClean="0"/>
              <a:t> </a:t>
            </a:r>
            <a:r>
              <a:rPr lang="fi-FI" b="1" dirty="0" err="1" smtClean="0"/>
              <a:t>list</a:t>
            </a:r>
            <a:r>
              <a:rPr lang="fi-FI" b="1" dirty="0" smtClean="0"/>
              <a:t> of </a:t>
            </a:r>
            <a:r>
              <a:rPr lang="fi-FI" b="1" dirty="0" err="1" smtClean="0"/>
              <a:t>subject</a:t>
            </a:r>
            <a:r>
              <a:rPr lang="fi-FI" b="1" dirty="0" smtClean="0"/>
              <a:t> </a:t>
            </a:r>
            <a:r>
              <a:rPr lang="fi-FI" b="1" dirty="0" err="1" smtClean="0"/>
              <a:t>matter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subject</a:t>
            </a:r>
            <a:r>
              <a:rPr lang="fi-FI" dirty="0" smtClean="0"/>
              <a:t> </a:t>
            </a:r>
            <a:r>
              <a:rPr lang="fi-FI" dirty="0" err="1" smtClean="0"/>
              <a:t>matter</a:t>
            </a:r>
            <a:r>
              <a:rPr lang="fi-FI" dirty="0" smtClean="0"/>
              <a:t> is </a:t>
            </a:r>
            <a:r>
              <a:rPr lang="fi-FI" dirty="0" err="1" smtClean="0"/>
              <a:t>based</a:t>
            </a:r>
            <a:r>
              <a:rPr lang="fi-FI" dirty="0" smtClean="0"/>
              <a:t> on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things</a:t>
            </a:r>
            <a:r>
              <a:rPr lang="fi-FI" dirty="0" smtClean="0"/>
              <a:t> </a:t>
            </a:r>
            <a:r>
              <a:rPr lang="fi-FI" dirty="0" err="1" smtClean="0"/>
              <a:t>handled</a:t>
            </a:r>
            <a:r>
              <a:rPr lang="fi-FI" dirty="0" smtClean="0"/>
              <a:t> in </a:t>
            </a:r>
            <a:r>
              <a:rPr lang="fi-FI" dirty="0" err="1" smtClean="0"/>
              <a:t>the</a:t>
            </a:r>
            <a:r>
              <a:rPr lang="fi-FI" dirty="0" smtClean="0"/>
              <a:t> English </a:t>
            </a:r>
            <a:r>
              <a:rPr lang="fi-FI" dirty="0" err="1" smtClean="0"/>
              <a:t>book</a:t>
            </a:r>
            <a:r>
              <a:rPr lang="fi-FI" dirty="0" smtClean="0"/>
              <a:t> and </a:t>
            </a:r>
            <a:r>
              <a:rPr lang="fi-FI" dirty="0" err="1" smtClean="0"/>
              <a:t>related</a:t>
            </a:r>
            <a:r>
              <a:rPr lang="fi-FI" dirty="0" smtClean="0"/>
              <a:t> to science, in </a:t>
            </a:r>
            <a:r>
              <a:rPr lang="fi-FI" dirty="0" err="1" smtClean="0"/>
              <a:t>addition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seasons</a:t>
            </a:r>
            <a:r>
              <a:rPr lang="fi-FI" dirty="0" smtClean="0"/>
              <a:t>: </a:t>
            </a:r>
            <a:endParaRPr lang="fi-FI" dirty="0"/>
          </a:p>
          <a:p>
            <a:pPr lvl="0"/>
            <a:r>
              <a:rPr lang="fi-FI" dirty="0" smtClean="0"/>
              <a:t>English </a:t>
            </a:r>
            <a:r>
              <a:rPr lang="fi-FI" dirty="0" err="1" smtClean="0"/>
              <a:t>speaking</a:t>
            </a:r>
            <a:r>
              <a:rPr lang="fi-FI" dirty="0" smtClean="0"/>
              <a:t> </a:t>
            </a:r>
            <a:r>
              <a:rPr lang="fi-FI" dirty="0" err="1" smtClean="0"/>
              <a:t>countries</a:t>
            </a:r>
            <a:r>
              <a:rPr lang="fi-FI" dirty="0" smtClean="0"/>
              <a:t> and </a:t>
            </a:r>
            <a:r>
              <a:rPr lang="fi-FI" dirty="0" err="1" smtClean="0"/>
              <a:t>areas</a:t>
            </a:r>
            <a:r>
              <a:rPr lang="fi-FI" dirty="0" smtClean="0"/>
              <a:t> in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world</a:t>
            </a:r>
            <a:r>
              <a:rPr lang="fi-FI" dirty="0" smtClean="0"/>
              <a:t>: Great Britain, </a:t>
            </a:r>
            <a:r>
              <a:rPr lang="fi-FI" dirty="0"/>
              <a:t>USA, Canada, </a:t>
            </a:r>
            <a:r>
              <a:rPr lang="fi-FI" dirty="0" err="1" smtClean="0"/>
              <a:t>Ireland</a:t>
            </a:r>
            <a:r>
              <a:rPr lang="fi-FI" dirty="0" smtClean="0"/>
              <a:t>, </a:t>
            </a:r>
            <a:r>
              <a:rPr lang="fi-FI" dirty="0"/>
              <a:t>Australia, </a:t>
            </a:r>
            <a:r>
              <a:rPr lang="fi-FI" dirty="0" smtClean="0"/>
              <a:t>New </a:t>
            </a:r>
            <a:r>
              <a:rPr lang="fi-FI" dirty="0" err="1" smtClean="0"/>
              <a:t>Zealand</a:t>
            </a:r>
            <a:r>
              <a:rPr lang="fi-FI" dirty="0" smtClean="0"/>
              <a:t>, South </a:t>
            </a:r>
            <a:r>
              <a:rPr lang="fi-FI" dirty="0" err="1" smtClean="0"/>
              <a:t>Africa</a:t>
            </a:r>
            <a:r>
              <a:rPr lang="fi-FI" dirty="0" smtClean="0"/>
              <a:t>, </a:t>
            </a:r>
            <a:r>
              <a:rPr lang="fi-FI" dirty="0"/>
              <a:t>Malta, Gibraltar, </a:t>
            </a:r>
            <a:r>
              <a:rPr lang="fi-FI" dirty="0" err="1" smtClean="0"/>
              <a:t>India</a:t>
            </a:r>
            <a:r>
              <a:rPr lang="fi-FI" dirty="0"/>
              <a:t>, Hong Kong, Singapore</a:t>
            </a:r>
          </a:p>
          <a:p>
            <a:pPr lvl="0"/>
            <a:r>
              <a:rPr lang="fi-FI" dirty="0" err="1" smtClean="0"/>
              <a:t>Animals</a:t>
            </a:r>
            <a:r>
              <a:rPr lang="fi-FI" dirty="0" smtClean="0"/>
              <a:t> of </a:t>
            </a:r>
            <a:r>
              <a:rPr lang="fi-FI" dirty="0" err="1" smtClean="0"/>
              <a:t>the</a:t>
            </a:r>
            <a:r>
              <a:rPr lang="fi-FI" dirty="0" smtClean="0"/>
              <a:t> English </a:t>
            </a:r>
            <a:r>
              <a:rPr lang="fi-FI" dirty="0" err="1" smtClean="0"/>
              <a:t>speaking</a:t>
            </a:r>
            <a:r>
              <a:rPr lang="fi-FI" dirty="0" smtClean="0"/>
              <a:t> </a:t>
            </a:r>
            <a:r>
              <a:rPr lang="fi-FI" dirty="0" err="1" smtClean="0"/>
              <a:t>countries</a:t>
            </a:r>
            <a:endParaRPr lang="fi-FI" dirty="0"/>
          </a:p>
          <a:p>
            <a:pPr lvl="0"/>
            <a:r>
              <a:rPr lang="fi-FI" dirty="0" err="1" smtClean="0"/>
              <a:t>Dinosauruses</a:t>
            </a:r>
            <a:endParaRPr lang="fi-FI" dirty="0"/>
          </a:p>
          <a:p>
            <a:pPr lvl="0"/>
            <a:r>
              <a:rPr lang="fi-FI" dirty="0" err="1" smtClean="0"/>
              <a:t>Our</a:t>
            </a:r>
            <a:r>
              <a:rPr lang="fi-FI" dirty="0" smtClean="0"/>
              <a:t> </a:t>
            </a:r>
            <a:r>
              <a:rPr lang="fi-FI" dirty="0" err="1" smtClean="0"/>
              <a:t>solar</a:t>
            </a:r>
            <a:r>
              <a:rPr lang="fi-FI" dirty="0" smtClean="0"/>
              <a:t> </a:t>
            </a:r>
            <a:r>
              <a:rPr lang="fi-FI" dirty="0" err="1" smtClean="0"/>
              <a:t>system</a:t>
            </a:r>
            <a:endParaRPr lang="fi-FI" dirty="0"/>
          </a:p>
          <a:p>
            <a:pPr lvl="0"/>
            <a:r>
              <a:rPr lang="fi-FI" dirty="0" smtClean="0"/>
              <a:t>Science and </a:t>
            </a:r>
            <a:r>
              <a:rPr lang="fi-FI" dirty="0" err="1" smtClean="0"/>
              <a:t>technology</a:t>
            </a:r>
            <a:endParaRPr lang="fi-FI" dirty="0"/>
          </a:p>
          <a:p>
            <a:pPr lvl="0"/>
            <a:r>
              <a:rPr lang="fi-FI" dirty="0" err="1" smtClean="0"/>
              <a:t>Seasons</a:t>
            </a:r>
            <a:r>
              <a:rPr lang="fi-FI" dirty="0" smtClean="0"/>
              <a:t> of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year</a:t>
            </a:r>
            <a:r>
              <a:rPr lang="fi-FI" dirty="0" smtClean="0"/>
              <a:t>: </a:t>
            </a:r>
            <a:r>
              <a:rPr lang="fi-FI" dirty="0" err="1" smtClean="0"/>
              <a:t>one</a:t>
            </a:r>
            <a:r>
              <a:rPr lang="fi-FI" dirty="0" smtClean="0"/>
              <a:t> to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chosen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7922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dirty="0" err="1" smtClean="0"/>
              <a:t>Working</a:t>
            </a:r>
            <a:r>
              <a:rPr lang="fi-FI" b="1" dirty="0" smtClean="0"/>
              <a:t> and </a:t>
            </a:r>
            <a:r>
              <a:rPr lang="fi-FI" b="1" dirty="0" err="1" smtClean="0"/>
              <a:t>outcome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fi-FI" dirty="0"/>
          </a:p>
          <a:p>
            <a:pPr lvl="0"/>
            <a:r>
              <a:rPr lang="fi-FI" dirty="0" smtClean="0"/>
              <a:t>6</a:t>
            </a:r>
            <a:r>
              <a:rPr lang="fi-FI" dirty="0" smtClean="0"/>
              <a:t>th </a:t>
            </a:r>
            <a:r>
              <a:rPr lang="fi-FI" dirty="0" err="1" smtClean="0"/>
              <a:t>grade</a:t>
            </a:r>
            <a:r>
              <a:rPr lang="fi-FI" dirty="0" smtClean="0"/>
              <a:t>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devided</a:t>
            </a:r>
            <a:r>
              <a:rPr lang="fi-FI" dirty="0" smtClean="0"/>
              <a:t> in to </a:t>
            </a:r>
            <a:r>
              <a:rPr lang="fi-FI" dirty="0" err="1" smtClean="0"/>
              <a:t>groups</a:t>
            </a:r>
            <a:r>
              <a:rPr lang="fi-FI" dirty="0" smtClean="0"/>
              <a:t> of </a:t>
            </a:r>
            <a:r>
              <a:rPr lang="fi-FI" dirty="0" err="1" smtClean="0"/>
              <a:t>three</a:t>
            </a:r>
            <a:r>
              <a:rPr lang="fi-FI" dirty="0" smtClean="0"/>
              <a:t> </a:t>
            </a:r>
            <a:r>
              <a:rPr lang="fi-FI" dirty="0" err="1" smtClean="0"/>
              <a:t>people</a:t>
            </a:r>
            <a:r>
              <a:rPr lang="fi-FI" dirty="0" smtClean="0"/>
              <a:t> </a:t>
            </a:r>
            <a:r>
              <a:rPr lang="fi-FI" dirty="0" err="1" smtClean="0"/>
              <a:t>by</a:t>
            </a:r>
            <a:r>
              <a:rPr lang="fi-FI" dirty="0" smtClean="0"/>
              <a:t> a </a:t>
            </a:r>
            <a:r>
              <a:rPr lang="fi-FI" dirty="0" err="1" smtClean="0"/>
              <a:t>lottery</a:t>
            </a:r>
            <a:endParaRPr lang="fi-FI" dirty="0"/>
          </a:p>
          <a:p>
            <a:pPr lvl="0"/>
            <a:r>
              <a:rPr lang="fi-FI" dirty="0" err="1" smtClean="0"/>
              <a:t>Each</a:t>
            </a:r>
            <a:r>
              <a:rPr lang="fi-FI" dirty="0" smtClean="0"/>
              <a:t> </a:t>
            </a:r>
            <a:r>
              <a:rPr lang="fi-FI" dirty="0" err="1" smtClean="0"/>
              <a:t>group</a:t>
            </a:r>
            <a:r>
              <a:rPr lang="fi-FI" dirty="0" smtClean="0"/>
              <a:t> got </a:t>
            </a:r>
            <a:r>
              <a:rPr lang="fi-FI" dirty="0" smtClean="0"/>
              <a:t>3-4 </a:t>
            </a:r>
            <a:r>
              <a:rPr lang="fi-FI" dirty="0" err="1" smtClean="0"/>
              <a:t>lessons</a:t>
            </a:r>
            <a:r>
              <a:rPr lang="fi-FI" dirty="0" smtClean="0"/>
              <a:t>, </a:t>
            </a:r>
            <a:r>
              <a:rPr lang="fi-FI" dirty="0" err="1" smtClean="0"/>
              <a:t>after</a:t>
            </a:r>
            <a:r>
              <a:rPr lang="fi-FI" dirty="0" smtClean="0"/>
              <a:t> </a:t>
            </a:r>
            <a:r>
              <a:rPr lang="fi-FI" dirty="0" err="1" smtClean="0"/>
              <a:t>which</a:t>
            </a:r>
            <a:r>
              <a:rPr lang="fi-FI" dirty="0" smtClean="0"/>
              <a:t> </a:t>
            </a:r>
            <a:r>
              <a:rPr lang="fi-FI" dirty="0" err="1" smtClean="0"/>
              <a:t>they</a:t>
            </a:r>
            <a:r>
              <a:rPr lang="fi-FI" dirty="0" smtClean="0"/>
              <a:t> </a:t>
            </a:r>
            <a:r>
              <a:rPr lang="fi-FI" dirty="0" err="1" smtClean="0"/>
              <a:t>had</a:t>
            </a:r>
            <a:r>
              <a:rPr lang="fi-FI" dirty="0" smtClean="0"/>
              <a:t> to </a:t>
            </a:r>
            <a:r>
              <a:rPr lang="fi-FI" dirty="0" err="1" smtClean="0"/>
              <a:t>present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product</a:t>
            </a:r>
            <a:r>
              <a:rPr lang="fi-FI" dirty="0" smtClean="0"/>
              <a:t> </a:t>
            </a:r>
            <a:endParaRPr lang="fi-FI" dirty="0"/>
          </a:p>
          <a:p>
            <a:pPr lvl="0"/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groups</a:t>
            </a:r>
            <a:r>
              <a:rPr lang="fi-FI" dirty="0" smtClean="0"/>
              <a:t> </a:t>
            </a:r>
            <a:r>
              <a:rPr lang="fi-FI" dirty="0" err="1" smtClean="0"/>
              <a:t>used</a:t>
            </a:r>
            <a:r>
              <a:rPr lang="fi-FI" dirty="0" smtClean="0"/>
              <a:t> </a:t>
            </a:r>
            <a:r>
              <a:rPr lang="fi-FI" dirty="0" err="1" smtClean="0"/>
              <a:t>their</a:t>
            </a:r>
            <a:r>
              <a:rPr lang="fi-FI" dirty="0" smtClean="0"/>
              <a:t> English </a:t>
            </a:r>
            <a:r>
              <a:rPr lang="fi-FI" dirty="0" err="1" smtClean="0"/>
              <a:t>books</a:t>
            </a:r>
            <a:r>
              <a:rPr lang="fi-FI" dirty="0" smtClean="0"/>
              <a:t>, </a:t>
            </a:r>
            <a:r>
              <a:rPr lang="fi-FI" dirty="0" err="1" smtClean="0"/>
              <a:t>dictionaries</a:t>
            </a:r>
            <a:r>
              <a:rPr lang="fi-FI" dirty="0" smtClean="0"/>
              <a:t> and Internet for </a:t>
            </a:r>
            <a:r>
              <a:rPr lang="fi-FI" dirty="0" err="1" smtClean="0"/>
              <a:t>information</a:t>
            </a:r>
            <a:r>
              <a:rPr lang="fi-FI" dirty="0" smtClean="0"/>
              <a:t> </a:t>
            </a:r>
            <a:r>
              <a:rPr lang="fi-FI" dirty="0" err="1" smtClean="0"/>
              <a:t>search</a:t>
            </a:r>
            <a:endParaRPr lang="fi-FI" dirty="0"/>
          </a:p>
          <a:p>
            <a:pPr lvl="0"/>
            <a:r>
              <a:rPr lang="fi-FI" dirty="0" smtClean="0"/>
              <a:t>Group </a:t>
            </a:r>
            <a:r>
              <a:rPr lang="fi-FI" dirty="0" err="1" smtClean="0"/>
              <a:t>working</a:t>
            </a:r>
            <a:r>
              <a:rPr lang="fi-FI" dirty="0" smtClean="0"/>
              <a:t>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succeeded</a:t>
            </a:r>
            <a:r>
              <a:rPr lang="fi-FI" dirty="0" smtClean="0"/>
              <a:t>, </a:t>
            </a:r>
            <a:r>
              <a:rPr lang="fi-FI" dirty="0" err="1" smtClean="0"/>
              <a:t>everybody</a:t>
            </a:r>
            <a:r>
              <a:rPr lang="fi-FI" dirty="0" smtClean="0"/>
              <a:t> </a:t>
            </a:r>
            <a:r>
              <a:rPr lang="fi-FI" dirty="0" err="1" smtClean="0"/>
              <a:t>worked</a:t>
            </a:r>
            <a:r>
              <a:rPr lang="fi-FI" dirty="0" smtClean="0"/>
              <a:t> </a:t>
            </a:r>
            <a:r>
              <a:rPr lang="fi-FI" dirty="0" err="1" smtClean="0"/>
              <a:t>despite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level</a:t>
            </a:r>
            <a:r>
              <a:rPr lang="fi-FI" dirty="0" smtClean="0"/>
              <a:t> of </a:t>
            </a:r>
            <a:r>
              <a:rPr lang="fi-FI" dirty="0" err="1" smtClean="0"/>
              <a:t>language</a:t>
            </a:r>
            <a:r>
              <a:rPr lang="fi-FI" dirty="0" smtClean="0"/>
              <a:t> </a:t>
            </a:r>
            <a:r>
              <a:rPr lang="fi-FI" dirty="0" err="1" smtClean="0"/>
              <a:t>skills</a:t>
            </a:r>
            <a:endParaRPr lang="fi-FI" dirty="0"/>
          </a:p>
          <a:p>
            <a:pPr lvl="0"/>
            <a:r>
              <a:rPr lang="fi-FI" dirty="0" err="1" smtClean="0"/>
              <a:t>Although</a:t>
            </a:r>
            <a:r>
              <a:rPr lang="fi-FI" dirty="0" smtClean="0"/>
              <a:t> </a:t>
            </a:r>
            <a:r>
              <a:rPr lang="fi-FI" dirty="0" err="1" smtClean="0"/>
              <a:t>several</a:t>
            </a:r>
            <a:r>
              <a:rPr lang="fi-FI" dirty="0" smtClean="0"/>
              <a:t> </a:t>
            </a:r>
            <a:r>
              <a:rPr lang="fi-FI" dirty="0" err="1" smtClean="0"/>
              <a:t>choises</a:t>
            </a:r>
            <a:r>
              <a:rPr lang="fi-FI" dirty="0" smtClean="0"/>
              <a:t> </a:t>
            </a:r>
            <a:r>
              <a:rPr lang="fi-FI" dirty="0" err="1" smtClean="0"/>
              <a:t>were</a:t>
            </a:r>
            <a:r>
              <a:rPr lang="fi-FI" dirty="0" smtClean="0"/>
              <a:t> </a:t>
            </a:r>
            <a:r>
              <a:rPr lang="fi-FI" dirty="0" err="1" smtClean="0"/>
              <a:t>offered</a:t>
            </a:r>
            <a:r>
              <a:rPr lang="fi-FI" dirty="0" smtClean="0"/>
              <a:t> to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final</a:t>
            </a:r>
            <a:r>
              <a:rPr lang="fi-FI" dirty="0" smtClean="0"/>
              <a:t> </a:t>
            </a:r>
            <a:r>
              <a:rPr lang="fi-FI" dirty="0" err="1" smtClean="0"/>
              <a:t>product</a:t>
            </a:r>
            <a:r>
              <a:rPr lang="fi-FI" dirty="0" smtClean="0"/>
              <a:t>, </a:t>
            </a:r>
            <a:r>
              <a:rPr lang="fi-FI" dirty="0" err="1" smtClean="0"/>
              <a:t>all</a:t>
            </a:r>
            <a:r>
              <a:rPr lang="fi-FI" dirty="0" smtClean="0"/>
              <a:t> </a:t>
            </a:r>
            <a:r>
              <a:rPr lang="fi-FI" dirty="0" err="1" smtClean="0"/>
              <a:t>groups</a:t>
            </a:r>
            <a:r>
              <a:rPr lang="fi-FI" dirty="0" smtClean="0"/>
              <a:t> </a:t>
            </a:r>
            <a:r>
              <a:rPr lang="fi-FI" dirty="0" err="1" smtClean="0"/>
              <a:t>were</a:t>
            </a:r>
            <a:r>
              <a:rPr lang="fi-FI" dirty="0" smtClean="0"/>
              <a:t> </a:t>
            </a:r>
            <a:r>
              <a:rPr lang="fi-FI" dirty="0" err="1" smtClean="0"/>
              <a:t>eager</a:t>
            </a:r>
            <a:r>
              <a:rPr lang="fi-FI" dirty="0" smtClean="0"/>
              <a:t> to </a:t>
            </a:r>
            <a:r>
              <a:rPr lang="fi-FI" dirty="0" err="1" smtClean="0"/>
              <a:t>make</a:t>
            </a:r>
            <a:r>
              <a:rPr lang="fi-FI" dirty="0" smtClean="0"/>
              <a:t> </a:t>
            </a:r>
            <a:r>
              <a:rPr lang="fi-FI" dirty="0" err="1" smtClean="0"/>
              <a:t>posters</a:t>
            </a:r>
            <a:endParaRPr lang="fi-FI" dirty="0"/>
          </a:p>
          <a:p>
            <a:pPr lvl="0"/>
            <a:r>
              <a:rPr lang="fi-FI" dirty="0" smtClean="0"/>
              <a:t>Reporting and </a:t>
            </a:r>
            <a:r>
              <a:rPr lang="fi-FI" dirty="0" err="1" smtClean="0"/>
              <a:t>evaluation</a:t>
            </a:r>
            <a:r>
              <a:rPr lang="fi-FI" dirty="0" smtClean="0"/>
              <a:t> </a:t>
            </a:r>
            <a:r>
              <a:rPr lang="fi-FI" dirty="0" err="1" smtClean="0"/>
              <a:t>was</a:t>
            </a:r>
            <a:r>
              <a:rPr lang="fi-FI" dirty="0" smtClean="0"/>
              <a:t> made </a:t>
            </a:r>
            <a:r>
              <a:rPr lang="fi-FI" dirty="0" err="1" smtClean="0"/>
              <a:t>orally</a:t>
            </a:r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534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815920" y="365126"/>
            <a:ext cx="9537879" cy="330334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738" y="888642"/>
            <a:ext cx="8139449" cy="5076111"/>
          </a:xfrm>
        </p:spPr>
      </p:pic>
    </p:spTree>
    <p:extLst>
      <p:ext uri="{BB962C8B-B14F-4D97-AF65-F5344CB8AC3E}">
        <p14:creationId xmlns:p14="http://schemas.microsoft.com/office/powerpoint/2010/main" val="318524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04576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37" y="669702"/>
            <a:ext cx="8435662" cy="5447763"/>
          </a:xfrm>
        </p:spPr>
      </p:pic>
    </p:spTree>
    <p:extLst>
      <p:ext uri="{BB962C8B-B14F-4D97-AF65-F5344CB8AC3E}">
        <p14:creationId xmlns:p14="http://schemas.microsoft.com/office/powerpoint/2010/main" val="2999384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91698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952" y="1017430"/>
            <a:ext cx="8203841" cy="4997004"/>
          </a:xfrm>
        </p:spPr>
      </p:pic>
    </p:spTree>
    <p:extLst>
      <p:ext uri="{BB962C8B-B14F-4D97-AF65-F5344CB8AC3E}">
        <p14:creationId xmlns:p14="http://schemas.microsoft.com/office/powerpoint/2010/main" val="640921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214424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831" y="772732"/>
            <a:ext cx="8371268" cy="5306097"/>
          </a:xfrm>
        </p:spPr>
      </p:pic>
    </p:spTree>
    <p:extLst>
      <p:ext uri="{BB962C8B-B14F-4D97-AF65-F5344CB8AC3E}">
        <p14:creationId xmlns:p14="http://schemas.microsoft.com/office/powerpoint/2010/main" val="3885494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40158" y="365125"/>
            <a:ext cx="10413642" cy="613669"/>
          </a:xfrm>
        </p:spPr>
        <p:txBody>
          <a:bodyPr>
            <a:normAutofit fontScale="90000"/>
          </a:bodyPr>
          <a:lstStyle/>
          <a:p>
            <a:r>
              <a:rPr lang="fi-FI" b="1" dirty="0" err="1" smtClean="0"/>
              <a:t>Pupils</a:t>
            </a:r>
            <a:r>
              <a:rPr lang="fi-FI" b="1" dirty="0" smtClean="0"/>
              <a:t>’ </a:t>
            </a:r>
            <a:r>
              <a:rPr lang="fi-FI" b="1" dirty="0" err="1" smtClean="0"/>
              <a:t>opinions</a:t>
            </a:r>
            <a:endParaRPr lang="fi-FI" b="1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940158" y="1287887"/>
            <a:ext cx="10413642" cy="4889076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fi-FI" dirty="0" err="1" smtClean="0"/>
              <a:t>Pupils</a:t>
            </a:r>
            <a:r>
              <a:rPr lang="fi-FI" dirty="0" smtClean="0"/>
              <a:t> </a:t>
            </a:r>
            <a:r>
              <a:rPr lang="fi-FI" dirty="0" err="1" smtClean="0"/>
              <a:t>were</a:t>
            </a:r>
            <a:r>
              <a:rPr lang="fi-FI" dirty="0" smtClean="0"/>
              <a:t> </a:t>
            </a:r>
            <a:r>
              <a:rPr lang="fi-FI" dirty="0" err="1" smtClean="0"/>
              <a:t>asked</a:t>
            </a:r>
            <a:r>
              <a:rPr lang="fi-FI" dirty="0" smtClean="0"/>
              <a:t> </a:t>
            </a:r>
            <a:r>
              <a:rPr lang="fi-FI" dirty="0" err="1" smtClean="0"/>
              <a:t>questions</a:t>
            </a:r>
            <a:r>
              <a:rPr lang="fi-FI" dirty="0" smtClean="0"/>
              <a:t> </a:t>
            </a:r>
            <a:r>
              <a:rPr lang="fi-FI" dirty="0" err="1" smtClean="0"/>
              <a:t>afterwards</a:t>
            </a:r>
            <a:r>
              <a:rPr lang="fi-FI" dirty="0" smtClean="0"/>
              <a:t> and </a:t>
            </a:r>
            <a:r>
              <a:rPr lang="fi-FI" dirty="0" err="1" smtClean="0"/>
              <a:t>this</a:t>
            </a:r>
            <a:r>
              <a:rPr lang="fi-FI" dirty="0" smtClean="0"/>
              <a:t> is </a:t>
            </a:r>
            <a:r>
              <a:rPr lang="fi-FI" dirty="0" err="1" smtClean="0"/>
              <a:t>how</a:t>
            </a:r>
            <a:r>
              <a:rPr lang="fi-FI" dirty="0" smtClean="0"/>
              <a:t> </a:t>
            </a:r>
            <a:r>
              <a:rPr lang="fi-FI" dirty="0" err="1" smtClean="0"/>
              <a:t>they</a:t>
            </a:r>
            <a:r>
              <a:rPr lang="fi-FI" dirty="0" smtClean="0"/>
              <a:t> </a:t>
            </a:r>
            <a:r>
              <a:rPr lang="fi-FI" dirty="0" err="1" smtClean="0"/>
              <a:t>answered</a:t>
            </a:r>
            <a:r>
              <a:rPr lang="fi-FI" dirty="0" smtClean="0"/>
              <a:t> (no </a:t>
            </a:r>
            <a:r>
              <a:rPr lang="fi-FI" dirty="0" err="1" smtClean="0"/>
              <a:t>repeated</a:t>
            </a:r>
            <a:r>
              <a:rPr lang="fi-FI" dirty="0" smtClean="0"/>
              <a:t> </a:t>
            </a:r>
            <a:r>
              <a:rPr lang="fi-FI" dirty="0" err="1" smtClean="0"/>
              <a:t>opinions</a:t>
            </a:r>
            <a:r>
              <a:rPr lang="fi-FI" dirty="0" smtClean="0"/>
              <a:t> </a:t>
            </a:r>
            <a:r>
              <a:rPr lang="fi-FI" dirty="0" err="1" smtClean="0"/>
              <a:t>here</a:t>
            </a:r>
            <a:r>
              <a:rPr lang="fi-FI" dirty="0" smtClean="0"/>
              <a:t>): </a:t>
            </a:r>
          </a:p>
          <a:p>
            <a:pPr lvl="0"/>
            <a:r>
              <a:rPr lang="fi-FI" b="1" dirty="0" err="1" smtClean="0"/>
              <a:t>Was</a:t>
            </a:r>
            <a:r>
              <a:rPr lang="fi-FI" b="1" dirty="0" smtClean="0"/>
              <a:t> </a:t>
            </a:r>
            <a:r>
              <a:rPr lang="fi-FI" b="1" dirty="0" err="1" smtClean="0"/>
              <a:t>the</a:t>
            </a:r>
            <a:r>
              <a:rPr lang="fi-FI" b="1" dirty="0" smtClean="0"/>
              <a:t> </a:t>
            </a:r>
            <a:r>
              <a:rPr lang="fi-FI" b="1" dirty="0" err="1" smtClean="0"/>
              <a:t>project</a:t>
            </a:r>
            <a:r>
              <a:rPr lang="fi-FI" b="1" dirty="0" smtClean="0"/>
              <a:t> </a:t>
            </a:r>
            <a:r>
              <a:rPr lang="fi-FI" b="1" dirty="0" err="1" smtClean="0"/>
              <a:t>method</a:t>
            </a:r>
            <a:r>
              <a:rPr lang="fi-FI" b="1" dirty="0" smtClean="0"/>
              <a:t> </a:t>
            </a:r>
            <a:r>
              <a:rPr lang="fi-FI" b="1" dirty="0" err="1" smtClean="0"/>
              <a:t>task</a:t>
            </a:r>
            <a:r>
              <a:rPr lang="fi-FI" b="1" dirty="0" smtClean="0"/>
              <a:t> </a:t>
            </a:r>
            <a:r>
              <a:rPr lang="fi-FI" b="1" dirty="0" err="1" smtClean="0"/>
              <a:t>nicer</a:t>
            </a:r>
            <a:r>
              <a:rPr lang="fi-FI" b="1" dirty="0" smtClean="0"/>
              <a:t> </a:t>
            </a:r>
            <a:r>
              <a:rPr lang="fi-FI" b="1" dirty="0" err="1" smtClean="0"/>
              <a:t>than</a:t>
            </a:r>
            <a:r>
              <a:rPr lang="fi-FI" b="1" dirty="0" smtClean="0"/>
              <a:t> </a:t>
            </a:r>
            <a:r>
              <a:rPr lang="fi-FI" b="1" dirty="0" err="1" smtClean="0"/>
              <a:t>the</a:t>
            </a:r>
            <a:r>
              <a:rPr lang="fi-FI" b="1" dirty="0" smtClean="0"/>
              <a:t> </a:t>
            </a:r>
            <a:r>
              <a:rPr lang="fi-FI" b="1" dirty="0" err="1" smtClean="0"/>
              <a:t>traditional</a:t>
            </a:r>
            <a:r>
              <a:rPr lang="fi-FI" b="1" dirty="0" smtClean="0"/>
              <a:t> </a:t>
            </a:r>
            <a:r>
              <a:rPr lang="fi-FI" b="1" dirty="0" err="1" smtClean="0"/>
              <a:t>class</a:t>
            </a:r>
            <a:r>
              <a:rPr lang="fi-FI" b="1" dirty="0" smtClean="0"/>
              <a:t> </a:t>
            </a:r>
            <a:r>
              <a:rPr lang="fi-FI" b="1" dirty="0" err="1" smtClean="0"/>
              <a:t>working</a:t>
            </a:r>
            <a:r>
              <a:rPr lang="fi-FI" b="1" dirty="0" smtClean="0"/>
              <a:t>?</a:t>
            </a:r>
          </a:p>
          <a:p>
            <a:pPr marL="0" lvl="0" indent="0">
              <a:buNone/>
            </a:pPr>
            <a:r>
              <a:rPr lang="fi-FI" dirty="0"/>
              <a:t>	</a:t>
            </a:r>
            <a:r>
              <a:rPr lang="fi-FI" dirty="0" smtClean="0"/>
              <a:t>- </a:t>
            </a:r>
            <a:r>
              <a:rPr lang="fi-FI" dirty="0" err="1" smtClean="0"/>
              <a:t>Yes</a:t>
            </a:r>
            <a:r>
              <a:rPr lang="fi-FI" dirty="0" smtClean="0"/>
              <a:t>. </a:t>
            </a:r>
            <a:r>
              <a:rPr lang="fi-FI" dirty="0" err="1" smtClean="0"/>
              <a:t>Yes</a:t>
            </a:r>
            <a:r>
              <a:rPr lang="fi-FI" dirty="0" smtClean="0"/>
              <a:t> </a:t>
            </a:r>
            <a:r>
              <a:rPr lang="fi-FI" dirty="0" err="1" smtClean="0"/>
              <a:t>because</a:t>
            </a:r>
            <a:r>
              <a:rPr lang="fi-FI" dirty="0" smtClean="0"/>
              <a:t> it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groupwork</a:t>
            </a:r>
            <a:r>
              <a:rPr lang="fi-FI" dirty="0" smtClean="0"/>
              <a:t>. It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nice</a:t>
            </a:r>
            <a:r>
              <a:rPr lang="fi-FI" dirty="0" smtClean="0"/>
              <a:t>, </a:t>
            </a:r>
            <a:r>
              <a:rPr lang="fi-FI" dirty="0" err="1" smtClean="0"/>
              <a:t>because</a:t>
            </a:r>
            <a:r>
              <a:rPr lang="fi-FI" dirty="0" smtClean="0"/>
              <a:t> </a:t>
            </a:r>
            <a:r>
              <a:rPr lang="fi-FI" dirty="0" err="1" smtClean="0"/>
              <a:t>you</a:t>
            </a:r>
            <a:r>
              <a:rPr lang="fi-FI" dirty="0" smtClean="0"/>
              <a:t> </a:t>
            </a:r>
            <a:r>
              <a:rPr lang="fi-FI" dirty="0" err="1" smtClean="0"/>
              <a:t>can</a:t>
            </a:r>
            <a:r>
              <a:rPr lang="fi-FI" dirty="0" smtClean="0"/>
              <a:t> </a:t>
            </a:r>
            <a:r>
              <a:rPr lang="fi-FI" dirty="0" err="1" smtClean="0"/>
              <a:t>work</a:t>
            </a:r>
            <a:r>
              <a:rPr lang="fi-FI" dirty="0" smtClean="0"/>
              <a:t> </a:t>
            </a:r>
            <a:r>
              <a:rPr lang="fi-FI" dirty="0" err="1" smtClean="0"/>
              <a:t>more</a:t>
            </a:r>
            <a:r>
              <a:rPr lang="fi-FI" dirty="0" smtClean="0"/>
              <a:t> </a:t>
            </a:r>
            <a:r>
              <a:rPr lang="fi-FI" dirty="0" err="1" smtClean="0"/>
              <a:t>freely</a:t>
            </a:r>
            <a:r>
              <a:rPr lang="fi-FI" dirty="0" smtClean="0"/>
              <a:t> </a:t>
            </a:r>
            <a:r>
              <a:rPr lang="fi-FI" dirty="0" err="1" smtClean="0"/>
              <a:t>than</a:t>
            </a:r>
            <a:r>
              <a:rPr lang="fi-FI" dirty="0" smtClean="0"/>
              <a:t> in </a:t>
            </a:r>
            <a:r>
              <a:rPr lang="fi-FI" dirty="0" err="1" smtClean="0"/>
              <a:t>doing</a:t>
            </a:r>
            <a:r>
              <a:rPr lang="fi-FI" dirty="0" smtClean="0"/>
              <a:t> </a:t>
            </a:r>
            <a:r>
              <a:rPr lang="fi-FI" dirty="0" err="1" smtClean="0"/>
              <a:t>exercises</a:t>
            </a:r>
            <a:r>
              <a:rPr lang="fi-FI" dirty="0" smtClean="0"/>
              <a:t>. </a:t>
            </a:r>
            <a:r>
              <a:rPr lang="fi-FI" dirty="0" err="1" smtClean="0"/>
              <a:t>Yes</a:t>
            </a:r>
            <a:r>
              <a:rPr lang="fi-FI" dirty="0" smtClean="0"/>
              <a:t>, a </a:t>
            </a:r>
            <a:r>
              <a:rPr lang="fi-FI" dirty="0" err="1" smtClean="0"/>
              <a:t>little</a:t>
            </a:r>
            <a:r>
              <a:rPr lang="fi-FI" dirty="0" smtClean="0"/>
              <a:t>. </a:t>
            </a:r>
            <a:r>
              <a:rPr lang="fi-FI" dirty="0" err="1" smtClean="0"/>
              <a:t>Yes</a:t>
            </a:r>
            <a:r>
              <a:rPr lang="fi-FI" dirty="0" smtClean="0"/>
              <a:t>, in </a:t>
            </a:r>
            <a:r>
              <a:rPr lang="fi-FI" dirty="0" err="1" smtClean="0"/>
              <a:t>some</a:t>
            </a:r>
            <a:r>
              <a:rPr lang="fi-FI" dirty="0" smtClean="0"/>
              <a:t> </a:t>
            </a:r>
            <a:r>
              <a:rPr lang="fi-FI" dirty="0" err="1" smtClean="0"/>
              <a:t>phases</a:t>
            </a:r>
            <a:r>
              <a:rPr lang="fi-FI" dirty="0" smtClean="0"/>
              <a:t>. I </a:t>
            </a:r>
            <a:r>
              <a:rPr lang="fi-FI" dirty="0" err="1" smtClean="0"/>
              <a:t>think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traditional</a:t>
            </a:r>
            <a:r>
              <a:rPr lang="fi-FI" dirty="0" smtClean="0"/>
              <a:t> </a:t>
            </a:r>
            <a:r>
              <a:rPr lang="fi-FI" dirty="0" err="1" smtClean="0"/>
              <a:t>class</a:t>
            </a:r>
            <a:r>
              <a:rPr lang="fi-FI" dirty="0" smtClean="0"/>
              <a:t> </a:t>
            </a:r>
            <a:r>
              <a:rPr lang="fi-FI" dirty="0" err="1" smtClean="0"/>
              <a:t>work</a:t>
            </a:r>
            <a:r>
              <a:rPr lang="fi-FI" dirty="0" smtClean="0"/>
              <a:t> is a </a:t>
            </a:r>
            <a:r>
              <a:rPr lang="fi-FI" dirty="0" err="1" smtClean="0"/>
              <a:t>bit</a:t>
            </a:r>
            <a:r>
              <a:rPr lang="fi-FI" dirty="0" smtClean="0"/>
              <a:t> </a:t>
            </a:r>
            <a:r>
              <a:rPr lang="fi-FI" dirty="0" err="1" smtClean="0"/>
              <a:t>nicer</a:t>
            </a:r>
            <a:r>
              <a:rPr lang="fi-FI" dirty="0" smtClean="0"/>
              <a:t>, </a:t>
            </a:r>
            <a:r>
              <a:rPr lang="fi-FI" dirty="0" err="1" smtClean="0"/>
              <a:t>but</a:t>
            </a:r>
            <a:r>
              <a:rPr lang="fi-FI" dirty="0" smtClean="0"/>
              <a:t> it </a:t>
            </a:r>
            <a:r>
              <a:rPr lang="fi-FI" dirty="0" err="1" smtClean="0"/>
              <a:t>doesn’t</a:t>
            </a:r>
            <a:r>
              <a:rPr lang="fi-FI" dirty="0" smtClean="0"/>
              <a:t> </a:t>
            </a:r>
            <a:r>
              <a:rPr lang="fi-FI" dirty="0" err="1" smtClean="0"/>
              <a:t>always</a:t>
            </a:r>
            <a:r>
              <a:rPr lang="fi-FI" dirty="0" smtClean="0"/>
              <a:t> </a:t>
            </a:r>
            <a:r>
              <a:rPr lang="fi-FI" dirty="0" err="1" smtClean="0"/>
              <a:t>teach</a:t>
            </a:r>
            <a:r>
              <a:rPr lang="fi-FI" dirty="0"/>
              <a:t> </a:t>
            </a:r>
            <a:r>
              <a:rPr lang="fi-FI" dirty="0" err="1" smtClean="0"/>
              <a:t>so</a:t>
            </a:r>
            <a:r>
              <a:rPr lang="fi-FI" dirty="0" smtClean="0"/>
              <a:t> </a:t>
            </a:r>
            <a:r>
              <a:rPr lang="fi-FI" dirty="0" err="1" smtClean="0"/>
              <a:t>much</a:t>
            </a:r>
            <a:r>
              <a:rPr lang="fi-FI" dirty="0" smtClean="0"/>
              <a:t>. </a:t>
            </a:r>
            <a:r>
              <a:rPr lang="fi-FI" dirty="0" err="1" smtClean="0"/>
              <a:t>Yes</a:t>
            </a:r>
            <a:r>
              <a:rPr lang="fi-FI" dirty="0" smtClean="0"/>
              <a:t> and no, </a:t>
            </a:r>
            <a:r>
              <a:rPr lang="fi-FI" dirty="0" err="1" smtClean="0"/>
              <a:t>nice</a:t>
            </a:r>
            <a:r>
              <a:rPr lang="fi-FI" dirty="0" smtClean="0"/>
              <a:t> to </a:t>
            </a:r>
            <a:r>
              <a:rPr lang="fi-FI" dirty="0" err="1" smtClean="0"/>
              <a:t>decide</a:t>
            </a:r>
            <a:r>
              <a:rPr lang="fi-FI" dirty="0" smtClean="0"/>
              <a:t> on </a:t>
            </a:r>
            <a:r>
              <a:rPr lang="fi-FI" dirty="0" err="1" smtClean="0"/>
              <a:t>your</a:t>
            </a:r>
            <a:r>
              <a:rPr lang="fi-FI" dirty="0" smtClean="0"/>
              <a:t> </a:t>
            </a:r>
            <a:r>
              <a:rPr lang="fi-FI" dirty="0" err="1" smtClean="0"/>
              <a:t>own</a:t>
            </a:r>
            <a:r>
              <a:rPr lang="fi-FI" dirty="0" smtClean="0"/>
              <a:t>, </a:t>
            </a:r>
            <a:r>
              <a:rPr lang="fi-FI" dirty="0" err="1" smtClean="0"/>
              <a:t>but</a:t>
            </a:r>
            <a:r>
              <a:rPr lang="fi-FI" dirty="0" smtClean="0"/>
              <a:t> </a:t>
            </a:r>
            <a:r>
              <a:rPr lang="fi-FI" dirty="0" err="1" smtClean="0"/>
              <a:t>listening</a:t>
            </a:r>
            <a:r>
              <a:rPr lang="fi-FI" dirty="0" smtClean="0"/>
              <a:t> to </a:t>
            </a:r>
            <a:r>
              <a:rPr lang="fi-FI" dirty="0" err="1" smtClean="0"/>
              <a:t>units</a:t>
            </a:r>
            <a:r>
              <a:rPr lang="fi-FI" dirty="0" smtClean="0"/>
              <a:t> in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book</a:t>
            </a:r>
            <a:r>
              <a:rPr lang="fi-FI" dirty="0" smtClean="0"/>
              <a:t> is </a:t>
            </a:r>
            <a:r>
              <a:rPr lang="fi-FI" dirty="0" err="1" smtClean="0"/>
              <a:t>also</a:t>
            </a:r>
            <a:r>
              <a:rPr lang="fi-FI" dirty="0" smtClean="0"/>
              <a:t> </a:t>
            </a:r>
            <a:r>
              <a:rPr lang="fi-FI" dirty="0" err="1" smtClean="0"/>
              <a:t>nice</a:t>
            </a:r>
            <a:r>
              <a:rPr lang="fi-FI" dirty="0" smtClean="0"/>
              <a:t>. </a:t>
            </a:r>
          </a:p>
          <a:p>
            <a:pPr marL="0" lvl="0" indent="0">
              <a:buNone/>
            </a:pPr>
            <a:endParaRPr lang="fi-FI" dirty="0" smtClean="0"/>
          </a:p>
          <a:p>
            <a:pPr lvl="0"/>
            <a:r>
              <a:rPr lang="fi-FI" b="1" dirty="0" err="1" smtClean="0"/>
              <a:t>What</a:t>
            </a:r>
            <a:r>
              <a:rPr lang="fi-FI" b="1" dirty="0" smtClean="0"/>
              <a:t> </a:t>
            </a:r>
            <a:r>
              <a:rPr lang="fi-FI" b="1" dirty="0" err="1" smtClean="0"/>
              <a:t>was</a:t>
            </a:r>
            <a:r>
              <a:rPr lang="fi-FI" b="1" dirty="0" smtClean="0"/>
              <a:t> </a:t>
            </a:r>
            <a:r>
              <a:rPr lang="fi-FI" b="1" dirty="0" err="1" smtClean="0"/>
              <a:t>best</a:t>
            </a:r>
            <a:r>
              <a:rPr lang="fi-FI" b="1" dirty="0" smtClean="0"/>
              <a:t>? </a:t>
            </a:r>
          </a:p>
          <a:p>
            <a:pPr marL="0" lvl="0" indent="0">
              <a:buNone/>
            </a:pPr>
            <a:r>
              <a:rPr lang="fi-FI" dirty="0"/>
              <a:t>	</a:t>
            </a:r>
            <a:r>
              <a:rPr lang="fi-FI" dirty="0" smtClean="0"/>
              <a:t>- To </a:t>
            </a:r>
            <a:r>
              <a:rPr lang="fi-FI" dirty="0" err="1" smtClean="0"/>
              <a:t>do</a:t>
            </a:r>
            <a:r>
              <a:rPr lang="fi-FI" dirty="0" smtClean="0"/>
              <a:t> </a:t>
            </a:r>
            <a:r>
              <a:rPr lang="fi-FI" dirty="0" err="1" smtClean="0"/>
              <a:t>group</a:t>
            </a:r>
            <a:r>
              <a:rPr lang="fi-FI" dirty="0" smtClean="0"/>
              <a:t> </a:t>
            </a:r>
            <a:r>
              <a:rPr lang="fi-FI" dirty="0" err="1" smtClean="0"/>
              <a:t>work</a:t>
            </a:r>
            <a:r>
              <a:rPr lang="fi-FI" dirty="0" smtClean="0"/>
              <a:t>. To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able</a:t>
            </a:r>
            <a:r>
              <a:rPr lang="fi-FI" dirty="0" smtClean="0"/>
              <a:t> to </a:t>
            </a:r>
            <a:r>
              <a:rPr lang="fi-FI" dirty="0" err="1" smtClean="0"/>
              <a:t>decide</a:t>
            </a:r>
            <a:r>
              <a:rPr lang="fi-FI" dirty="0" smtClean="0"/>
              <a:t> and </a:t>
            </a:r>
            <a:r>
              <a:rPr lang="fi-FI" dirty="0" err="1" smtClean="0"/>
              <a:t>plan</a:t>
            </a:r>
            <a:r>
              <a:rPr lang="fi-FI" dirty="0" smtClean="0"/>
              <a:t> on </a:t>
            </a:r>
            <a:r>
              <a:rPr lang="fi-FI" dirty="0" err="1" smtClean="0"/>
              <a:t>your</a:t>
            </a:r>
            <a:r>
              <a:rPr lang="fi-FI" dirty="0" smtClean="0"/>
              <a:t> </a:t>
            </a:r>
            <a:r>
              <a:rPr lang="fi-FI" dirty="0" err="1" smtClean="0"/>
              <a:t>own</a:t>
            </a:r>
            <a:r>
              <a:rPr lang="fi-FI" dirty="0" smtClean="0"/>
              <a:t>. </a:t>
            </a:r>
            <a:r>
              <a:rPr lang="fi-FI" dirty="0" err="1" smtClean="0"/>
              <a:t>Freedom</a:t>
            </a:r>
            <a:r>
              <a:rPr lang="fi-FI" dirty="0" smtClean="0"/>
              <a:t> of </a:t>
            </a:r>
            <a:r>
              <a:rPr lang="fi-FI" dirty="0" err="1" smtClean="0"/>
              <a:t>choise</a:t>
            </a:r>
            <a:r>
              <a:rPr lang="fi-FI" dirty="0" smtClean="0"/>
              <a:t>. I got a </a:t>
            </a:r>
            <a:r>
              <a:rPr lang="fi-FI" dirty="0" err="1" smtClean="0"/>
              <a:t>lot</a:t>
            </a:r>
            <a:r>
              <a:rPr lang="fi-FI" dirty="0" smtClean="0"/>
              <a:t> of help. </a:t>
            </a:r>
            <a:r>
              <a:rPr lang="fi-FI" dirty="0" err="1" smtClean="0"/>
              <a:t>Freedom</a:t>
            </a:r>
            <a:r>
              <a:rPr lang="fi-FI" dirty="0" smtClean="0"/>
              <a:t> in </a:t>
            </a:r>
            <a:r>
              <a:rPr lang="fi-FI" dirty="0" err="1" smtClean="0"/>
              <a:t>working</a:t>
            </a:r>
            <a:r>
              <a:rPr lang="fi-FI" dirty="0" smtClean="0"/>
              <a:t>. To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able</a:t>
            </a:r>
            <a:r>
              <a:rPr lang="fi-FI" dirty="0" smtClean="0"/>
              <a:t> to </a:t>
            </a:r>
            <a:r>
              <a:rPr lang="fi-FI" dirty="0" err="1" smtClean="0"/>
              <a:t>do</a:t>
            </a:r>
            <a:r>
              <a:rPr lang="fi-FI" dirty="0" smtClean="0"/>
              <a:t> </a:t>
            </a:r>
            <a:r>
              <a:rPr lang="fi-FI" dirty="0" err="1" smtClean="0"/>
              <a:t>something</a:t>
            </a:r>
            <a:r>
              <a:rPr lang="fi-FI" dirty="0" smtClean="0"/>
              <a:t>. </a:t>
            </a:r>
            <a:r>
              <a:rPr lang="fi-FI" dirty="0" err="1" smtClean="0"/>
              <a:t>That</a:t>
            </a:r>
            <a:r>
              <a:rPr lang="fi-FI" dirty="0" smtClean="0"/>
              <a:t> </a:t>
            </a:r>
            <a:r>
              <a:rPr lang="fi-FI" dirty="0" err="1" smtClean="0"/>
              <a:t>there</a:t>
            </a:r>
            <a:r>
              <a:rPr lang="fi-FI" dirty="0" smtClean="0"/>
              <a:t> </a:t>
            </a:r>
            <a:r>
              <a:rPr lang="fi-FI" dirty="0" err="1" smtClean="0"/>
              <a:t>was</a:t>
            </a:r>
            <a:r>
              <a:rPr lang="fi-FI" dirty="0" smtClean="0"/>
              <a:t> no </a:t>
            </a:r>
            <a:r>
              <a:rPr lang="fi-FI" dirty="0" err="1" smtClean="0"/>
              <a:t>real</a:t>
            </a:r>
            <a:r>
              <a:rPr lang="fi-FI" dirty="0" smtClean="0"/>
              <a:t> </a:t>
            </a:r>
            <a:r>
              <a:rPr lang="fi-FI" dirty="0" err="1" smtClean="0"/>
              <a:t>instruction</a:t>
            </a:r>
            <a:r>
              <a:rPr lang="fi-FI" dirty="0" smtClean="0"/>
              <a:t> on </a:t>
            </a:r>
            <a:r>
              <a:rPr lang="fi-FI" dirty="0" err="1" smtClean="0"/>
              <a:t>what</a:t>
            </a:r>
            <a:r>
              <a:rPr lang="fi-FI" dirty="0" smtClean="0"/>
              <a:t>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had</a:t>
            </a:r>
            <a:r>
              <a:rPr lang="fi-FI" dirty="0" smtClean="0"/>
              <a:t> to </a:t>
            </a:r>
            <a:r>
              <a:rPr lang="fi-FI" dirty="0" err="1" smtClean="0"/>
              <a:t>do</a:t>
            </a:r>
            <a:r>
              <a:rPr lang="fi-FI" dirty="0" smtClean="0"/>
              <a:t>. </a:t>
            </a:r>
            <a:r>
              <a:rPr lang="fi-FI" dirty="0" err="1" smtClean="0"/>
              <a:t>Presenting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project</a:t>
            </a:r>
            <a:r>
              <a:rPr lang="fi-FI" dirty="0" smtClean="0"/>
              <a:t> </a:t>
            </a:r>
            <a:r>
              <a:rPr lang="fi-FI" dirty="0" err="1" smtClean="0"/>
              <a:t>work</a:t>
            </a:r>
            <a:r>
              <a:rPr lang="fi-FI" dirty="0" smtClean="0"/>
              <a:t> for </a:t>
            </a:r>
            <a:r>
              <a:rPr lang="fi-FI" dirty="0" err="1" smtClean="0"/>
              <a:t>others</a:t>
            </a:r>
            <a:r>
              <a:rPr lang="fi-FI" dirty="0" smtClean="0"/>
              <a:t>. I </a:t>
            </a:r>
            <a:r>
              <a:rPr lang="fi-FI" dirty="0" err="1" smtClean="0"/>
              <a:t>don’t</a:t>
            </a:r>
            <a:r>
              <a:rPr lang="fi-FI" dirty="0" smtClean="0"/>
              <a:t> </a:t>
            </a:r>
            <a:r>
              <a:rPr lang="fi-FI" dirty="0" err="1" smtClean="0"/>
              <a:t>know</a:t>
            </a:r>
            <a:r>
              <a:rPr lang="fi-FI" dirty="0" smtClean="0"/>
              <a:t>. </a:t>
            </a:r>
          </a:p>
          <a:p>
            <a:pPr marL="0" lvl="0" indent="0">
              <a:buNone/>
            </a:pPr>
            <a:endParaRPr lang="fi-FI" dirty="0"/>
          </a:p>
          <a:p>
            <a:pPr lvl="0"/>
            <a:r>
              <a:rPr lang="fi-FI" b="1" dirty="0" err="1" smtClean="0"/>
              <a:t>What</a:t>
            </a:r>
            <a:r>
              <a:rPr lang="fi-FI" b="1" dirty="0" smtClean="0"/>
              <a:t> </a:t>
            </a:r>
            <a:r>
              <a:rPr lang="fi-FI" b="1" dirty="0" err="1" smtClean="0"/>
              <a:t>was</a:t>
            </a:r>
            <a:r>
              <a:rPr lang="fi-FI" b="1" dirty="0" smtClean="0"/>
              <a:t> </a:t>
            </a:r>
            <a:r>
              <a:rPr lang="fi-FI" b="1" dirty="0" err="1" smtClean="0"/>
              <a:t>worst</a:t>
            </a:r>
            <a:r>
              <a:rPr lang="fi-FI" b="1" dirty="0" smtClean="0"/>
              <a:t>?</a:t>
            </a:r>
            <a:r>
              <a:rPr lang="fi-FI" dirty="0" smtClean="0"/>
              <a:t> </a:t>
            </a:r>
          </a:p>
          <a:p>
            <a:pPr marL="0" lvl="0" indent="0">
              <a:buNone/>
            </a:pPr>
            <a:r>
              <a:rPr lang="fi-FI" dirty="0"/>
              <a:t>	</a:t>
            </a:r>
            <a:r>
              <a:rPr lang="fi-FI" dirty="0" smtClean="0"/>
              <a:t>- </a:t>
            </a:r>
            <a:r>
              <a:rPr lang="fi-FI" dirty="0" err="1" smtClean="0"/>
              <a:t>Maybe</a:t>
            </a:r>
            <a:r>
              <a:rPr lang="fi-FI" dirty="0" smtClean="0"/>
              <a:t> </a:t>
            </a:r>
            <a:r>
              <a:rPr lang="fi-FI" dirty="0" err="1" smtClean="0"/>
              <a:t>translating</a:t>
            </a:r>
            <a:r>
              <a:rPr lang="fi-FI" dirty="0" smtClean="0"/>
              <a:t> into English. </a:t>
            </a:r>
            <a:r>
              <a:rPr lang="fi-FI" dirty="0" err="1" smtClean="0"/>
              <a:t>When</a:t>
            </a:r>
            <a:r>
              <a:rPr lang="fi-FI" dirty="0" smtClean="0"/>
              <a:t> </a:t>
            </a:r>
            <a:r>
              <a:rPr lang="fi-FI" dirty="0" err="1" smtClean="0"/>
              <a:t>we</a:t>
            </a:r>
            <a:r>
              <a:rPr lang="fi-FI" dirty="0" smtClean="0"/>
              <a:t> </a:t>
            </a:r>
            <a:r>
              <a:rPr lang="fi-FI" dirty="0" err="1" smtClean="0"/>
              <a:t>didn’t</a:t>
            </a:r>
            <a:r>
              <a:rPr lang="fi-FI" dirty="0" smtClean="0"/>
              <a:t> </a:t>
            </a:r>
            <a:r>
              <a:rPr lang="fi-FI" dirty="0" err="1" smtClean="0"/>
              <a:t>come</a:t>
            </a:r>
            <a:r>
              <a:rPr lang="fi-FI" dirty="0" smtClean="0"/>
              <a:t> </a:t>
            </a:r>
            <a:r>
              <a:rPr lang="fi-FI" dirty="0" err="1" smtClean="0"/>
              <a:t>up</a:t>
            </a:r>
            <a:r>
              <a:rPr lang="fi-FI" dirty="0" smtClean="0"/>
              <a:t> </a:t>
            </a:r>
            <a:r>
              <a:rPr lang="fi-FI" dirty="0" err="1" smtClean="0"/>
              <a:t>with</a:t>
            </a:r>
            <a:r>
              <a:rPr lang="fi-FI" dirty="0" smtClean="0"/>
              <a:t> </a:t>
            </a:r>
            <a:r>
              <a:rPr lang="fi-FI" dirty="0" err="1" smtClean="0"/>
              <a:t>any</a:t>
            </a:r>
            <a:r>
              <a:rPr lang="fi-FI" dirty="0" smtClean="0"/>
              <a:t> </a:t>
            </a:r>
            <a:r>
              <a:rPr lang="fi-FI" dirty="0" err="1" smtClean="0"/>
              <a:t>ideas</a:t>
            </a:r>
            <a:r>
              <a:rPr lang="fi-FI" dirty="0" smtClean="0"/>
              <a:t>. If </a:t>
            </a:r>
            <a:r>
              <a:rPr lang="fi-FI" dirty="0" err="1" smtClean="0"/>
              <a:t>someone</a:t>
            </a:r>
            <a:r>
              <a:rPr lang="fi-FI" dirty="0" smtClean="0"/>
              <a:t> </a:t>
            </a:r>
            <a:r>
              <a:rPr lang="fi-FI" dirty="0" err="1" smtClean="0"/>
              <a:t>didn’t</a:t>
            </a:r>
            <a:r>
              <a:rPr lang="fi-FI" dirty="0" smtClean="0"/>
              <a:t> listen </a:t>
            </a:r>
            <a:r>
              <a:rPr lang="fi-FI" dirty="0" err="1" smtClean="0"/>
              <a:t>or</a:t>
            </a:r>
            <a:r>
              <a:rPr lang="fi-FI" dirty="0" smtClean="0"/>
              <a:t> </a:t>
            </a:r>
            <a:r>
              <a:rPr lang="fi-FI" dirty="0" err="1" smtClean="0"/>
              <a:t>work</a:t>
            </a:r>
            <a:r>
              <a:rPr lang="fi-FI" dirty="0" smtClean="0"/>
              <a:t> </a:t>
            </a:r>
            <a:r>
              <a:rPr lang="fi-FI" dirty="0" err="1" smtClean="0"/>
              <a:t>properly</a:t>
            </a:r>
            <a:r>
              <a:rPr lang="fi-FI" dirty="0" smtClean="0"/>
              <a:t>. </a:t>
            </a:r>
            <a:r>
              <a:rPr lang="fi-FI" dirty="0" err="1" smtClean="0"/>
              <a:t>Presenting</a:t>
            </a:r>
            <a:r>
              <a:rPr lang="fi-FI" dirty="0" smtClean="0"/>
              <a:t> to </a:t>
            </a:r>
            <a:r>
              <a:rPr lang="fi-FI" dirty="0" err="1" smtClean="0"/>
              <a:t>others</a:t>
            </a:r>
            <a:r>
              <a:rPr lang="fi-FI" dirty="0" smtClean="0"/>
              <a:t>. </a:t>
            </a:r>
            <a:r>
              <a:rPr lang="fi-FI" dirty="0" err="1" smtClean="0"/>
              <a:t>When</a:t>
            </a:r>
            <a:r>
              <a:rPr lang="fi-FI" dirty="0" smtClean="0"/>
              <a:t> I got to </a:t>
            </a:r>
            <a:r>
              <a:rPr lang="fi-FI" dirty="0" err="1" smtClean="0"/>
              <a:t>do</a:t>
            </a:r>
            <a:r>
              <a:rPr lang="fi-FI" dirty="0" smtClean="0"/>
              <a:t> </a:t>
            </a:r>
            <a:r>
              <a:rPr lang="fi-FI" dirty="0" err="1" smtClean="0"/>
              <a:t>nothing</a:t>
            </a:r>
            <a:r>
              <a:rPr lang="fi-FI" dirty="0" smtClean="0"/>
              <a:t>. </a:t>
            </a:r>
            <a:r>
              <a:rPr lang="fi-FI" dirty="0" err="1" smtClean="0"/>
              <a:t>Difficult</a:t>
            </a:r>
            <a:r>
              <a:rPr lang="fi-FI" dirty="0" smtClean="0"/>
              <a:t> to </a:t>
            </a:r>
            <a:r>
              <a:rPr lang="fi-FI" dirty="0" err="1" smtClean="0"/>
              <a:t>say</a:t>
            </a:r>
            <a:r>
              <a:rPr lang="fi-FI" dirty="0" smtClean="0"/>
              <a:t>. </a:t>
            </a:r>
            <a:r>
              <a:rPr lang="fi-FI" dirty="0" err="1" smtClean="0"/>
              <a:t>Nothing</a:t>
            </a:r>
            <a:r>
              <a:rPr lang="fi-FI" dirty="0" smtClean="0"/>
              <a:t>. 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4561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4294967295"/>
          </p:nvPr>
        </p:nvSpPr>
        <p:spPr>
          <a:xfrm>
            <a:off x="579549" y="501650"/>
            <a:ext cx="9936050" cy="5199063"/>
          </a:xfrm>
        </p:spPr>
        <p:txBody>
          <a:bodyPr/>
          <a:lstStyle/>
          <a:p>
            <a:pPr marL="0" lvl="0" indent="0">
              <a:buNone/>
            </a:pPr>
            <a:r>
              <a:rPr lang="fi-FI" dirty="0" smtClean="0"/>
              <a:t>	</a:t>
            </a:r>
          </a:p>
          <a:p>
            <a:pPr lvl="1"/>
            <a:r>
              <a:rPr lang="fi-FI" b="1" dirty="0" smtClean="0"/>
              <a:t> </a:t>
            </a:r>
            <a:r>
              <a:rPr lang="fi-FI" b="1" dirty="0" err="1" smtClean="0"/>
              <a:t>What</a:t>
            </a:r>
            <a:r>
              <a:rPr lang="fi-FI" b="1" dirty="0" smtClean="0"/>
              <a:t> </a:t>
            </a:r>
            <a:r>
              <a:rPr lang="fi-FI" b="1" dirty="0" err="1"/>
              <a:t>did</a:t>
            </a:r>
            <a:r>
              <a:rPr lang="fi-FI" b="1" dirty="0"/>
              <a:t> </a:t>
            </a:r>
            <a:r>
              <a:rPr lang="fi-FI" b="1" dirty="0" err="1"/>
              <a:t>you</a:t>
            </a:r>
            <a:r>
              <a:rPr lang="fi-FI" b="1" dirty="0"/>
              <a:t> </a:t>
            </a:r>
            <a:r>
              <a:rPr lang="fi-FI" b="1" dirty="0" err="1"/>
              <a:t>learn</a:t>
            </a:r>
            <a:r>
              <a:rPr lang="fi-FI" b="1" dirty="0"/>
              <a:t>/</a:t>
            </a:r>
            <a:r>
              <a:rPr lang="fi-FI" b="1" dirty="0" err="1"/>
              <a:t>did</a:t>
            </a:r>
            <a:r>
              <a:rPr lang="fi-FI" b="1" dirty="0"/>
              <a:t> </a:t>
            </a:r>
            <a:r>
              <a:rPr lang="fi-FI" b="1" dirty="0" err="1"/>
              <a:t>you</a:t>
            </a:r>
            <a:r>
              <a:rPr lang="fi-FI" b="1" dirty="0"/>
              <a:t> </a:t>
            </a:r>
            <a:r>
              <a:rPr lang="fi-FI" b="1" dirty="0" err="1"/>
              <a:t>learn</a:t>
            </a:r>
            <a:r>
              <a:rPr lang="fi-FI" b="1" dirty="0"/>
              <a:t> </a:t>
            </a:r>
            <a:r>
              <a:rPr lang="fi-FI" b="1" dirty="0" err="1"/>
              <a:t>anything</a:t>
            </a:r>
            <a:r>
              <a:rPr lang="fi-FI" b="1" dirty="0" smtClean="0"/>
              <a:t>?</a:t>
            </a:r>
          </a:p>
          <a:p>
            <a:pPr marL="457200" lvl="1" indent="0">
              <a:buNone/>
            </a:pPr>
            <a:r>
              <a:rPr lang="fi-FI" dirty="0" smtClean="0"/>
              <a:t>		- Group </a:t>
            </a:r>
            <a:r>
              <a:rPr lang="fi-FI" dirty="0" err="1" smtClean="0"/>
              <a:t>working</a:t>
            </a:r>
            <a:r>
              <a:rPr lang="fi-FI" dirty="0" smtClean="0"/>
              <a:t>. </a:t>
            </a:r>
            <a:r>
              <a:rPr lang="fi-FI" dirty="0" err="1" smtClean="0"/>
              <a:t>Cooperation</a:t>
            </a:r>
            <a:r>
              <a:rPr lang="fi-FI" dirty="0" smtClean="0"/>
              <a:t> and </a:t>
            </a:r>
            <a:r>
              <a:rPr lang="fi-FI" dirty="0" err="1" smtClean="0"/>
              <a:t>things</a:t>
            </a:r>
            <a:r>
              <a:rPr lang="fi-FI" dirty="0" smtClean="0"/>
              <a:t> </a:t>
            </a:r>
            <a:r>
              <a:rPr lang="fi-FI" dirty="0" err="1" smtClean="0"/>
              <a:t>related</a:t>
            </a:r>
            <a:r>
              <a:rPr lang="fi-FI" dirty="0" smtClean="0"/>
              <a:t> to my </a:t>
            </a:r>
            <a:r>
              <a:rPr lang="fi-FI" dirty="0" err="1" smtClean="0"/>
              <a:t>subject</a:t>
            </a:r>
            <a:r>
              <a:rPr lang="fi-FI" dirty="0" smtClean="0"/>
              <a:t>. More </a:t>
            </a:r>
            <a:r>
              <a:rPr lang="fi-FI" dirty="0" err="1" smtClean="0"/>
              <a:t>about</a:t>
            </a:r>
            <a:r>
              <a:rPr lang="fi-FI" dirty="0" smtClean="0"/>
              <a:t> culture and a </a:t>
            </a:r>
            <a:r>
              <a:rPr lang="fi-FI" dirty="0" err="1" smtClean="0"/>
              <a:t>few</a:t>
            </a:r>
            <a:r>
              <a:rPr lang="fi-FI" dirty="0" smtClean="0"/>
              <a:t> </a:t>
            </a:r>
            <a:r>
              <a:rPr lang="fi-FI" dirty="0" err="1" smtClean="0"/>
              <a:t>words</a:t>
            </a:r>
            <a:r>
              <a:rPr lang="fi-FI" dirty="0" smtClean="0"/>
              <a:t>. I got to </a:t>
            </a:r>
            <a:r>
              <a:rPr lang="fi-FI" dirty="0" err="1" smtClean="0"/>
              <a:t>know</a:t>
            </a:r>
            <a:r>
              <a:rPr lang="fi-FI" dirty="0" smtClean="0"/>
              <a:t> </a:t>
            </a:r>
            <a:r>
              <a:rPr lang="fi-FI" dirty="0" err="1" smtClean="0"/>
              <a:t>others</a:t>
            </a:r>
            <a:r>
              <a:rPr lang="fi-FI" dirty="0" smtClean="0"/>
              <a:t> </a:t>
            </a:r>
            <a:r>
              <a:rPr lang="fi-FI" dirty="0" err="1" smtClean="0"/>
              <a:t>better</a:t>
            </a:r>
            <a:r>
              <a:rPr lang="fi-FI" dirty="0" smtClean="0"/>
              <a:t>. </a:t>
            </a:r>
            <a:r>
              <a:rPr lang="fi-FI" dirty="0" err="1" smtClean="0"/>
              <a:t>Animals</a:t>
            </a:r>
            <a:r>
              <a:rPr lang="fi-FI" dirty="0" smtClean="0"/>
              <a:t>. More </a:t>
            </a:r>
            <a:r>
              <a:rPr lang="fi-FI" dirty="0" err="1" smtClean="0"/>
              <a:t>grammar</a:t>
            </a:r>
            <a:r>
              <a:rPr lang="fi-FI" dirty="0" smtClean="0"/>
              <a:t> </a:t>
            </a:r>
            <a:r>
              <a:rPr lang="fi-FI" dirty="0" err="1" smtClean="0"/>
              <a:t>by</a:t>
            </a:r>
            <a:r>
              <a:rPr lang="fi-FI" dirty="0" smtClean="0"/>
              <a:t> </a:t>
            </a:r>
            <a:r>
              <a:rPr lang="fi-FI" dirty="0" err="1" smtClean="0"/>
              <a:t>writing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text</a:t>
            </a:r>
            <a:r>
              <a:rPr lang="fi-FI" dirty="0" smtClean="0"/>
              <a:t>. </a:t>
            </a:r>
            <a:r>
              <a:rPr lang="fi-FI" dirty="0" err="1" smtClean="0"/>
              <a:t>Something</a:t>
            </a:r>
            <a:r>
              <a:rPr lang="fi-FI" dirty="0" smtClean="0"/>
              <a:t>. No. </a:t>
            </a:r>
          </a:p>
          <a:p>
            <a:pPr marL="457200" lvl="1" indent="0">
              <a:buNone/>
            </a:pPr>
            <a:endParaRPr lang="fi-FI" dirty="0"/>
          </a:p>
          <a:p>
            <a:pPr lvl="1"/>
            <a:r>
              <a:rPr lang="fi-FI" dirty="0"/>
              <a:t>  </a:t>
            </a:r>
            <a:r>
              <a:rPr lang="fi-FI" b="1" dirty="0"/>
              <a:t>How </a:t>
            </a:r>
            <a:r>
              <a:rPr lang="fi-FI" b="1" dirty="0" err="1"/>
              <a:t>would</a:t>
            </a:r>
            <a:r>
              <a:rPr lang="fi-FI" b="1" dirty="0"/>
              <a:t> </a:t>
            </a:r>
            <a:r>
              <a:rPr lang="fi-FI" b="1" dirty="0" err="1"/>
              <a:t>you</a:t>
            </a:r>
            <a:r>
              <a:rPr lang="fi-FI" b="1" dirty="0"/>
              <a:t> </a:t>
            </a:r>
            <a:r>
              <a:rPr lang="fi-FI" b="1" dirty="0" err="1"/>
              <a:t>like</a:t>
            </a:r>
            <a:r>
              <a:rPr lang="fi-FI" b="1" dirty="0"/>
              <a:t> to </a:t>
            </a:r>
            <a:r>
              <a:rPr lang="fi-FI" b="1" dirty="0" err="1"/>
              <a:t>change</a:t>
            </a:r>
            <a:r>
              <a:rPr lang="fi-FI" b="1" dirty="0"/>
              <a:t> </a:t>
            </a:r>
            <a:r>
              <a:rPr lang="fi-FI" b="1" dirty="0" err="1"/>
              <a:t>the</a:t>
            </a:r>
            <a:r>
              <a:rPr lang="fi-FI" b="1" dirty="0"/>
              <a:t> </a:t>
            </a:r>
            <a:r>
              <a:rPr lang="fi-FI" b="1" dirty="0" err="1"/>
              <a:t>task</a:t>
            </a:r>
            <a:r>
              <a:rPr lang="fi-FI" b="1" dirty="0"/>
              <a:t>? </a:t>
            </a:r>
            <a:endParaRPr lang="fi-FI" b="1" dirty="0" smtClean="0"/>
          </a:p>
          <a:p>
            <a:pPr marL="457200" lvl="1" indent="0">
              <a:buNone/>
            </a:pPr>
            <a:r>
              <a:rPr lang="fi-FI" dirty="0"/>
              <a:t>	</a:t>
            </a:r>
            <a:r>
              <a:rPr lang="fi-FI" dirty="0" smtClean="0"/>
              <a:t>	- No. More </a:t>
            </a:r>
            <a:r>
              <a:rPr lang="fi-FI" dirty="0" err="1" smtClean="0"/>
              <a:t>options</a:t>
            </a:r>
            <a:r>
              <a:rPr lang="fi-FI" dirty="0" smtClean="0"/>
              <a:t>. </a:t>
            </a:r>
            <a:r>
              <a:rPr lang="fi-FI" dirty="0" err="1" smtClean="0"/>
              <a:t>Smaller</a:t>
            </a:r>
            <a:r>
              <a:rPr lang="fi-FI" dirty="0" smtClean="0"/>
              <a:t> </a:t>
            </a:r>
            <a:r>
              <a:rPr lang="fi-FI" dirty="0" err="1" smtClean="0"/>
              <a:t>groups</a:t>
            </a:r>
            <a:r>
              <a:rPr lang="fi-FI" dirty="0" smtClean="0"/>
              <a:t>. </a:t>
            </a:r>
            <a:r>
              <a:rPr lang="fi-FI" dirty="0" err="1" smtClean="0"/>
              <a:t>Nothing</a:t>
            </a:r>
            <a:r>
              <a:rPr lang="fi-FI" dirty="0" smtClean="0"/>
              <a:t> </a:t>
            </a:r>
            <a:r>
              <a:rPr lang="fi-FI" dirty="0" err="1" smtClean="0"/>
              <a:t>much</a:t>
            </a:r>
            <a:r>
              <a:rPr lang="fi-FI" dirty="0" smtClean="0"/>
              <a:t> to </a:t>
            </a:r>
            <a:r>
              <a:rPr lang="fi-FI" dirty="0" err="1" smtClean="0"/>
              <a:t>change</a:t>
            </a:r>
            <a:r>
              <a:rPr lang="fi-FI" dirty="0" smtClean="0"/>
              <a:t>. To </a:t>
            </a:r>
            <a:r>
              <a:rPr lang="fi-FI" dirty="0" err="1" smtClean="0"/>
              <a:t>be</a:t>
            </a:r>
            <a:r>
              <a:rPr lang="fi-FI" dirty="0" smtClean="0"/>
              <a:t> </a:t>
            </a:r>
            <a:r>
              <a:rPr lang="fi-FI" dirty="0" err="1" smtClean="0"/>
              <a:t>able</a:t>
            </a:r>
            <a:r>
              <a:rPr lang="fi-FI" dirty="0" smtClean="0"/>
              <a:t> to </a:t>
            </a:r>
            <a:r>
              <a:rPr lang="fi-FI" dirty="0" err="1" smtClean="0"/>
              <a:t>choose</a:t>
            </a:r>
            <a:r>
              <a:rPr lang="fi-FI" dirty="0" smtClean="0"/>
              <a:t>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group</a:t>
            </a:r>
            <a:r>
              <a:rPr lang="fi-FI" dirty="0"/>
              <a:t> </a:t>
            </a:r>
            <a:r>
              <a:rPr lang="fi-FI" dirty="0" smtClean="0"/>
              <a:t>on </a:t>
            </a:r>
            <a:r>
              <a:rPr lang="fi-FI" dirty="0" err="1" smtClean="0"/>
              <a:t>your</a:t>
            </a:r>
            <a:r>
              <a:rPr lang="fi-FI" dirty="0" smtClean="0"/>
              <a:t> </a:t>
            </a:r>
            <a:r>
              <a:rPr lang="fi-FI" dirty="0" err="1" smtClean="0"/>
              <a:t>own</a:t>
            </a:r>
            <a:r>
              <a:rPr lang="fi-FI" dirty="0" smtClean="0"/>
              <a:t>. I </a:t>
            </a:r>
            <a:r>
              <a:rPr lang="fi-FI" dirty="0" err="1" smtClean="0"/>
              <a:t>would</a:t>
            </a:r>
            <a:r>
              <a:rPr lang="fi-FI" dirty="0" smtClean="0"/>
              <a:t> </a:t>
            </a:r>
            <a:r>
              <a:rPr lang="fi-FI" dirty="0" err="1" smtClean="0"/>
              <a:t>have</a:t>
            </a:r>
            <a:r>
              <a:rPr lang="fi-FI" dirty="0" smtClean="0"/>
              <a:t> </a:t>
            </a:r>
            <a:r>
              <a:rPr lang="fi-FI" dirty="0" err="1" smtClean="0"/>
              <a:t>wanted</a:t>
            </a:r>
            <a:r>
              <a:rPr lang="fi-FI" dirty="0" smtClean="0"/>
              <a:t> a </a:t>
            </a:r>
            <a:r>
              <a:rPr lang="fi-FI" dirty="0" err="1" smtClean="0"/>
              <a:t>different</a:t>
            </a:r>
            <a:r>
              <a:rPr lang="fi-FI" dirty="0" smtClean="0"/>
              <a:t> </a:t>
            </a:r>
            <a:r>
              <a:rPr lang="fi-FI" dirty="0" err="1" smtClean="0"/>
              <a:t>topic</a:t>
            </a:r>
            <a:r>
              <a:rPr lang="fi-FI" dirty="0" smtClean="0"/>
              <a:t>. </a:t>
            </a:r>
            <a:r>
              <a:rPr lang="fi-FI" dirty="0" err="1" smtClean="0"/>
              <a:t>Wider</a:t>
            </a:r>
            <a:r>
              <a:rPr lang="fi-FI" dirty="0" smtClean="0"/>
              <a:t> </a:t>
            </a:r>
            <a:r>
              <a:rPr lang="fi-FI" dirty="0" err="1" smtClean="0"/>
              <a:t>choise</a:t>
            </a:r>
            <a:r>
              <a:rPr lang="fi-FI" dirty="0" smtClean="0"/>
              <a:t> of </a:t>
            </a:r>
            <a:r>
              <a:rPr lang="fi-FI" dirty="0" err="1" smtClean="0"/>
              <a:t>things</a:t>
            </a:r>
            <a:r>
              <a:rPr lang="fi-FI" dirty="0" smtClean="0"/>
              <a:t> to </a:t>
            </a:r>
            <a:r>
              <a:rPr lang="fi-FI" dirty="0" err="1" smtClean="0"/>
              <a:t>choose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. </a:t>
            </a:r>
          </a:p>
          <a:p>
            <a:pPr marL="457200" lvl="1" indent="0">
              <a:buNone/>
            </a:pPr>
            <a:endParaRPr lang="fi-FI" dirty="0"/>
          </a:p>
          <a:p>
            <a:pPr lvl="1"/>
            <a:r>
              <a:rPr lang="fi-FI" dirty="0"/>
              <a:t>  </a:t>
            </a:r>
            <a:r>
              <a:rPr lang="fi-FI" b="1" dirty="0" err="1"/>
              <a:t>Anything</a:t>
            </a:r>
            <a:r>
              <a:rPr lang="fi-FI" b="1" dirty="0"/>
              <a:t> </a:t>
            </a:r>
            <a:r>
              <a:rPr lang="fi-FI" b="1" dirty="0" err="1"/>
              <a:t>else</a:t>
            </a:r>
            <a:r>
              <a:rPr lang="fi-FI" b="1" dirty="0"/>
              <a:t>: </a:t>
            </a:r>
          </a:p>
          <a:p>
            <a:pPr marL="457200" lvl="1" indent="0">
              <a:buNone/>
            </a:pPr>
            <a:r>
              <a:rPr lang="fi-FI" dirty="0" smtClean="0"/>
              <a:t>		- </a:t>
            </a:r>
            <a:r>
              <a:rPr lang="fi-FI" dirty="0" err="1" smtClean="0"/>
              <a:t>The</a:t>
            </a:r>
            <a:r>
              <a:rPr lang="fi-FI" dirty="0" smtClean="0"/>
              <a:t> </a:t>
            </a:r>
            <a:r>
              <a:rPr lang="fi-FI" dirty="0" err="1" smtClean="0"/>
              <a:t>project</a:t>
            </a:r>
            <a:r>
              <a:rPr lang="fi-FI" dirty="0" smtClean="0"/>
              <a:t> </a:t>
            </a:r>
            <a:r>
              <a:rPr lang="fi-FI" dirty="0" err="1" smtClean="0"/>
              <a:t>was</a:t>
            </a:r>
            <a:r>
              <a:rPr lang="fi-FI" dirty="0" smtClean="0"/>
              <a:t> </a:t>
            </a:r>
            <a:r>
              <a:rPr lang="fi-FI" dirty="0" err="1" smtClean="0"/>
              <a:t>educating</a:t>
            </a:r>
            <a:r>
              <a:rPr lang="fi-FI" dirty="0" smtClean="0"/>
              <a:t> and </a:t>
            </a:r>
            <a:r>
              <a:rPr lang="fi-FI" dirty="0" err="1" smtClean="0"/>
              <a:t>nice</a:t>
            </a:r>
            <a:r>
              <a:rPr lang="fi-FI" dirty="0" smtClean="0"/>
              <a:t> </a:t>
            </a:r>
            <a:r>
              <a:rPr lang="fi-FI" dirty="0" err="1" smtClean="0"/>
              <a:t>from</a:t>
            </a:r>
            <a:r>
              <a:rPr lang="fi-FI" dirty="0" smtClean="0"/>
              <a:t> </a:t>
            </a:r>
            <a:r>
              <a:rPr lang="fi-FI" dirty="0" err="1" smtClean="0"/>
              <a:t>every</a:t>
            </a:r>
            <a:r>
              <a:rPr lang="fi-FI" dirty="0" smtClean="0"/>
              <a:t> </a:t>
            </a:r>
            <a:r>
              <a:rPr lang="fi-FI" dirty="0" err="1" smtClean="0"/>
              <a:t>aspect</a:t>
            </a:r>
            <a:r>
              <a:rPr lang="fi-FI" dirty="0" smtClean="0"/>
              <a:t>. </a:t>
            </a:r>
            <a:endParaRPr lang="fi-FI" dirty="0"/>
          </a:p>
          <a:p>
            <a:pPr marL="0" lvl="0" indent="0">
              <a:buNone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308525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3007</TotalTime>
  <Words>305</Words>
  <Application>Microsoft Office PowerPoint</Application>
  <PresentationFormat>Laajakuva</PresentationFormat>
  <Paragraphs>46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Office-teema</vt:lpstr>
      <vt:lpstr>Project method + CLIL</vt:lpstr>
      <vt:lpstr>Task</vt:lpstr>
      <vt:lpstr>The list of subject matter</vt:lpstr>
      <vt:lpstr>Working and outcome</vt:lpstr>
      <vt:lpstr>PowerPoint-esitys</vt:lpstr>
      <vt:lpstr>PowerPoint-esitys</vt:lpstr>
      <vt:lpstr>PowerPoint-esitys</vt:lpstr>
      <vt:lpstr>PowerPoint-esitys</vt:lpstr>
      <vt:lpstr>Pupils’ opinions</vt:lpstr>
      <vt:lpstr>PowerPoint-esitys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method + CLIL</dc:title>
  <dc:creator>Matti</dc:creator>
  <cp:lastModifiedBy>Matti</cp:lastModifiedBy>
  <cp:revision>15</cp:revision>
  <dcterms:created xsi:type="dcterms:W3CDTF">2016-05-05T16:43:05Z</dcterms:created>
  <dcterms:modified xsi:type="dcterms:W3CDTF">2016-05-08T09:04:44Z</dcterms:modified>
</cp:coreProperties>
</file>