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CBC58-0135-4A34-AF51-5D96BFB021FB}" type="datetimeFigureOut">
              <a:rPr lang="fi-FI" smtClean="0"/>
              <a:t>30.11.2018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9E86E-2BFC-4607-B2C1-5EA113D4598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0346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CBC58-0135-4A34-AF51-5D96BFB021FB}" type="datetimeFigureOut">
              <a:rPr lang="fi-FI" smtClean="0"/>
              <a:t>30.11.2018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9E86E-2BFC-4607-B2C1-5EA113D4598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2129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CBC58-0135-4A34-AF51-5D96BFB021FB}" type="datetimeFigureOut">
              <a:rPr lang="fi-FI" smtClean="0"/>
              <a:t>30.11.2018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9E86E-2BFC-4607-B2C1-5EA113D4598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6915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CBC58-0135-4A34-AF51-5D96BFB021FB}" type="datetimeFigureOut">
              <a:rPr lang="fi-FI" smtClean="0"/>
              <a:t>30.11.2018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9E86E-2BFC-4607-B2C1-5EA113D4598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7903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CBC58-0135-4A34-AF51-5D96BFB021FB}" type="datetimeFigureOut">
              <a:rPr lang="fi-FI" smtClean="0"/>
              <a:t>30.11.2018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9E86E-2BFC-4607-B2C1-5EA113D4598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4692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CBC58-0135-4A34-AF51-5D96BFB021FB}" type="datetimeFigureOut">
              <a:rPr lang="fi-FI" smtClean="0"/>
              <a:t>30.11.2018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9E86E-2BFC-4607-B2C1-5EA113D4598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9043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CBC58-0135-4A34-AF51-5D96BFB021FB}" type="datetimeFigureOut">
              <a:rPr lang="fi-FI" smtClean="0"/>
              <a:t>30.11.2018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9E86E-2BFC-4607-B2C1-5EA113D4598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883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CBC58-0135-4A34-AF51-5D96BFB021FB}" type="datetimeFigureOut">
              <a:rPr lang="fi-FI" smtClean="0"/>
              <a:t>30.11.2018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9E86E-2BFC-4607-B2C1-5EA113D4598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7185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CBC58-0135-4A34-AF51-5D96BFB021FB}" type="datetimeFigureOut">
              <a:rPr lang="fi-FI" smtClean="0"/>
              <a:t>30.11.2018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9E86E-2BFC-4607-B2C1-5EA113D4598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4958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CBC58-0135-4A34-AF51-5D96BFB021FB}" type="datetimeFigureOut">
              <a:rPr lang="fi-FI" smtClean="0"/>
              <a:t>30.11.2018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9E86E-2BFC-4607-B2C1-5EA113D4598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8787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CBC58-0135-4A34-AF51-5D96BFB021FB}" type="datetimeFigureOut">
              <a:rPr lang="fi-FI" smtClean="0"/>
              <a:t>30.11.2018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9E86E-2BFC-4607-B2C1-5EA113D4598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9508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CBC58-0135-4A34-AF51-5D96BFB021FB}" type="datetimeFigureOut">
              <a:rPr lang="fi-FI" smtClean="0"/>
              <a:t>30.11.2018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9E86E-2BFC-4607-B2C1-5EA113D4598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1469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sz="9600" b="1" dirty="0" err="1" smtClean="0"/>
              <a:t>Places</a:t>
            </a:r>
            <a:r>
              <a:rPr lang="fi-FI" sz="9600" b="1" dirty="0" smtClean="0"/>
              <a:t> in </a:t>
            </a:r>
            <a:endParaRPr lang="fi-FI" sz="9600" b="1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fi-FI" sz="9600" dirty="0" smtClean="0"/>
              <a:t>Kouvola</a:t>
            </a:r>
          </a:p>
        </p:txBody>
      </p:sp>
    </p:spTree>
    <p:extLst>
      <p:ext uri="{BB962C8B-B14F-4D97-AF65-F5344CB8AC3E}">
        <p14:creationId xmlns:p14="http://schemas.microsoft.com/office/powerpoint/2010/main" val="3530208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661" y="0"/>
            <a:ext cx="92846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035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461" y="0"/>
            <a:ext cx="94290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777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562" y="0"/>
            <a:ext cx="86828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227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6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 Hesburger </a:t>
            </a:r>
            <a:r>
              <a:rPr lang="fi-FI" b="1" dirty="0" smtClean="0"/>
              <a:t/>
            </a:r>
            <a:br>
              <a:rPr lang="fi-FI" b="1" dirty="0" smtClean="0"/>
            </a:br>
            <a:r>
              <a:rPr lang="fi-FI" b="1" dirty="0" smtClean="0"/>
              <a:t>        is a </a:t>
            </a:r>
            <a:r>
              <a:rPr lang="fi-FI" b="1" dirty="0" err="1" smtClean="0"/>
              <a:t>well</a:t>
            </a:r>
            <a:r>
              <a:rPr lang="fi-FI" b="1" dirty="0" smtClean="0"/>
              <a:t> </a:t>
            </a:r>
            <a:r>
              <a:rPr lang="fi-FI" b="1" dirty="0" err="1" smtClean="0"/>
              <a:t>known</a:t>
            </a:r>
            <a:r>
              <a:rPr lang="fi-FI" b="1" dirty="0" smtClean="0"/>
              <a:t> </a:t>
            </a:r>
            <a:r>
              <a:rPr lang="fi-FI" b="1" dirty="0" err="1" smtClean="0"/>
              <a:t>Finnish</a:t>
            </a:r>
            <a:r>
              <a:rPr lang="fi-FI" b="1" dirty="0" smtClean="0"/>
              <a:t> </a:t>
            </a:r>
            <a:r>
              <a:rPr lang="fi-FI" b="1" dirty="0" err="1" smtClean="0"/>
              <a:t>fast</a:t>
            </a:r>
            <a:r>
              <a:rPr lang="fi-FI" b="1" dirty="0" smtClean="0"/>
              <a:t> food </a:t>
            </a:r>
            <a:r>
              <a:rPr lang="fi-FI" b="1" dirty="0" err="1" smtClean="0"/>
              <a:t>company</a:t>
            </a:r>
            <a:endParaRPr lang="fi-FI" b="1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213" y="2099945"/>
            <a:ext cx="5799574" cy="4351338"/>
          </a:xfrm>
        </p:spPr>
      </p:pic>
    </p:spTree>
    <p:extLst>
      <p:ext uri="{BB962C8B-B14F-4D97-AF65-F5344CB8AC3E}">
        <p14:creationId xmlns:p14="http://schemas.microsoft.com/office/powerpoint/2010/main" val="27231474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</Words>
  <Application>Microsoft Office PowerPoint</Application>
  <PresentationFormat>Laajakuva</PresentationFormat>
  <Paragraphs>3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Tahoma</vt:lpstr>
      <vt:lpstr>Office-teema</vt:lpstr>
      <vt:lpstr>Places in </vt:lpstr>
      <vt:lpstr>PowerPoint-esitys</vt:lpstr>
      <vt:lpstr>PowerPoint-esitys</vt:lpstr>
      <vt:lpstr>PowerPoint-esitys</vt:lpstr>
      <vt:lpstr>    Hesburger          is a well known Finnish fast food company</vt:lpstr>
    </vt:vector>
  </TitlesOfParts>
  <Company>Kouvolan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KUUSANKOSKI</dc:title>
  <dc:creator>Hämäläinen Tiina</dc:creator>
  <cp:lastModifiedBy>Hämäläinen Tiina</cp:lastModifiedBy>
  <cp:revision>3</cp:revision>
  <dcterms:created xsi:type="dcterms:W3CDTF">2018-11-30T09:37:51Z</dcterms:created>
  <dcterms:modified xsi:type="dcterms:W3CDTF">2018-11-30T09:49:37Z</dcterms:modified>
</cp:coreProperties>
</file>