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362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394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142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9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173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12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34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406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717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57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281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F0C84-0B78-44C9-B56D-BCEF5EF63742}" type="datetimeFigureOut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BB484-D788-4961-BF3F-8B2638017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85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8502" y="0"/>
            <a:ext cx="13820502" cy="920791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i-FI" sz="12500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Natural </a:t>
            </a:r>
            <a:r>
              <a:rPr lang="fi-FI" sz="12500" dirty="0" err="1" smtClean="0">
                <a:solidFill>
                  <a:srgbClr val="FFFF00"/>
                </a:solidFill>
                <a:latin typeface="Agency FB" panose="020B0503020202020204" pitchFamily="34" charset="0"/>
              </a:rPr>
              <a:t>wonders</a:t>
            </a:r>
            <a:endParaRPr lang="fi-FI" sz="125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4000" dirty="0" smtClean="0">
                <a:solidFill>
                  <a:srgbClr val="FFFF00"/>
                </a:solidFill>
                <a:latin typeface="Lucida Handwriting" panose="03010101010101010101" pitchFamily="66" charset="0"/>
              </a:rPr>
              <a:t>Of </a:t>
            </a:r>
            <a:r>
              <a:rPr lang="fi-FI" sz="4000" dirty="0">
                <a:solidFill>
                  <a:srgbClr val="FFFF00"/>
                </a:solidFill>
                <a:latin typeface="Lucida Handwriting" panose="03010101010101010101" pitchFamily="66" charset="0"/>
              </a:rPr>
              <a:t>F</a:t>
            </a:r>
            <a:r>
              <a:rPr lang="fi-FI" sz="4000" dirty="0" smtClean="0">
                <a:solidFill>
                  <a:srgbClr val="FFFF00"/>
                </a:solidFill>
                <a:latin typeface="Lucida Handwriting" panose="03010101010101010101" pitchFamily="66" charset="0"/>
              </a:rPr>
              <a:t>inland</a:t>
            </a:r>
            <a:endParaRPr lang="fi-FI" sz="4000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8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954" cy="666841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 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51750"/>
            <a:ext cx="3368040" cy="1335587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96268" cy="329720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389" y="470263"/>
            <a:ext cx="4744611" cy="379697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28" y="4153988"/>
            <a:ext cx="3605349" cy="2704012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4584136" y="180459"/>
            <a:ext cx="26732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 smtClean="0">
                <a:latin typeface="Arial Narrow" panose="020B0606020202030204" pitchFamily="34" charset="0"/>
              </a:rPr>
              <a:t>Spring</a:t>
            </a:r>
            <a:r>
              <a:rPr lang="fi-FI" sz="2000" dirty="0" smtClean="0">
                <a:latin typeface="Arial Narrow" panose="020B0606020202030204" pitchFamily="34" charset="0"/>
              </a:rPr>
              <a:t> is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most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lively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fi-FI" sz="2000" dirty="0" err="1">
                <a:latin typeface="Arial Narrow" panose="020B0606020202030204" pitchFamily="34" charset="0"/>
              </a:rPr>
              <a:t>s</a:t>
            </a:r>
            <a:r>
              <a:rPr lang="fi-FI" sz="2000" dirty="0" err="1" smtClean="0">
                <a:latin typeface="Arial Narrow" panose="020B0606020202030204" pitchFamily="34" charset="0"/>
              </a:rPr>
              <a:t>eason</a:t>
            </a:r>
            <a:r>
              <a:rPr lang="fi-FI" sz="2000" dirty="0" smtClean="0">
                <a:latin typeface="Arial Narrow" panose="020B0606020202030204" pitchFamily="34" charset="0"/>
              </a:rPr>
              <a:t> of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year</a:t>
            </a:r>
            <a:r>
              <a:rPr lang="fi-FI" sz="2000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flowers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start</a:t>
            </a:r>
            <a:r>
              <a:rPr lang="fi-FI" sz="2000" dirty="0" smtClean="0">
                <a:latin typeface="Arial Narrow" panose="020B0606020202030204" pitchFamily="34" charset="0"/>
              </a:rPr>
              <a:t> to </a:t>
            </a:r>
            <a:r>
              <a:rPr lang="fi-FI" sz="2000" dirty="0" err="1" smtClean="0">
                <a:latin typeface="Arial Narrow" panose="020B0606020202030204" pitchFamily="34" charset="0"/>
              </a:rPr>
              <a:t>rise</a:t>
            </a:r>
            <a:endParaRPr lang="fi-FI" sz="2000" dirty="0">
              <a:latin typeface="Arial Narrow" panose="020B0606020202030204" pitchFamily="34" charset="0"/>
            </a:endParaRPr>
          </a:p>
          <a:p>
            <a:r>
              <a:rPr lang="fi-FI" sz="2000" dirty="0" err="1">
                <a:latin typeface="Arial Narrow" panose="020B0606020202030204" pitchFamily="34" charset="0"/>
              </a:rPr>
              <a:t>u</a:t>
            </a:r>
            <a:r>
              <a:rPr lang="fi-FI" sz="2000" dirty="0" err="1" smtClean="0">
                <a:latin typeface="Arial Narrow" panose="020B0606020202030204" pitchFamily="34" charset="0"/>
              </a:rPr>
              <a:t>p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from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ground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again</a:t>
            </a:r>
            <a:r>
              <a:rPr lang="fi-FI" sz="2000" dirty="0" smtClean="0">
                <a:latin typeface="Arial Narrow" panose="020B0606020202030204" pitchFamily="34" charset="0"/>
              </a:rPr>
              <a:t> and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birds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are</a:t>
            </a:r>
            <a:endParaRPr lang="fi-FI" sz="2000" dirty="0" smtClean="0">
              <a:latin typeface="Arial Narrow" panose="020B0606020202030204" pitchFamily="34" charset="0"/>
            </a:endParaRPr>
          </a:p>
          <a:p>
            <a:r>
              <a:rPr lang="fi-FI" sz="2000" dirty="0" err="1">
                <a:latin typeface="Arial Narrow" panose="020B0606020202030204" pitchFamily="34" charset="0"/>
              </a:rPr>
              <a:t>m</a:t>
            </a:r>
            <a:r>
              <a:rPr lang="fi-FI" sz="2000" dirty="0" err="1" smtClean="0">
                <a:latin typeface="Arial Narrow" panose="020B0606020202030204" pitchFamily="34" charset="0"/>
              </a:rPr>
              <a:t>aking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their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beautiful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sounds</a:t>
            </a:r>
            <a:r>
              <a:rPr lang="fi-FI" sz="2000" dirty="0" smtClean="0">
                <a:latin typeface="Arial Narrow" panose="020B0606020202030204" pitchFamily="34" charset="0"/>
              </a:rPr>
              <a:t>.</a:t>
            </a:r>
          </a:p>
          <a:p>
            <a:endParaRPr lang="fi-FI" sz="2000" dirty="0">
              <a:latin typeface="Arial Narrow" panose="020B0606020202030204" pitchFamily="34" charset="0"/>
            </a:endParaRPr>
          </a:p>
          <a:p>
            <a:r>
              <a:rPr lang="fi-FI" sz="2000" dirty="0" smtClean="0">
                <a:latin typeface="Arial Narrow" panose="020B0606020202030204" pitchFamily="34" charset="0"/>
              </a:rPr>
              <a:t>On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left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we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have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fi-FI" sz="2000" dirty="0" err="1" smtClean="0">
                <a:latin typeface="Arial Narrow" panose="020B0606020202030204" pitchFamily="34" charset="0"/>
              </a:rPr>
              <a:t>Finnish</a:t>
            </a:r>
            <a:r>
              <a:rPr lang="fi-FI" sz="2000" dirty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national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flower</a:t>
            </a:r>
            <a:r>
              <a:rPr lang="fi-FI" sz="2000" dirty="0" smtClean="0">
                <a:latin typeface="Arial Narrow" panose="020B0606020202030204" pitchFamily="34" charset="0"/>
              </a:rPr>
              <a:t>,</a:t>
            </a:r>
          </a:p>
          <a:p>
            <a:r>
              <a:rPr lang="fi-FI" sz="2000" dirty="0" smtClean="0">
                <a:latin typeface="Arial Narrow" panose="020B0606020202030204" pitchFamily="34" charset="0"/>
              </a:rPr>
              <a:t> Lily of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valley</a:t>
            </a:r>
            <a:r>
              <a:rPr lang="fi-FI" dirty="0" smtClean="0">
                <a:latin typeface="Arial Narrow" panose="020B0606020202030204" pitchFamily="34" charset="0"/>
              </a:rPr>
              <a:t>.</a:t>
            </a:r>
          </a:p>
          <a:p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92528" y="4153988"/>
            <a:ext cx="26767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latin typeface="Arial Narrow" panose="020B0606020202030204" pitchFamily="34" charset="0"/>
              </a:rPr>
              <a:t>This</a:t>
            </a:r>
            <a:r>
              <a:rPr lang="fi-FI" sz="2800" dirty="0" smtClean="0">
                <a:latin typeface="Arial Narrow" panose="020B0606020202030204" pitchFamily="34" charset="0"/>
              </a:rPr>
              <a:t> is a </a:t>
            </a:r>
            <a:r>
              <a:rPr lang="fi-FI" sz="2800" dirty="0" err="1" smtClean="0">
                <a:latin typeface="Arial Narrow" panose="020B0606020202030204" pitchFamily="34" charset="0"/>
              </a:rPr>
              <a:t>common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bird</a:t>
            </a:r>
            <a:r>
              <a:rPr lang="fi-FI" sz="2800" dirty="0" smtClean="0">
                <a:latin typeface="Arial Narrow" panose="020B0606020202030204" pitchFamily="34" charset="0"/>
              </a:rPr>
              <a:t> in </a:t>
            </a:r>
            <a:r>
              <a:rPr lang="fi-FI" sz="2800" dirty="0" err="1" smtClean="0">
                <a:latin typeface="Arial Narrow" panose="020B0606020202030204" pitchFamily="34" charset="0"/>
              </a:rPr>
              <a:t>the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woods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called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>
                <a:latin typeface="Arial Narrow" panose="020B0606020202030204" pitchFamily="34" charset="0"/>
              </a:rPr>
              <a:t>t</a:t>
            </a:r>
            <a:r>
              <a:rPr lang="fi-FI" sz="2800" dirty="0" err="1" smtClean="0">
                <a:latin typeface="Arial Narrow" panose="020B0606020202030204" pitchFamily="34" charset="0"/>
              </a:rPr>
              <a:t>he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pheasant</a:t>
            </a:r>
            <a:r>
              <a:rPr lang="fi-FI" sz="2800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fi-FI" sz="2800" dirty="0" smtClean="0">
                <a:latin typeface="Arial Narrow" panose="020B0606020202030204" pitchFamily="34" charset="0"/>
              </a:rPr>
              <a:t>In </a:t>
            </a:r>
            <a:r>
              <a:rPr lang="fi-FI" sz="2800" dirty="0" err="1">
                <a:latin typeface="Arial Narrow" panose="020B0606020202030204" pitchFamily="34" charset="0"/>
              </a:rPr>
              <a:t>F</a:t>
            </a:r>
            <a:r>
              <a:rPr lang="fi-FI" sz="2800" dirty="0" err="1" smtClean="0">
                <a:latin typeface="Arial Narrow" panose="020B0606020202030204" pitchFamily="34" charset="0"/>
              </a:rPr>
              <a:t>innish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it’s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called</a:t>
            </a:r>
            <a:r>
              <a:rPr lang="fi-FI" sz="2800" dirty="0" smtClean="0">
                <a:latin typeface="Arial Narrow" panose="020B0606020202030204" pitchFamily="34" charset="0"/>
              </a:rPr>
              <a:t> fasaani.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7447389" y="4572000"/>
            <a:ext cx="4492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 smtClean="0">
                <a:latin typeface="Arial Narrow" panose="020B0606020202030204" pitchFamily="34" charset="0"/>
              </a:rPr>
              <a:t>When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the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snows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are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melting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down</a:t>
            </a:r>
            <a:r>
              <a:rPr lang="fi-FI" sz="3600" dirty="0" smtClean="0">
                <a:latin typeface="Arial Narrow" panose="020B0606020202030204" pitchFamily="34" charset="0"/>
              </a:rPr>
              <a:t>, </a:t>
            </a:r>
            <a:r>
              <a:rPr lang="fi-FI" sz="3600" dirty="0" err="1" smtClean="0">
                <a:latin typeface="Arial Narrow" panose="020B0606020202030204" pitchFamily="34" charset="0"/>
              </a:rPr>
              <a:t>the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waters</a:t>
            </a:r>
            <a:r>
              <a:rPr lang="fi-FI" sz="3600" dirty="0" smtClean="0">
                <a:latin typeface="Arial Narrow" panose="020B0606020202030204" pitchFamily="34" charset="0"/>
              </a:rPr>
              <a:t> </a:t>
            </a:r>
            <a:r>
              <a:rPr lang="fi-FI" sz="3600" dirty="0" err="1" smtClean="0">
                <a:latin typeface="Arial Narrow" panose="020B0606020202030204" pitchFamily="34" charset="0"/>
              </a:rPr>
              <a:t>start</a:t>
            </a:r>
            <a:r>
              <a:rPr lang="fi-FI" sz="3600" dirty="0" smtClean="0">
                <a:latin typeface="Arial Narrow" panose="020B0606020202030204" pitchFamily="34" charset="0"/>
              </a:rPr>
              <a:t> to </a:t>
            </a:r>
            <a:r>
              <a:rPr lang="fi-FI" sz="3600" dirty="0" err="1" smtClean="0">
                <a:latin typeface="Arial Narrow" panose="020B0606020202030204" pitchFamily="34" charset="0"/>
              </a:rPr>
              <a:t>flow</a:t>
            </a:r>
            <a:r>
              <a:rPr lang="fi-FI" sz="3600" dirty="0" smtClean="0">
                <a:latin typeface="Arial Narrow" panose="020B0606020202030204" pitchFamily="34" charset="0"/>
              </a:rPr>
              <a:t>.</a:t>
            </a:r>
            <a:endParaRPr lang="fi-FI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8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       </a:t>
            </a:r>
            <a:br>
              <a:rPr lang="fi-FI" dirty="0" smtClean="0"/>
            </a:b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59" y="0"/>
            <a:ext cx="5909341" cy="3938599"/>
          </a:xfrm>
          <a:prstGeom prst="rect">
            <a:avLst/>
          </a:prstGeom>
        </p:spPr>
      </p:pic>
      <p:sp>
        <p:nvSpPr>
          <p:cNvPr id="7" name="Sisällön paikkamerkk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" y="2963752"/>
            <a:ext cx="5602061" cy="3894248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6282660" y="4072752"/>
            <a:ext cx="1496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 smtClean="0">
                <a:latin typeface="Arial Narrow" panose="020B0606020202030204" pitchFamily="34" charset="0"/>
              </a:rPr>
              <a:t>Finnish</a:t>
            </a:r>
            <a:r>
              <a:rPr lang="fi-FI" sz="2000" dirty="0" smtClean="0">
                <a:latin typeface="Arial Narrow" panose="020B0606020202030204" pitchFamily="34" charset="0"/>
              </a:rPr>
              <a:t> summer.</a:t>
            </a:r>
          </a:p>
          <a:p>
            <a:r>
              <a:rPr lang="fi-FI" sz="2000" dirty="0" err="1" smtClean="0">
                <a:latin typeface="Arial Narrow" panose="020B0606020202030204" pitchFamily="34" charset="0"/>
              </a:rPr>
              <a:t>Swimming</a:t>
            </a:r>
            <a:r>
              <a:rPr lang="fi-FI" sz="2000" dirty="0" smtClean="0">
                <a:latin typeface="Arial Narrow" panose="020B0606020202030204" pitchFamily="34" charset="0"/>
              </a:rPr>
              <a:t> and </a:t>
            </a:r>
            <a:r>
              <a:rPr lang="fi-FI" sz="2000" dirty="0" err="1" smtClean="0">
                <a:latin typeface="Arial Narrow" panose="020B0606020202030204" pitchFamily="34" charset="0"/>
              </a:rPr>
              <a:t>eating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strawberries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are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best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thing</a:t>
            </a:r>
            <a:r>
              <a:rPr lang="fi-FI" sz="2000" dirty="0" smtClean="0">
                <a:latin typeface="Arial Narrow" panose="020B0606020202030204" pitchFamily="34" charset="0"/>
              </a:rPr>
              <a:t> to </a:t>
            </a:r>
            <a:r>
              <a:rPr lang="fi-FI" sz="2000" dirty="0" err="1" smtClean="0">
                <a:latin typeface="Arial Narrow" panose="020B0606020202030204" pitchFamily="34" charset="0"/>
              </a:rPr>
              <a:t>do</a:t>
            </a:r>
            <a:r>
              <a:rPr lang="fi-FI" sz="2000" dirty="0" smtClean="0">
                <a:latin typeface="Arial Narrow" panose="020B0606020202030204" pitchFamily="34" charset="0"/>
              </a:rPr>
              <a:t> in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summer</a:t>
            </a:r>
            <a:r>
              <a:rPr lang="fi-FI" dirty="0" smtClean="0">
                <a:latin typeface="Arial Narrow" panose="020B0606020202030204" pitchFamily="34" charset="0"/>
              </a:rPr>
              <a:t>!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3853543" y="365125"/>
            <a:ext cx="2142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latin typeface="Arial Narrow" panose="020B0606020202030204" pitchFamily="34" charset="0"/>
              </a:rPr>
              <a:t>In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summers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the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weather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changes</a:t>
            </a:r>
            <a:r>
              <a:rPr lang="fi-FI" sz="2000" dirty="0" smtClean="0">
                <a:latin typeface="Arial Narrow" panose="020B0606020202030204" pitchFamily="34" charset="0"/>
              </a:rPr>
              <a:t> a </a:t>
            </a:r>
            <a:r>
              <a:rPr lang="fi-FI" sz="2000" dirty="0" err="1" smtClean="0">
                <a:latin typeface="Arial Narrow" panose="020B0606020202030204" pitchFamily="34" charset="0"/>
              </a:rPr>
              <a:t>lot</a:t>
            </a:r>
            <a:r>
              <a:rPr lang="fi-FI" sz="2000" dirty="0" smtClean="0">
                <a:latin typeface="Arial Narrow" panose="020B0606020202030204" pitchFamily="34" charset="0"/>
              </a:rPr>
              <a:t>. </a:t>
            </a:r>
            <a:r>
              <a:rPr lang="fi-FI" sz="2000" dirty="0" err="1" smtClean="0">
                <a:latin typeface="Arial Narrow" panose="020B0606020202030204" pitchFamily="34" charset="0"/>
              </a:rPr>
              <a:t>Sometimes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it’s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warm</a:t>
            </a:r>
            <a:r>
              <a:rPr lang="fi-FI" sz="2000" dirty="0" smtClean="0">
                <a:latin typeface="Arial Narrow" panose="020B0606020202030204" pitchFamily="34" charset="0"/>
              </a:rPr>
              <a:t>, </a:t>
            </a:r>
            <a:r>
              <a:rPr lang="fi-FI" sz="2000" dirty="0" err="1" smtClean="0">
                <a:latin typeface="Arial Narrow" panose="020B0606020202030204" pitchFamily="34" charset="0"/>
              </a:rPr>
              <a:t>sometimes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it’s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windy</a:t>
            </a:r>
            <a:r>
              <a:rPr lang="fi-FI" sz="2000" dirty="0" smtClean="0">
                <a:latin typeface="Arial Narrow" panose="020B0606020202030204" pitchFamily="34" charset="0"/>
              </a:rPr>
              <a:t> and it </a:t>
            </a:r>
            <a:r>
              <a:rPr lang="fi-FI" sz="2000" dirty="0" err="1" smtClean="0">
                <a:latin typeface="Arial Narrow" panose="020B0606020202030204" pitchFamily="34" charset="0"/>
              </a:rPr>
              <a:t>can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also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rain</a:t>
            </a:r>
            <a:r>
              <a:rPr lang="fi-FI" sz="2000" dirty="0" smtClean="0">
                <a:latin typeface="Arial Narrow" panose="020B0606020202030204" pitchFamily="34" charset="0"/>
              </a:rPr>
              <a:t>! </a:t>
            </a:r>
            <a:r>
              <a:rPr lang="fi-FI" sz="2000" dirty="0" err="1" smtClean="0">
                <a:latin typeface="Arial Narrow" panose="020B0606020202030204" pitchFamily="34" charset="0"/>
              </a:rPr>
              <a:t>Although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that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happens</a:t>
            </a:r>
            <a:r>
              <a:rPr lang="fi-FI" sz="2000" dirty="0" smtClean="0">
                <a:latin typeface="Arial Narrow" panose="020B0606020202030204" pitchFamily="34" charset="0"/>
              </a:rPr>
              <a:t> </a:t>
            </a:r>
            <a:r>
              <a:rPr lang="fi-FI" sz="2000" dirty="0" err="1" smtClean="0">
                <a:latin typeface="Arial Narrow" panose="020B0606020202030204" pitchFamily="34" charset="0"/>
              </a:rPr>
              <a:t>rarely</a:t>
            </a:r>
            <a:r>
              <a:rPr lang="fi-FI" sz="20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26214" cy="228271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956" y="4072751"/>
            <a:ext cx="4168044" cy="27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   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010" y="0"/>
            <a:ext cx="4637314" cy="308734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69" y="3693016"/>
            <a:ext cx="4749331" cy="316498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521"/>
            <a:ext cx="4219304" cy="316447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69" y="0"/>
            <a:ext cx="4749331" cy="3087065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4915605" y="1690688"/>
            <a:ext cx="1830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>
                <a:latin typeface="Arial Narrow" panose="020B0606020202030204" pitchFamily="34" charset="0"/>
              </a:rPr>
              <a:t>Finnish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autumn</a:t>
            </a:r>
            <a:r>
              <a:rPr lang="fi-FI" sz="2400" dirty="0" smtClean="0">
                <a:latin typeface="Arial Narrow" panose="020B0606020202030204" pitchFamily="34" charset="0"/>
              </a:rPr>
              <a:t> is </a:t>
            </a:r>
            <a:r>
              <a:rPr lang="fi-FI" sz="2400" dirty="0" err="1" smtClean="0">
                <a:latin typeface="Arial Narrow" panose="020B0606020202030204" pitchFamily="34" charset="0"/>
              </a:rPr>
              <a:t>the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most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beautiful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season</a:t>
            </a:r>
            <a:r>
              <a:rPr lang="fi-FI" sz="2400" dirty="0" smtClean="0">
                <a:latin typeface="Arial Narrow" panose="020B0606020202030204" pitchFamily="34" charset="0"/>
              </a:rPr>
              <a:t> of </a:t>
            </a:r>
            <a:r>
              <a:rPr lang="fi-FI" sz="2400" dirty="0" err="1" smtClean="0">
                <a:latin typeface="Arial Narrow" panose="020B0606020202030204" pitchFamily="34" charset="0"/>
              </a:rPr>
              <a:t>the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year</a:t>
            </a:r>
            <a:r>
              <a:rPr lang="fi-FI" sz="2400" dirty="0" smtClean="0">
                <a:latin typeface="Arial Narrow" panose="020B0606020202030204" pitchFamily="34" charset="0"/>
              </a:rPr>
              <a:t>. It </a:t>
            </a:r>
            <a:r>
              <a:rPr lang="fi-FI" sz="2400" dirty="0" err="1" smtClean="0">
                <a:latin typeface="Arial Narrow" panose="020B0606020202030204" pitchFamily="34" charset="0"/>
              </a:rPr>
              <a:t>has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beautiful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colors</a:t>
            </a:r>
            <a:r>
              <a:rPr lang="fi-FI" sz="2400" dirty="0" smtClean="0">
                <a:latin typeface="Arial Narrow" panose="020B0606020202030204" pitchFamily="34" charset="0"/>
              </a:rPr>
              <a:t> and  </a:t>
            </a:r>
            <a:r>
              <a:rPr lang="fi-FI" sz="2400" dirty="0" err="1" smtClean="0">
                <a:latin typeface="Arial Narrow" panose="020B0606020202030204" pitchFamily="34" charset="0"/>
              </a:rPr>
              <a:t>beautiful</a:t>
            </a:r>
            <a:r>
              <a:rPr lang="fi-FI" sz="2400" dirty="0" smtClean="0">
                <a:latin typeface="Arial Narrow" panose="020B0606020202030204" pitchFamily="34" charset="0"/>
              </a:rPr>
              <a:t> </a:t>
            </a:r>
            <a:r>
              <a:rPr lang="fi-FI" sz="2400" dirty="0" err="1" smtClean="0">
                <a:latin typeface="Arial Narrow" panose="020B0606020202030204" pitchFamily="34" charset="0"/>
              </a:rPr>
              <a:t>weather</a:t>
            </a:r>
            <a:r>
              <a:rPr lang="fi-FI" sz="2400" dirty="0" smtClean="0">
                <a:latin typeface="Arial Narrow" panose="020B0606020202030204" pitchFamily="34" charset="0"/>
              </a:rPr>
              <a:t>.</a:t>
            </a:r>
            <a:endParaRPr lang="fi-FI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4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      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0"/>
            <a:ext cx="5238206" cy="324113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696" y="2733094"/>
            <a:ext cx="4591824" cy="344386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7881782" y="203744"/>
            <a:ext cx="3804570" cy="2310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latin typeface="Arial Narrow" panose="020B0606020202030204" pitchFamily="34" charset="0"/>
              </a:rPr>
              <a:t>Finnish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winter</a:t>
            </a:r>
            <a:r>
              <a:rPr lang="fi-FI" sz="2800" dirty="0" smtClean="0">
                <a:latin typeface="Arial Narrow" panose="020B0606020202030204" pitchFamily="34" charset="0"/>
              </a:rPr>
              <a:t> is </a:t>
            </a:r>
            <a:r>
              <a:rPr lang="fi-FI" sz="2800" dirty="0" err="1" smtClean="0">
                <a:latin typeface="Arial Narrow" panose="020B0606020202030204" pitchFamily="34" charset="0"/>
              </a:rPr>
              <a:t>cold</a:t>
            </a:r>
            <a:r>
              <a:rPr lang="fi-FI" sz="2800" dirty="0" smtClean="0">
                <a:latin typeface="Arial Narrow" panose="020B0606020202030204" pitchFamily="34" charset="0"/>
              </a:rPr>
              <a:t> and </a:t>
            </a:r>
            <a:r>
              <a:rPr lang="fi-FI" sz="2800" dirty="0" err="1" smtClean="0">
                <a:latin typeface="Arial Narrow" panose="020B0606020202030204" pitchFamily="34" charset="0"/>
              </a:rPr>
              <a:t>snowy</a:t>
            </a:r>
            <a:r>
              <a:rPr lang="fi-FI" sz="2800" dirty="0" smtClean="0">
                <a:latin typeface="Arial Narrow" panose="020B0606020202030204" pitchFamily="34" charset="0"/>
              </a:rPr>
              <a:t>. </a:t>
            </a:r>
            <a:r>
              <a:rPr lang="fi-FI" sz="2800" dirty="0" err="1" smtClean="0">
                <a:latin typeface="Arial Narrow" panose="020B0606020202030204" pitchFamily="34" charset="0"/>
              </a:rPr>
              <a:t>You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can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see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northern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lights</a:t>
            </a:r>
            <a:r>
              <a:rPr lang="fi-FI" sz="2800" dirty="0" smtClean="0">
                <a:latin typeface="Arial Narrow" panose="020B0606020202030204" pitchFamily="34" charset="0"/>
              </a:rPr>
              <a:t> and </a:t>
            </a:r>
            <a:r>
              <a:rPr lang="fi-FI" sz="2800" dirty="0" err="1" smtClean="0">
                <a:latin typeface="Arial Narrow" panose="020B0606020202030204" pitchFamily="34" charset="0"/>
              </a:rPr>
              <a:t>stars</a:t>
            </a:r>
            <a:r>
              <a:rPr lang="fi-FI" sz="2800" dirty="0" smtClean="0">
                <a:latin typeface="Arial Narrow" panose="020B0606020202030204" pitchFamily="34" charset="0"/>
              </a:rPr>
              <a:t> in </a:t>
            </a:r>
            <a:r>
              <a:rPr lang="fi-FI" sz="2800" dirty="0" err="1" smtClean="0">
                <a:latin typeface="Arial Narrow" panose="020B0606020202030204" pitchFamily="34" charset="0"/>
              </a:rPr>
              <a:t>the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sky</a:t>
            </a:r>
            <a:r>
              <a:rPr lang="fi-FI" sz="2800" dirty="0" smtClean="0">
                <a:latin typeface="Arial Narrow" panose="020B0606020202030204" pitchFamily="34" charset="0"/>
              </a:rPr>
              <a:t>. In </a:t>
            </a:r>
            <a:r>
              <a:rPr lang="fi-FI" sz="2800" dirty="0" err="1" smtClean="0">
                <a:latin typeface="Arial Narrow" panose="020B0606020202030204" pitchFamily="34" charset="0"/>
              </a:rPr>
              <a:t>Lapland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there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are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reindeer</a:t>
            </a:r>
            <a:r>
              <a:rPr lang="fi-FI" sz="2800" dirty="0" smtClean="0">
                <a:latin typeface="Arial Narrow" panose="020B0606020202030204" pitchFamily="34" charset="0"/>
              </a:rPr>
              <a:t> on </a:t>
            </a:r>
            <a:r>
              <a:rPr lang="fi-FI" sz="2800" dirty="0" err="1" smtClean="0">
                <a:latin typeface="Arial Narrow" panose="020B0606020202030204" pitchFamily="34" charset="0"/>
              </a:rPr>
              <a:t>the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roads</a:t>
            </a:r>
            <a:r>
              <a:rPr lang="fi-FI" sz="2800" dirty="0" smtClean="0">
                <a:latin typeface="Arial Narrow" panose="020B0606020202030204" pitchFamily="34" charset="0"/>
              </a:rPr>
              <a:t>.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778624" y="3960953"/>
            <a:ext cx="3600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latin typeface="Arial Narrow" panose="020B0606020202030204" pitchFamily="34" charset="0"/>
              </a:rPr>
              <a:t>This</a:t>
            </a:r>
            <a:r>
              <a:rPr lang="fi-FI" sz="2800" dirty="0" smtClean="0">
                <a:latin typeface="Arial Narrow" panose="020B0606020202030204" pitchFamily="34" charset="0"/>
              </a:rPr>
              <a:t> is </a:t>
            </a:r>
            <a:r>
              <a:rPr lang="fi-FI" sz="2800" dirty="0" err="1" smtClean="0">
                <a:latin typeface="Arial Narrow" panose="020B0606020202030204" pitchFamily="34" charset="0"/>
              </a:rPr>
              <a:t>the</a:t>
            </a:r>
            <a:r>
              <a:rPr lang="fi-FI" sz="2800" dirty="0" smtClean="0">
                <a:latin typeface="Arial Narrow" panose="020B0606020202030204" pitchFamily="34" charset="0"/>
              </a:rPr>
              <a:t> capital of Finland, Helsinki. In </a:t>
            </a:r>
            <a:r>
              <a:rPr lang="fi-FI" sz="2800" dirty="0" err="1" smtClean="0">
                <a:latin typeface="Arial Narrow" panose="020B0606020202030204" pitchFamily="34" charset="0"/>
              </a:rPr>
              <a:t>the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winters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it’s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really</a:t>
            </a:r>
            <a:r>
              <a:rPr lang="fi-FI" sz="2800" dirty="0" smtClean="0">
                <a:latin typeface="Arial Narrow" panose="020B0606020202030204" pitchFamily="34" charset="0"/>
              </a:rPr>
              <a:t> </a:t>
            </a:r>
            <a:r>
              <a:rPr lang="fi-FI" sz="2800" dirty="0" err="1" smtClean="0">
                <a:latin typeface="Arial Narrow" panose="020B0606020202030204" pitchFamily="34" charset="0"/>
              </a:rPr>
              <a:t>pretty</a:t>
            </a:r>
            <a:r>
              <a:rPr lang="fi-FI" dirty="0" smtClean="0">
                <a:latin typeface="Arial Narrow" panose="020B0606020202030204" pitchFamily="34" charset="0"/>
              </a:rPr>
              <a:t>. </a:t>
            </a:r>
            <a:endParaRPr lang="fi-FI" dirty="0">
              <a:latin typeface="Arial Narrow" panose="020B0606020202030204" pitchFamily="34" charset="0"/>
            </a:endParaRP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758"/>
            <a:ext cx="3563471" cy="30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50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193</Words>
  <Application>Microsoft Office PowerPoint</Application>
  <PresentationFormat>Laajakuva</PresentationFormat>
  <Paragraphs>27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12" baseType="lpstr">
      <vt:lpstr>Agency FB</vt:lpstr>
      <vt:lpstr>Arial</vt:lpstr>
      <vt:lpstr>Arial Narrow</vt:lpstr>
      <vt:lpstr>Calibri</vt:lpstr>
      <vt:lpstr>Calibri Light</vt:lpstr>
      <vt:lpstr>Lucida Handwriting</vt:lpstr>
      <vt:lpstr>Office-teema</vt:lpstr>
      <vt:lpstr>Natural wonders</vt:lpstr>
      <vt:lpstr>  </vt:lpstr>
      <vt:lpstr>        </vt:lpstr>
      <vt:lpstr>    </vt:lpstr>
      <vt:lpstr>       </vt:lpstr>
    </vt:vector>
  </TitlesOfParts>
  <Company>Kouvolan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wonders</dc:title>
  <dc:creator>Sivula Alma</dc:creator>
  <cp:lastModifiedBy>Sivula Alma</cp:lastModifiedBy>
  <cp:revision>17</cp:revision>
  <cp:lastPrinted>2018-11-23T07:28:19Z</cp:lastPrinted>
  <dcterms:created xsi:type="dcterms:W3CDTF">2018-11-07T11:51:11Z</dcterms:created>
  <dcterms:modified xsi:type="dcterms:W3CDTF">2019-01-16T11:47:33Z</dcterms:modified>
</cp:coreProperties>
</file>