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4D7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ämäläinen Tiina" userId="S::tiina.hamalainen@edukouvola.fi::b25a9560-d4ab-4091-98f2-ed37fedf69c1" providerId="AD" clId="Web-{250B5F81-DBF3-466C-A6A9-B61A2D3EA7E5}"/>
    <pc:docChg chg="modSld">
      <pc:chgData name="Hämäläinen Tiina" userId="S::tiina.hamalainen@edukouvola.fi::b25a9560-d4ab-4091-98f2-ed37fedf69c1" providerId="AD" clId="Web-{250B5F81-DBF3-466C-A6A9-B61A2D3EA7E5}" dt="2018-11-13T10:35:23.108" v="21" actId="20577"/>
      <pc:docMkLst>
        <pc:docMk/>
      </pc:docMkLst>
      <pc:sldChg chg="modSp">
        <pc:chgData name="Hämäläinen Tiina" userId="S::tiina.hamalainen@edukouvola.fi::b25a9560-d4ab-4091-98f2-ed37fedf69c1" providerId="AD" clId="Web-{250B5F81-DBF3-466C-A6A9-B61A2D3EA7E5}" dt="2018-11-13T10:34:03.342" v="4" actId="20577"/>
        <pc:sldMkLst>
          <pc:docMk/>
          <pc:sldMk cId="0" sldId="257"/>
        </pc:sldMkLst>
        <pc:spChg chg="mod">
          <ac:chgData name="Hämäläinen Tiina" userId="S::tiina.hamalainen@edukouvola.fi::b25a9560-d4ab-4091-98f2-ed37fedf69c1" providerId="AD" clId="Web-{250B5F81-DBF3-466C-A6A9-B61A2D3EA7E5}" dt="2018-11-13T10:34:03.342" v="4" actId="20577"/>
          <ac:spMkLst>
            <pc:docMk/>
            <pc:sldMk cId="0" sldId="257"/>
            <ac:spMk id="121" creationId="{00000000-0000-0000-0000-000000000000}"/>
          </ac:spMkLst>
        </pc:spChg>
      </pc:sldChg>
      <pc:sldChg chg="modSp">
        <pc:chgData name="Hämäläinen Tiina" userId="S::tiina.hamalainen@edukouvola.fi::b25a9560-d4ab-4091-98f2-ed37fedf69c1" providerId="AD" clId="Web-{250B5F81-DBF3-466C-A6A9-B61A2D3EA7E5}" dt="2018-11-13T10:34:58.498" v="16" actId="20577"/>
        <pc:sldMkLst>
          <pc:docMk/>
          <pc:sldMk cId="0" sldId="258"/>
        </pc:sldMkLst>
        <pc:spChg chg="mod">
          <ac:chgData name="Hämäläinen Tiina" userId="S::tiina.hamalainen@edukouvola.fi::b25a9560-d4ab-4091-98f2-ed37fedf69c1" providerId="AD" clId="Web-{250B5F81-DBF3-466C-A6A9-B61A2D3EA7E5}" dt="2018-11-13T10:34:58.498" v="16" actId="20577"/>
          <ac:spMkLst>
            <pc:docMk/>
            <pc:sldMk cId="0" sldId="258"/>
            <ac:spMk id="125" creationId="{00000000-0000-0000-0000-000000000000}"/>
          </ac:spMkLst>
        </pc:spChg>
      </pc:sldChg>
      <pc:sldChg chg="modSp">
        <pc:chgData name="Hämäläinen Tiina" userId="S::tiina.hamalainen@edukouvola.fi::b25a9560-d4ab-4091-98f2-ed37fedf69c1" providerId="AD" clId="Web-{250B5F81-DBF3-466C-A6A9-B61A2D3EA7E5}" dt="2018-11-13T10:35:23.108" v="20" actId="20577"/>
        <pc:sldMkLst>
          <pc:docMk/>
          <pc:sldMk cId="0" sldId="260"/>
        </pc:sldMkLst>
        <pc:spChg chg="mod">
          <ac:chgData name="Hämäläinen Tiina" userId="S::tiina.hamalainen@edukouvola.fi::b25a9560-d4ab-4091-98f2-ed37fedf69c1" providerId="AD" clId="Web-{250B5F81-DBF3-466C-A6A9-B61A2D3EA7E5}" dt="2018-11-13T10:35:23.108" v="20" actId="20577"/>
          <ac:spMkLst>
            <pc:docMk/>
            <pc:sldMk cId="0" sldId="260"/>
            <ac:spMk id="13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698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08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6282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5112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75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8663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297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 ja alaotsikk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teksti"/>
          <p:cNvSpPr txBox="1">
            <a:spLocks noGrp="1"/>
          </p:cNvSpPr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Otsikkoteksti</a:t>
            </a:r>
          </a:p>
        </p:txBody>
      </p:sp>
      <p:sp>
        <p:nvSpPr>
          <p:cNvPr id="12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3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i="1"/>
            </a:lvl1pPr>
          </a:lstStyle>
          <a:p>
            <a:r>
              <a:t>– Johnny Appleseed</a:t>
            </a:r>
          </a:p>
        </p:txBody>
      </p:sp>
      <p:sp>
        <p:nvSpPr>
          <p:cNvPr id="94" name="”Kirjoita lainaus tähän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8625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”Kirjoita lainaus tähän.” </a:t>
            </a:r>
          </a:p>
        </p:txBody>
      </p:sp>
      <p:sp>
        <p:nvSpPr>
          <p:cNvPr id="95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Kuva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 – vaak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uva"/>
          <p:cNvSpPr>
            <a:spLocks noGrp="1"/>
          </p:cNvSpPr>
          <p:nvPr>
            <p:ph type="pic" sz="half" idx="13"/>
          </p:nvPr>
        </p:nvSpPr>
        <p:spPr>
          <a:xfrm>
            <a:off x="2489200" y="889000"/>
            <a:ext cx="8051800" cy="60833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Otsikkoteksti"/>
          <p:cNvSpPr txBox="1">
            <a:spLocks noGrp="1"/>
          </p:cNvSpPr>
          <p:nvPr>
            <p:ph type="title"/>
          </p:nvPr>
        </p:nvSpPr>
        <p:spPr>
          <a:xfrm>
            <a:off x="787400" y="71882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Otsikkoteksti</a:t>
            </a:r>
          </a:p>
        </p:txBody>
      </p:sp>
      <p:sp>
        <p:nvSpPr>
          <p:cNvPr id="22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787400" y="84074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23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– k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tsikkoteksti"/>
          <p:cNvSpPr txBox="1"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31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 – p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Kuva"/>
          <p:cNvSpPr>
            <a:spLocks noGrp="1"/>
          </p:cNvSpPr>
          <p:nvPr>
            <p:ph type="pic" sz="half" idx="13"/>
          </p:nvPr>
        </p:nvSpPr>
        <p:spPr>
          <a:xfrm>
            <a:off x="6484788" y="1206500"/>
            <a:ext cx="5465912" cy="72771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Otsikkoteksti"/>
          <p:cNvSpPr txBox="1">
            <a:spLocks noGrp="1"/>
          </p:cNvSpPr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r>
              <a:t>Otsikkoteksti</a:t>
            </a:r>
          </a:p>
        </p:txBody>
      </p:sp>
      <p:sp>
        <p:nvSpPr>
          <p:cNvPr id="40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1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– y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49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mer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57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58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, merkit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Kuva"/>
          <p:cNvSpPr>
            <a:spLocks noGrp="1"/>
          </p:cNvSpPr>
          <p:nvPr>
            <p:ph type="pic" sz="quarter" idx="13"/>
          </p:nvPr>
        </p:nvSpPr>
        <p:spPr>
          <a:xfrm>
            <a:off x="7556500" y="2933700"/>
            <a:ext cx="3987347" cy="53086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67" name="Leipätekstin taso yksi…"/>
          <p:cNvSpPr txBox="1">
            <a:spLocks noGrp="1"/>
          </p:cNvSpPr>
          <p:nvPr>
            <p:ph type="body" sz="half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68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r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Leipätekstin taso yksi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76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 – 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Kuva"/>
          <p:cNvSpPr>
            <a:spLocks noGrp="1"/>
          </p:cNvSpPr>
          <p:nvPr>
            <p:ph type="pic" idx="13"/>
          </p:nvPr>
        </p:nvSpPr>
        <p:spPr>
          <a:xfrm>
            <a:off x="787400" y="685800"/>
            <a:ext cx="6184900" cy="82296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Kuva"/>
          <p:cNvSpPr>
            <a:spLocks noGrp="1"/>
          </p:cNvSpPr>
          <p:nvPr>
            <p:ph type="pic" sz="quarter" idx="14"/>
          </p:nvPr>
        </p:nvSpPr>
        <p:spPr>
          <a:xfrm>
            <a:off x="7645400" y="685800"/>
            <a:ext cx="4572000" cy="29845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Kuva"/>
          <p:cNvSpPr>
            <a:spLocks noGrp="1"/>
          </p:cNvSpPr>
          <p:nvPr>
            <p:ph type="pic" sz="quarter" idx="15"/>
          </p:nvPr>
        </p:nvSpPr>
        <p:spPr>
          <a:xfrm>
            <a:off x="7645400" y="4381500"/>
            <a:ext cx="4572000" cy="45466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3" name="Otsikkoteksti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Otsikkoteksti</a:t>
            </a:r>
          </a:p>
        </p:txBody>
      </p:sp>
      <p:sp>
        <p:nvSpPr>
          <p:cNvPr id="4" name="Dian numero"/>
          <p:cNvSpPr txBox="1">
            <a:spLocks noGrp="1"/>
          </p:cNvSpPr>
          <p:nvPr>
            <p:ph type="sldNum" sz="quarter" idx="2"/>
          </p:nvPr>
        </p:nvSpPr>
        <p:spPr>
          <a:xfrm>
            <a:off x="6302692" y="9131300"/>
            <a:ext cx="386716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3937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7874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1811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5748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19685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3622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27559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1496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35433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NDEPENCENDE DAY IN FINLAND"/>
          <p:cNvSpPr txBox="1">
            <a:spLocks noGrp="1"/>
          </p:cNvSpPr>
          <p:nvPr>
            <p:ph type="ctrTitle"/>
          </p:nvPr>
        </p:nvSpPr>
        <p:spPr>
          <a:xfrm>
            <a:off x="787400" y="3623757"/>
            <a:ext cx="11430000" cy="2506085"/>
          </a:xfrm>
          <a:prstGeom prst="rect">
            <a:avLst/>
          </a:prstGeom>
        </p:spPr>
        <p:txBody>
          <a:bodyPr/>
          <a:lstStyle/>
          <a:p>
            <a:r>
              <a:t>INDEPENCENDE DAY IN FINLAND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Our country has celebrated it's 100th birthday last year .…"/>
          <p:cNvSpPr txBox="1">
            <a:spLocks noGrp="1"/>
          </p:cNvSpPr>
          <p:nvPr>
            <p:ph type="subTitle" sz="quarter" idx="1"/>
          </p:nvPr>
        </p:nvSpPr>
        <p:spPr>
          <a:xfrm>
            <a:off x="649338" y="3368037"/>
            <a:ext cx="11430001" cy="1447801"/>
          </a:xfrm>
          <a:prstGeom prst="rect">
            <a:avLst/>
          </a:prstGeom>
        </p:spPr>
        <p:txBody>
          <a:bodyPr/>
          <a:lstStyle/>
          <a:p>
            <a:pPr defTabSz="543305">
              <a:defRPr sz="3720"/>
            </a:pPr>
            <a:r>
              <a:rPr sz="3700" dirty="0"/>
              <a:t>Our country has celebrated </a:t>
            </a:r>
            <a:r>
              <a:rPr lang="fi-FI" sz="3700"/>
              <a:t>its</a:t>
            </a:r>
            <a:r>
              <a:rPr sz="3700" dirty="0"/>
              <a:t> 100th birthday last year .</a:t>
            </a:r>
          </a:p>
          <a:p>
            <a:pPr defTabSz="543305">
              <a:defRPr sz="3720"/>
            </a:pPr>
            <a:r>
              <a:rPr sz="3700" dirty="0"/>
              <a:t>We celebrate it on 6th </a:t>
            </a:r>
            <a:r>
              <a:rPr lang="fi-FI" sz="3700" dirty="0"/>
              <a:t>of </a:t>
            </a:r>
            <a:r>
              <a:rPr sz="3700" dirty="0"/>
              <a:t>December .</a:t>
            </a:r>
            <a:r>
              <a:rPr lang="fi-FI" sz="3700" dirty="0"/>
              <a:t> </a:t>
            </a:r>
            <a:endParaRPr sz="3700" dirty="0"/>
          </a:p>
        </p:txBody>
      </p:sp>
      <p:pic>
        <p:nvPicPr>
          <p:cNvPr id="122" name="ACC1A312-2E30-46DB-B164-87BAE2E4A7E1-L0-001.jpeg" descr="ACC1A312-2E30-46DB-B164-87BAE2E4A7E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054" y="614396"/>
            <a:ext cx="3897732" cy="2589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6D798F82-D2D4-4B91-BDD1-D6E57D2894A5-L0-001.jpeg" descr="6D798F82-D2D4-4B91-BDD1-D6E57D2894A5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6789" y="4979751"/>
            <a:ext cx="7135098" cy="4107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Usually on that day (6.12) we Finns remember the fallen soldiers.…"/>
          <p:cNvSpPr txBox="1">
            <a:spLocks noGrp="1"/>
          </p:cNvSpPr>
          <p:nvPr>
            <p:ph type="subTitle" sz="quarter" idx="1"/>
          </p:nvPr>
        </p:nvSpPr>
        <p:spPr>
          <a:xfrm>
            <a:off x="901059" y="1350629"/>
            <a:ext cx="11202682" cy="2218468"/>
          </a:xfrm>
          <a:prstGeom prst="rect">
            <a:avLst/>
          </a:prstGeom>
        </p:spPr>
        <p:txBody>
          <a:bodyPr/>
          <a:lstStyle/>
          <a:p>
            <a:r>
              <a:rPr dirty="0"/>
              <a:t>Usually on that day (</a:t>
            </a:r>
            <a:r>
              <a:rPr lang="fi-FI" dirty="0"/>
              <a:t>6th </a:t>
            </a:r>
            <a:r>
              <a:rPr lang="fi-FI" dirty="0" err="1"/>
              <a:t>Dec</a:t>
            </a:r>
            <a:r>
              <a:rPr lang="fi-FI" dirty="0"/>
              <a:t>.</a:t>
            </a:r>
            <a:r>
              <a:rPr dirty="0"/>
              <a:t>) we Finns remember the fallen soldiers.</a:t>
            </a:r>
            <a:r>
              <a:rPr lang="fi-FI" dirty="0"/>
              <a:t> </a:t>
            </a:r>
            <a:endParaRPr/>
          </a:p>
          <a:p>
            <a:r>
              <a:rPr dirty="0"/>
              <a:t>We visit graveyards and bring candles on them.</a:t>
            </a:r>
          </a:p>
        </p:txBody>
      </p:sp>
      <p:pic>
        <p:nvPicPr>
          <p:cNvPr id="126" name="A9CB384A-15FB-4EAB-8537-E641677523C9-L0-001.jpeg" descr="A9CB384A-15FB-4EAB-8537-E641677523C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9339" y="4002249"/>
            <a:ext cx="5866122" cy="4902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inland's President keeps celebration reception in President's castle where the government, congressmen, war veterans and celebrities are invited.…"/>
          <p:cNvSpPr txBox="1">
            <a:spLocks noGrp="1"/>
          </p:cNvSpPr>
          <p:nvPr>
            <p:ph type="subTitle" idx="1"/>
          </p:nvPr>
        </p:nvSpPr>
        <p:spPr>
          <a:xfrm>
            <a:off x="731891" y="2492697"/>
            <a:ext cx="11541018" cy="4768206"/>
          </a:xfrm>
          <a:prstGeom prst="rect">
            <a:avLst/>
          </a:prstGeom>
        </p:spPr>
        <p:txBody>
          <a:bodyPr/>
          <a:lstStyle/>
          <a:p>
            <a:r>
              <a:t>Finland's President keeps celebration reception in President's castle where the government, congressmen, war veterans and celebrities are invited.</a:t>
            </a:r>
          </a:p>
          <a:p>
            <a:r>
              <a:t> </a:t>
            </a:r>
          </a:p>
          <a:p>
            <a:r>
              <a:t>Finns watch the celebration reseption on TV which is called Linnanjuhlat = castle ball.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Our national Anthem is &quot;Maamme&quot; written by Johan Ludvig Runeberg."/>
          <p:cNvSpPr txBox="1">
            <a:spLocks noGrp="1"/>
          </p:cNvSpPr>
          <p:nvPr>
            <p:ph type="subTitle" sz="quarter" idx="1"/>
          </p:nvPr>
        </p:nvSpPr>
        <p:spPr>
          <a:xfrm>
            <a:off x="714852" y="1063398"/>
            <a:ext cx="11258431" cy="1418399"/>
          </a:xfrm>
          <a:prstGeom prst="rect">
            <a:avLst/>
          </a:prstGeom>
        </p:spPr>
        <p:txBody>
          <a:bodyPr/>
          <a:lstStyle/>
          <a:p>
            <a:r>
              <a:rPr dirty="0"/>
              <a:t>Our national </a:t>
            </a:r>
            <a:r>
              <a:rPr lang="fi-FI" dirty="0" err="1"/>
              <a:t>anthem</a:t>
            </a:r>
            <a:r>
              <a:rPr dirty="0"/>
              <a:t> is "</a:t>
            </a:r>
            <a:r>
              <a:rPr dirty="0" err="1"/>
              <a:t>Maamme</a:t>
            </a:r>
            <a:r>
              <a:rPr dirty="0"/>
              <a:t>" written by Johan </a:t>
            </a:r>
            <a:r>
              <a:rPr dirty="0" err="1"/>
              <a:t>Ludvig</a:t>
            </a:r>
            <a:r>
              <a:rPr dirty="0"/>
              <a:t> </a:t>
            </a:r>
            <a:r>
              <a:rPr dirty="0" err="1"/>
              <a:t>Runeberg</a:t>
            </a:r>
            <a:r>
              <a:rPr dirty="0"/>
              <a:t>.</a:t>
            </a:r>
          </a:p>
        </p:txBody>
      </p:sp>
      <p:pic>
        <p:nvPicPr>
          <p:cNvPr id="131" name="8970C2EA-EF46-453E-8333-E8A8ED201518-L0-001.jpeg" descr="8970C2EA-EF46-453E-8333-E8A8ED201518-L0-001.jpeg"/>
          <p:cNvPicPr>
            <a:picLocks noChangeAspect="1"/>
          </p:cNvPicPr>
          <p:nvPr/>
        </p:nvPicPr>
        <p:blipFill>
          <a:blip r:embed="rId3">
            <a:extLst/>
          </a:blip>
          <a:srcRect l="17691" t="699" r="17982" b="30478"/>
          <a:stretch>
            <a:fillRect/>
          </a:stretch>
        </p:blipFill>
        <p:spPr>
          <a:xfrm rot="5400000">
            <a:off x="3339128" y="3439551"/>
            <a:ext cx="6009879" cy="482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ur traditional food on independence day is called &quot;Karjalanpaisti&quot; .…"/>
          <p:cNvSpPr txBox="1">
            <a:spLocks noGrp="1"/>
          </p:cNvSpPr>
          <p:nvPr>
            <p:ph type="subTitle" sz="half" idx="1"/>
          </p:nvPr>
        </p:nvSpPr>
        <p:spPr>
          <a:xfrm>
            <a:off x="858046" y="3234489"/>
            <a:ext cx="11288708" cy="3284622"/>
          </a:xfrm>
          <a:prstGeom prst="rect">
            <a:avLst/>
          </a:prstGeom>
        </p:spPr>
        <p:txBody>
          <a:bodyPr/>
          <a:lstStyle/>
          <a:p>
            <a:r>
              <a:t>Our traditional food on independence day is called "Karjalanpaisti" .</a:t>
            </a:r>
          </a:p>
          <a:p>
            <a:r>
              <a:t>It contains some kind of meat and vegetables.</a:t>
            </a:r>
          </a:p>
          <a:p>
            <a:r>
              <a:t>We usually drink glogg and champagne.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 the evening we light two candles on windowsills.…"/>
          <p:cNvSpPr txBox="1">
            <a:spLocks noGrp="1"/>
          </p:cNvSpPr>
          <p:nvPr>
            <p:ph type="subTitle" sz="quarter" idx="1"/>
          </p:nvPr>
        </p:nvSpPr>
        <p:spPr>
          <a:xfrm>
            <a:off x="787400" y="1310451"/>
            <a:ext cx="11430000" cy="1447801"/>
          </a:xfrm>
          <a:prstGeom prst="rect">
            <a:avLst/>
          </a:prstGeom>
        </p:spPr>
        <p:txBody>
          <a:bodyPr/>
          <a:lstStyle/>
          <a:p>
            <a:r>
              <a:t>In the evening we light two candles on windowsills.</a:t>
            </a:r>
          </a:p>
          <a:p>
            <a:r>
              <a:t>This tradition started in the 18th century.</a:t>
            </a:r>
          </a:p>
        </p:txBody>
      </p:sp>
      <p:pic>
        <p:nvPicPr>
          <p:cNvPr id="136" name="862D817F-4283-451F-934E-9C228D522805-L0-001.jpeg" descr="862D817F-4283-451F-934E-9C228D522805-L0-001.jpeg"/>
          <p:cNvPicPr>
            <a:picLocks noChangeAspect="1"/>
          </p:cNvPicPr>
          <p:nvPr/>
        </p:nvPicPr>
        <p:blipFill>
          <a:blip r:embed="rId3">
            <a:extLst/>
          </a:blip>
          <a:srcRect l="20676" t="12709" r="32252" b="977"/>
          <a:stretch>
            <a:fillRect/>
          </a:stretch>
        </p:blipFill>
        <p:spPr>
          <a:xfrm rot="5737883">
            <a:off x="3755641" y="2255077"/>
            <a:ext cx="5493518" cy="7554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46" y="21600"/>
                </a:moveTo>
                <a:lnTo>
                  <a:pt x="21600" y="20248"/>
                </a:lnTo>
                <a:lnTo>
                  <a:pt x="18854" y="0"/>
                </a:lnTo>
                <a:lnTo>
                  <a:pt x="0" y="1352"/>
                </a:lnTo>
                <a:lnTo>
                  <a:pt x="2746" y="2160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Mukautettu</PresentationFormat>
  <Slides>7</Slides>
  <Notes>7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8" baseType="lpstr">
      <vt:lpstr>Harmony</vt:lpstr>
      <vt:lpstr>INDEPENCENDE DAY IN FINLAND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INDEPENCENDE DAY IN FINLAND </dc:title>
  <cp:revision>11</cp:revision>
  <dcterms:modified xsi:type="dcterms:W3CDTF">2018-11-13T10:35:28Z</dcterms:modified>
</cp:coreProperties>
</file>