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ämäläinen Tiina" userId="S::tiina.hamalainen@edukouvola.fi::b25a9560-d4ab-4091-98f2-ed37fedf69c1" providerId="AD" clId="Web-{14BB8A4E-211A-49FE-931D-BEF18B8E919A}"/>
    <pc:docChg chg="modSld">
      <pc:chgData name="Hämäläinen Tiina" userId="S::tiina.hamalainen@edukouvola.fi::b25a9560-d4ab-4091-98f2-ed37fedf69c1" providerId="AD" clId="Web-{14BB8A4E-211A-49FE-931D-BEF18B8E919A}" dt="2018-11-13T10:18:37.742" v="18" actId="20577"/>
      <pc:docMkLst>
        <pc:docMk/>
      </pc:docMkLst>
      <pc:sldChg chg="modSp">
        <pc:chgData name="Hämäläinen Tiina" userId="S::tiina.hamalainen@edukouvola.fi::b25a9560-d4ab-4091-98f2-ed37fedf69c1" providerId="AD" clId="Web-{14BB8A4E-211A-49FE-931D-BEF18B8E919A}" dt="2018-11-13T10:18:37.086" v="16" actId="20577"/>
        <pc:sldMkLst>
          <pc:docMk/>
          <pc:sldMk cId="0" sldId="257"/>
        </pc:sldMkLst>
        <pc:spChg chg="mod">
          <ac:chgData name="Hämäläinen Tiina" userId="S::tiina.hamalainen@edukouvola.fi::b25a9560-d4ab-4091-98f2-ed37fedf69c1" providerId="AD" clId="Web-{14BB8A4E-211A-49FE-931D-BEF18B8E919A}" dt="2018-11-13T10:18:37.086" v="16" actId="20577"/>
          <ac:spMkLst>
            <pc:docMk/>
            <pc:sldMk cId="0" sldId="257"/>
            <ac:spMk id="14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 ja alaotsikk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>
            <a:spLocks noGrp="1"/>
          </p:cNvSpPr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r>
              <a:t>Otsikkoteksti</a:t>
            </a:r>
          </a:p>
        </p:txBody>
      </p:sp>
      <p:sp>
        <p:nvSpPr>
          <p:cNvPr id="1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inau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 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r>
              <a:t>– Johnny Appleseed</a:t>
            </a:r>
          </a:p>
        </p:txBody>
      </p:sp>
      <p:sp>
        <p:nvSpPr>
          <p:cNvPr id="104" name="”Kirjoita lainaus tähä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sz="4200" b="1" spc="-126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r>
              <a:t>”Kirjoita lainaus tähän.” </a:t>
            </a:r>
          </a:p>
        </p:txBody>
      </p:sp>
      <p:sp>
        <p:nvSpPr>
          <p:cNvPr id="10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Kuva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 – vaihtoehtoine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 – vaihtoehtoinen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vaak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Viiva" descr="Viiva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Kuva"/>
          <p:cNvSpPr>
            <a:spLocks noGrp="1"/>
          </p:cNvSpPr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Otsikkoteksti"/>
          <p:cNvSpPr txBox="1">
            <a:spLocks noGrp="1"/>
          </p:cNvSpPr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r>
              <a:t>Otsikkoteksti</a:t>
            </a:r>
          </a:p>
        </p:txBody>
      </p:sp>
      <p:sp>
        <p:nvSpPr>
          <p:cNvPr id="2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keski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tsikkoteksti"/>
          <p:cNvSpPr txBox="1">
            <a:spLocks noGrp="1"/>
          </p:cNvSpPr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z="6400" spc="-128"/>
            </a:lvl1pPr>
          </a:lstStyle>
          <a:p>
            <a:r>
              <a:t>Otsikkoteksti</a:t>
            </a:r>
          </a:p>
        </p:txBody>
      </p:sp>
      <p:sp>
        <p:nvSpPr>
          <p:cNvPr id="3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pyst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iiva" descr="Viiva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Kuva"/>
          <p:cNvSpPr>
            <a:spLocks noGrp="1"/>
          </p:cNvSpPr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Otsikkoteksti"/>
          <p:cNvSpPr txBox="1">
            <a:spLocks noGrp="1"/>
          </p:cNvSpPr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4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Viiva" descr="Viiva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Viiva" descr="Viiva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Viiva" descr="Viiva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Kuva"/>
          <p:cNvSpPr>
            <a:spLocks noGrp="1"/>
          </p:cNvSpPr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3 kuva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Kuva"/>
          <p:cNvSpPr>
            <a:spLocks noGrp="1"/>
          </p:cNvSpPr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Kuva"/>
          <p:cNvSpPr>
            <a:spLocks noGrp="1"/>
          </p:cNvSpPr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Kuva"/>
          <p:cNvSpPr>
            <a:spLocks noGrp="1"/>
          </p:cNvSpPr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t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" name="Otsikkoteksti"/>
          <p:cNvSpPr txBox="1">
            <a:spLocks noGrp="1"/>
          </p:cNvSpPr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innish Christm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Finnish Christmas</a:t>
            </a:r>
          </a:p>
        </p:txBody>
      </p:sp>
      <p:sp>
        <p:nvSpPr>
          <p:cNvPr id="144" name="Janina, Jonna, Saana ja Ilona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Janina, Jonna, Saana ja Ilona</a:t>
            </a:r>
          </a:p>
        </p:txBody>
      </p:sp>
      <p:pic>
        <p:nvPicPr>
          <p:cNvPr id="145" name="02572A08-189A-4606-BC4D-E0A686755E04-L0-001.jpeg" descr="02572A08-189A-4606-BC4D-E0A686755E0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2251" y="488610"/>
            <a:ext cx="7740298" cy="5805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n Finland we spend Christmas on Christmas Eve (24.12)"/>
          <p:cNvSpPr txBox="1">
            <a:spLocks noGrp="1"/>
          </p:cNvSpPr>
          <p:nvPr>
            <p:ph type="body" sz="quarter" idx="1"/>
          </p:nvPr>
        </p:nvSpPr>
        <p:spPr>
          <a:xfrm>
            <a:off x="1270000" y="1270000"/>
            <a:ext cx="10464800" cy="2178282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rPr dirty="0"/>
              <a:t>In Finland we spend Christmas on Christmas Eve (</a:t>
            </a:r>
            <a:r>
              <a:rPr lang="fi-FI" dirty="0"/>
              <a:t>24th </a:t>
            </a:r>
            <a:r>
              <a:rPr lang="fi-FI" dirty="0" err="1"/>
              <a:t>December</a:t>
            </a:r>
            <a:r>
              <a:rPr lang="fi-FI" dirty="0"/>
              <a:t>)</a:t>
            </a:r>
            <a:endParaRPr dirty="0"/>
          </a:p>
        </p:txBody>
      </p:sp>
      <p:pic>
        <p:nvPicPr>
          <p:cNvPr id="148" name="BA8414C3-F3C8-4139-936F-A7FE7980272E-L0-001.jpeg" descr="BA8414C3-F3C8-4139-936F-A7FE7980272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1266" y="3385976"/>
            <a:ext cx="3687561" cy="5157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1C0986DA-5368-46D0-A0D8-5372A2A83073-L0-001.jpeg" descr="1C0986DA-5368-46D0-A0D8-5372A2A83073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6895" y="4890615"/>
            <a:ext cx="5355820" cy="3568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D0F11425-DEA1-480C-970D-70A65A5FCE3D-L0-001.jpeg" descr="D0F11425-DEA1-480C-970D-70A65A5FCE3D-L0-001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350" y="3348702"/>
            <a:ext cx="5524500" cy="5372101"/>
          </a:xfrm>
          <a:prstGeom prst="rect">
            <a:avLst/>
          </a:prstGeom>
        </p:spPr>
      </p:pic>
      <p:sp>
        <p:nvSpPr>
          <p:cNvPr id="152" name="Christmas fo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Christmas food</a:t>
            </a:r>
          </a:p>
        </p:txBody>
      </p:sp>
      <p:sp>
        <p:nvSpPr>
          <p:cNvPr id="153" name="In the morning we eat porridge.…"/>
          <p:cNvSpPr txBox="1">
            <a:spLocks noGrp="1"/>
          </p:cNvSpPr>
          <p:nvPr>
            <p:ph type="body" sz="half" idx="1"/>
          </p:nvPr>
        </p:nvSpPr>
        <p:spPr>
          <a:xfrm>
            <a:off x="7200900" y="2184400"/>
            <a:ext cx="4826000" cy="5384800"/>
          </a:xfrm>
          <a:prstGeom prst="rect">
            <a:avLst/>
          </a:prstGeom>
        </p:spPr>
        <p:txBody>
          <a:bodyPr/>
          <a:lstStyle/>
          <a:p>
            <a:pPr marL="406908" indent="-406908" defTabSz="519937">
              <a:spcBef>
                <a:spcPts val="2600"/>
              </a:spcBef>
              <a:buBlip>
                <a:blip r:embed="rId3"/>
              </a:buBlip>
              <a:defRPr sz="2314"/>
            </a:pPr>
            <a:r>
              <a:t>In the morning we eat porridge.</a:t>
            </a:r>
          </a:p>
          <a:p>
            <a:pPr marL="406908" indent="-406908" defTabSz="519937">
              <a:spcBef>
                <a:spcPts val="2600"/>
              </a:spcBef>
              <a:buBlip>
                <a:blip r:embed="rId3"/>
              </a:buBlip>
              <a:defRPr sz="2314"/>
            </a:pPr>
            <a:r>
              <a:t>At about five o'clock we eat the Christmas meal with the family at the table.</a:t>
            </a:r>
          </a:p>
          <a:p>
            <a:pPr marL="406908" indent="-406908" defTabSz="519937">
              <a:spcBef>
                <a:spcPts val="2600"/>
              </a:spcBef>
              <a:buBlip>
                <a:blip r:embed="rId3"/>
              </a:buBlip>
              <a:defRPr sz="2314"/>
            </a:pPr>
            <a:r>
              <a:t>Christmas food in Finland is ham and different kinds of casseroles, peas aside and rosolli salad or whatever everyone likes.</a:t>
            </a:r>
          </a:p>
          <a:p>
            <a:pPr marL="406908" indent="-406908" defTabSz="519937">
              <a:spcBef>
                <a:spcPts val="2600"/>
              </a:spcBef>
              <a:buBlip>
                <a:blip r:embed="rId3"/>
              </a:buBlip>
              <a:defRPr sz="2314"/>
            </a:pPr>
            <a:r>
              <a:t>In the evening we eat Christmas cookies, which the kids have usually done and we also like to drink glogg.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antaCla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SantaClaus</a:t>
            </a:r>
          </a:p>
        </p:txBody>
      </p:sp>
      <p:sp>
        <p:nvSpPr>
          <p:cNvPr id="156" name="Santa Claus comes with his reindeer from Korvatunturi, Lapland.…"/>
          <p:cNvSpPr txBox="1">
            <a:spLocks noGrp="1"/>
          </p:cNvSpPr>
          <p:nvPr>
            <p:ph type="body" sz="half" idx="1"/>
          </p:nvPr>
        </p:nvSpPr>
        <p:spPr>
          <a:xfrm>
            <a:off x="7200900" y="2590800"/>
            <a:ext cx="4826000" cy="5384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Santa Claus comes with his reindeer from Korvatunturi, Lapland.</a:t>
            </a:r>
          </a:p>
          <a:p>
            <a:pPr>
              <a:buBlip>
                <a:blip r:embed="rId2"/>
              </a:buBlip>
            </a:pPr>
            <a:r>
              <a:t>When Santa Claus has given the gifts to us you can just open those.</a:t>
            </a:r>
          </a:p>
          <a:p>
            <a:pPr>
              <a:buBlip>
                <a:blip r:embed="rId2"/>
              </a:buBlip>
            </a:pPr>
            <a:r>
              <a:t>When you have opened your gifts you can just spend the rest of the evening with your family.</a:t>
            </a:r>
          </a:p>
        </p:txBody>
      </p:sp>
      <p:pic>
        <p:nvPicPr>
          <p:cNvPr id="157" name="5D18BA58-C67A-4975-A45E-1B9919850806-L0-001.jpeg" descr="5D18BA58-C67A-4975-A45E-1B991985080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1908" y="3187042"/>
            <a:ext cx="3747629" cy="2496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9C16B497-8CC1-4685-8CB8-A430C03310EA-L0-001.jpeg" descr="9C16B497-8CC1-4685-8CB8-A430C03310EA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2969" y="6185628"/>
            <a:ext cx="3885508" cy="2590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NOW!!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SNOW!!!</a:t>
            </a:r>
          </a:p>
        </p:txBody>
      </p:sp>
      <p:sp>
        <p:nvSpPr>
          <p:cNvPr id="161" name="Snowmen, snow lanterns and snow caves also belong to Finnish Christmas, because we usually have snow in December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Snowmen, snow lanterns and snow caves also belong to Finnish Christmas, because we usually have snow in December.</a:t>
            </a:r>
          </a:p>
        </p:txBody>
      </p:sp>
      <p:pic>
        <p:nvPicPr>
          <p:cNvPr id="162" name="3B349A8F-A35F-4151-A2A5-FDA1CAD58D27-L0-001.jpeg" descr="3B349A8F-A35F-4151-A2A5-FDA1CAD58D27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3122" y="3071941"/>
            <a:ext cx="3920627" cy="2942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A5D3BB22-72B1-45E2-B90C-4149E144AFAE-L0-001.jpeg" descr="A5D3BB22-72B1-45E2-B90C-4149E144AFAE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0941" y="6281407"/>
            <a:ext cx="3904989" cy="2928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Kuva" descr="Kuva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350" y="3348702"/>
            <a:ext cx="5524500" cy="5372101"/>
          </a:xfrm>
          <a:prstGeom prst="rect">
            <a:avLst/>
          </a:prstGeom>
        </p:spPr>
      </p:pic>
      <p:sp>
        <p:nvSpPr>
          <p:cNvPr id="166" name="Finnish saun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Finnish sauna</a:t>
            </a:r>
          </a:p>
        </p:txBody>
      </p:sp>
      <p:sp>
        <p:nvSpPr>
          <p:cNvPr id="167" name="The families usually go to sauna on Christmas Eve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The families usually go to sauna on Christmas Eve.</a:t>
            </a:r>
          </a:p>
        </p:txBody>
      </p:sp>
      <p:pic>
        <p:nvPicPr>
          <p:cNvPr id="168" name="8877F9C1-43C0-48DC-BD1C-D57A58B4CDAE-L0-001.jpeg" descr="8877F9C1-43C0-48DC-BD1C-D57A58B4CDAE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712" y="3365962"/>
            <a:ext cx="5976928" cy="5337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Mukautettu</PresentationFormat>
  <Slides>6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New_Template6</vt:lpstr>
      <vt:lpstr>Finnish Christmas</vt:lpstr>
      <vt:lpstr>PowerPoint-esitys</vt:lpstr>
      <vt:lpstr>Christmas food</vt:lpstr>
      <vt:lpstr>SantaClaus</vt:lpstr>
      <vt:lpstr>SNOW!!!</vt:lpstr>
      <vt:lpstr>Finnish sauna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Christmas</dc:title>
  <cp:revision>4</cp:revision>
  <dcterms:modified xsi:type="dcterms:W3CDTF">2018-11-13T10:18:43Z</dcterms:modified>
</cp:coreProperties>
</file>