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0AFE-E16D-4D4B-B494-05159E6CFDCD}" type="datetimeFigureOut">
              <a:rPr lang="fi-FI" smtClean="0"/>
              <a:t>6.5.2016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5D88-4FE7-494D-A86D-D0168440D1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189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0AFE-E16D-4D4B-B494-05159E6CFDCD}" type="datetimeFigureOut">
              <a:rPr lang="fi-FI" smtClean="0"/>
              <a:t>6.5.2016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5D88-4FE7-494D-A86D-D0168440D1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09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0AFE-E16D-4D4B-B494-05159E6CFDCD}" type="datetimeFigureOut">
              <a:rPr lang="fi-FI" smtClean="0"/>
              <a:t>6.5.2016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5D88-4FE7-494D-A86D-D0168440D1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14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0AFE-E16D-4D4B-B494-05159E6CFDCD}" type="datetimeFigureOut">
              <a:rPr lang="fi-FI" smtClean="0"/>
              <a:t>6.5.2016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5D88-4FE7-494D-A86D-D0168440D1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18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0AFE-E16D-4D4B-B494-05159E6CFDCD}" type="datetimeFigureOut">
              <a:rPr lang="fi-FI" smtClean="0"/>
              <a:t>6.5.2016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5D88-4FE7-494D-A86D-D0168440D1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04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0AFE-E16D-4D4B-B494-05159E6CFDCD}" type="datetimeFigureOut">
              <a:rPr lang="fi-FI" smtClean="0"/>
              <a:t>6.5.2016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5D88-4FE7-494D-A86D-D0168440D1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48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0AFE-E16D-4D4B-B494-05159E6CFDCD}" type="datetimeFigureOut">
              <a:rPr lang="fi-FI" smtClean="0"/>
              <a:t>6.5.2016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5D88-4FE7-494D-A86D-D0168440D1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56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0AFE-E16D-4D4B-B494-05159E6CFDCD}" type="datetimeFigureOut">
              <a:rPr lang="fi-FI" smtClean="0"/>
              <a:t>6.5.2016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5D88-4FE7-494D-A86D-D0168440D1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227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0AFE-E16D-4D4B-B494-05159E6CFDCD}" type="datetimeFigureOut">
              <a:rPr lang="fi-FI" smtClean="0"/>
              <a:t>6.5.2016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5D88-4FE7-494D-A86D-D0168440D1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882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0AFE-E16D-4D4B-B494-05159E6CFDCD}" type="datetimeFigureOut">
              <a:rPr lang="fi-FI" smtClean="0"/>
              <a:t>6.5.2016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5D88-4FE7-494D-A86D-D0168440D1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72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0AFE-E16D-4D4B-B494-05159E6CFDCD}" type="datetimeFigureOut">
              <a:rPr lang="fi-FI" smtClean="0"/>
              <a:t>6.5.2016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5D88-4FE7-494D-A86D-D0168440D1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49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D0AFE-E16D-4D4B-B494-05159E6CFDCD}" type="datetimeFigureOut">
              <a:rPr lang="fi-FI" smtClean="0"/>
              <a:t>6.5.2016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5D88-4FE7-494D-A86D-D0168440D1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09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Project </a:t>
            </a:r>
            <a:r>
              <a:rPr lang="fi-FI" b="1" dirty="0" err="1" smtClean="0"/>
              <a:t>method</a:t>
            </a:r>
            <a:r>
              <a:rPr lang="fi-FI" b="1" dirty="0" smtClean="0"/>
              <a:t> + CLIL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6th </a:t>
            </a:r>
            <a:r>
              <a:rPr lang="fi-FI" b="1" dirty="0" err="1" smtClean="0"/>
              <a:t>graders</a:t>
            </a:r>
            <a:r>
              <a:rPr lang="fi-FI" b="1" dirty="0" smtClean="0"/>
              <a:t>, English </a:t>
            </a:r>
            <a:r>
              <a:rPr lang="fi-FI" b="1" dirty="0" err="1" smtClean="0"/>
              <a:t>class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862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579549" y="501650"/>
            <a:ext cx="9936050" cy="5199063"/>
          </a:xfrm>
        </p:spPr>
        <p:txBody>
          <a:bodyPr/>
          <a:lstStyle/>
          <a:p>
            <a:pPr marL="0" lvl="0" indent="0">
              <a:buNone/>
            </a:pPr>
            <a:r>
              <a:rPr lang="fi-FI" dirty="0" smtClean="0"/>
              <a:t>	</a:t>
            </a:r>
          </a:p>
          <a:p>
            <a:pPr lvl="1"/>
            <a:r>
              <a:rPr lang="fi-FI" b="1" dirty="0" smtClean="0"/>
              <a:t> </a:t>
            </a:r>
            <a:r>
              <a:rPr lang="fi-FI" b="1" dirty="0" err="1" smtClean="0"/>
              <a:t>What</a:t>
            </a:r>
            <a:r>
              <a:rPr lang="fi-FI" b="1" dirty="0" smtClean="0"/>
              <a:t> </a:t>
            </a:r>
            <a:r>
              <a:rPr lang="fi-FI" b="1" dirty="0" err="1"/>
              <a:t>did</a:t>
            </a:r>
            <a:r>
              <a:rPr lang="fi-FI" b="1" dirty="0"/>
              <a:t> </a:t>
            </a:r>
            <a:r>
              <a:rPr lang="fi-FI" b="1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learn</a:t>
            </a:r>
            <a:r>
              <a:rPr lang="fi-FI" b="1" dirty="0"/>
              <a:t>/</a:t>
            </a:r>
            <a:r>
              <a:rPr lang="fi-FI" b="1" dirty="0" err="1"/>
              <a:t>did</a:t>
            </a:r>
            <a:r>
              <a:rPr lang="fi-FI" b="1" dirty="0"/>
              <a:t> </a:t>
            </a:r>
            <a:r>
              <a:rPr lang="fi-FI" b="1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learn</a:t>
            </a:r>
            <a:r>
              <a:rPr lang="fi-FI" b="1" dirty="0"/>
              <a:t> </a:t>
            </a:r>
            <a:r>
              <a:rPr lang="fi-FI" b="1" dirty="0" err="1"/>
              <a:t>anything</a:t>
            </a:r>
            <a:r>
              <a:rPr lang="fi-FI" b="1" dirty="0" smtClean="0"/>
              <a:t>?</a:t>
            </a:r>
          </a:p>
          <a:p>
            <a:pPr marL="457200" lvl="1" indent="0">
              <a:buNone/>
            </a:pPr>
            <a:r>
              <a:rPr lang="fi-FI" dirty="0" smtClean="0"/>
              <a:t>		- Group </a:t>
            </a:r>
            <a:r>
              <a:rPr lang="fi-FI" dirty="0" err="1" smtClean="0"/>
              <a:t>working</a:t>
            </a:r>
            <a:r>
              <a:rPr lang="fi-FI" dirty="0" smtClean="0"/>
              <a:t>. </a:t>
            </a:r>
            <a:r>
              <a:rPr lang="fi-FI" dirty="0" err="1" smtClean="0"/>
              <a:t>Cooperation</a:t>
            </a:r>
            <a:r>
              <a:rPr lang="fi-FI" dirty="0" smtClean="0"/>
              <a:t> and </a:t>
            </a:r>
            <a:r>
              <a:rPr lang="fi-FI" dirty="0" err="1" smtClean="0"/>
              <a:t>things</a:t>
            </a:r>
            <a:r>
              <a:rPr lang="fi-FI" dirty="0" smtClean="0"/>
              <a:t> </a:t>
            </a:r>
            <a:r>
              <a:rPr lang="fi-FI" dirty="0" err="1" smtClean="0"/>
              <a:t>related</a:t>
            </a:r>
            <a:r>
              <a:rPr lang="fi-FI" dirty="0" smtClean="0"/>
              <a:t> to my </a:t>
            </a:r>
            <a:r>
              <a:rPr lang="fi-FI" dirty="0" err="1" smtClean="0"/>
              <a:t>subject</a:t>
            </a:r>
            <a:r>
              <a:rPr lang="fi-FI" dirty="0" smtClean="0"/>
              <a:t>. More </a:t>
            </a:r>
            <a:r>
              <a:rPr lang="fi-FI" dirty="0" err="1" smtClean="0"/>
              <a:t>about</a:t>
            </a:r>
            <a:r>
              <a:rPr lang="fi-FI" dirty="0" smtClean="0"/>
              <a:t> culture and a </a:t>
            </a:r>
            <a:r>
              <a:rPr lang="fi-FI" dirty="0" err="1" smtClean="0"/>
              <a:t>few</a:t>
            </a:r>
            <a:r>
              <a:rPr lang="fi-FI" dirty="0" smtClean="0"/>
              <a:t> </a:t>
            </a:r>
            <a:r>
              <a:rPr lang="fi-FI" dirty="0" err="1" smtClean="0"/>
              <a:t>words</a:t>
            </a:r>
            <a:r>
              <a:rPr lang="fi-FI" dirty="0" smtClean="0"/>
              <a:t>. I got to </a:t>
            </a:r>
            <a:r>
              <a:rPr lang="fi-FI" dirty="0" err="1" smtClean="0"/>
              <a:t>know</a:t>
            </a:r>
            <a:r>
              <a:rPr lang="fi-FI" dirty="0" smtClean="0"/>
              <a:t> </a:t>
            </a:r>
            <a:r>
              <a:rPr lang="fi-FI" dirty="0" err="1" smtClean="0"/>
              <a:t>others</a:t>
            </a:r>
            <a:r>
              <a:rPr lang="fi-FI" dirty="0" smtClean="0"/>
              <a:t> </a:t>
            </a:r>
            <a:r>
              <a:rPr lang="fi-FI" dirty="0" err="1" smtClean="0"/>
              <a:t>better</a:t>
            </a:r>
            <a:r>
              <a:rPr lang="fi-FI" dirty="0" smtClean="0"/>
              <a:t>. </a:t>
            </a:r>
            <a:r>
              <a:rPr lang="fi-FI" dirty="0" err="1" smtClean="0"/>
              <a:t>Animals</a:t>
            </a:r>
            <a:r>
              <a:rPr lang="fi-FI" dirty="0" smtClean="0"/>
              <a:t>. More </a:t>
            </a:r>
            <a:r>
              <a:rPr lang="fi-FI" dirty="0" err="1" smtClean="0"/>
              <a:t>grammar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writing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. </a:t>
            </a:r>
            <a:r>
              <a:rPr lang="fi-FI" dirty="0" err="1" smtClean="0"/>
              <a:t>Something</a:t>
            </a:r>
            <a:r>
              <a:rPr lang="fi-FI" dirty="0" smtClean="0"/>
              <a:t>. No. </a:t>
            </a:r>
          </a:p>
          <a:p>
            <a:pPr marL="457200" lvl="1" indent="0">
              <a:buNone/>
            </a:pPr>
            <a:endParaRPr lang="fi-FI" dirty="0"/>
          </a:p>
          <a:p>
            <a:pPr lvl="1"/>
            <a:r>
              <a:rPr lang="fi-FI" dirty="0"/>
              <a:t>  </a:t>
            </a:r>
            <a:r>
              <a:rPr lang="fi-FI" b="1" dirty="0"/>
              <a:t>How </a:t>
            </a:r>
            <a:r>
              <a:rPr lang="fi-FI" b="1" dirty="0" err="1"/>
              <a:t>would</a:t>
            </a:r>
            <a:r>
              <a:rPr lang="fi-FI" b="1" dirty="0"/>
              <a:t> </a:t>
            </a:r>
            <a:r>
              <a:rPr lang="fi-FI" b="1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like</a:t>
            </a:r>
            <a:r>
              <a:rPr lang="fi-FI" b="1" dirty="0"/>
              <a:t> to </a:t>
            </a:r>
            <a:r>
              <a:rPr lang="fi-FI" b="1" dirty="0" err="1"/>
              <a:t>change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task</a:t>
            </a:r>
            <a:r>
              <a:rPr lang="fi-FI" b="1" dirty="0"/>
              <a:t>? </a:t>
            </a:r>
            <a:endParaRPr lang="fi-FI" b="1" dirty="0" smtClean="0"/>
          </a:p>
          <a:p>
            <a:pPr marL="457200" lvl="1" indent="0">
              <a:buNone/>
            </a:pPr>
            <a:r>
              <a:rPr lang="fi-FI" dirty="0"/>
              <a:t>	</a:t>
            </a:r>
            <a:r>
              <a:rPr lang="fi-FI" dirty="0" smtClean="0"/>
              <a:t>	- No. More </a:t>
            </a:r>
            <a:r>
              <a:rPr lang="fi-FI" dirty="0" err="1" smtClean="0"/>
              <a:t>options</a:t>
            </a:r>
            <a:r>
              <a:rPr lang="fi-FI" dirty="0" smtClean="0"/>
              <a:t>. </a:t>
            </a:r>
            <a:r>
              <a:rPr lang="fi-FI" dirty="0" err="1" smtClean="0"/>
              <a:t>Smaller</a:t>
            </a:r>
            <a:r>
              <a:rPr lang="fi-FI" dirty="0" smtClean="0"/>
              <a:t> </a:t>
            </a:r>
            <a:r>
              <a:rPr lang="fi-FI" dirty="0" err="1" smtClean="0"/>
              <a:t>groups</a:t>
            </a:r>
            <a:r>
              <a:rPr lang="fi-FI" dirty="0" smtClean="0"/>
              <a:t>. </a:t>
            </a:r>
            <a:r>
              <a:rPr lang="fi-FI" dirty="0" err="1" smtClean="0"/>
              <a:t>Nothing</a:t>
            </a:r>
            <a:r>
              <a:rPr lang="fi-FI" dirty="0" smtClean="0"/>
              <a:t> </a:t>
            </a:r>
            <a:r>
              <a:rPr lang="fi-FI" dirty="0" err="1" smtClean="0"/>
              <a:t>much</a:t>
            </a:r>
            <a:r>
              <a:rPr lang="fi-FI" dirty="0" smtClean="0"/>
              <a:t> to </a:t>
            </a:r>
            <a:r>
              <a:rPr lang="fi-FI" dirty="0" err="1" smtClean="0"/>
              <a:t>change</a:t>
            </a:r>
            <a:r>
              <a:rPr lang="fi-FI" dirty="0" smtClean="0"/>
              <a:t>.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able</a:t>
            </a:r>
            <a:r>
              <a:rPr lang="fi-FI" dirty="0" smtClean="0"/>
              <a:t> to </a:t>
            </a:r>
            <a:r>
              <a:rPr lang="fi-FI" dirty="0" err="1" smtClean="0"/>
              <a:t>choose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group</a:t>
            </a:r>
            <a:r>
              <a:rPr lang="fi-FI" dirty="0"/>
              <a:t> </a:t>
            </a:r>
            <a:r>
              <a:rPr lang="fi-FI" dirty="0" smtClean="0"/>
              <a:t>on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own</a:t>
            </a:r>
            <a:r>
              <a:rPr lang="fi-FI" dirty="0" smtClean="0"/>
              <a:t>. I </a:t>
            </a:r>
            <a:r>
              <a:rPr lang="fi-FI" dirty="0" err="1" smtClean="0"/>
              <a:t>would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wanted</a:t>
            </a:r>
            <a:r>
              <a:rPr lang="fi-FI" dirty="0" smtClean="0"/>
              <a:t> a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topic</a:t>
            </a:r>
            <a:r>
              <a:rPr lang="fi-FI" dirty="0" smtClean="0"/>
              <a:t>. </a:t>
            </a:r>
            <a:r>
              <a:rPr lang="fi-FI" dirty="0" err="1" smtClean="0"/>
              <a:t>Wider</a:t>
            </a:r>
            <a:r>
              <a:rPr lang="fi-FI" dirty="0" smtClean="0"/>
              <a:t> </a:t>
            </a:r>
            <a:r>
              <a:rPr lang="fi-FI" dirty="0" err="1" smtClean="0"/>
              <a:t>choise</a:t>
            </a:r>
            <a:r>
              <a:rPr lang="fi-FI" dirty="0" smtClean="0"/>
              <a:t> of </a:t>
            </a:r>
            <a:r>
              <a:rPr lang="fi-FI" dirty="0" err="1" smtClean="0"/>
              <a:t>things</a:t>
            </a:r>
            <a:r>
              <a:rPr lang="fi-FI" dirty="0" smtClean="0"/>
              <a:t> to </a:t>
            </a:r>
            <a:r>
              <a:rPr lang="fi-FI" dirty="0" err="1" smtClean="0"/>
              <a:t>choose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. </a:t>
            </a:r>
          </a:p>
          <a:p>
            <a:pPr marL="457200" lvl="1" indent="0">
              <a:buNone/>
            </a:pPr>
            <a:endParaRPr lang="fi-FI" dirty="0"/>
          </a:p>
          <a:p>
            <a:pPr lvl="1"/>
            <a:r>
              <a:rPr lang="fi-FI" dirty="0"/>
              <a:t>  </a:t>
            </a:r>
            <a:r>
              <a:rPr lang="fi-FI" b="1" dirty="0" err="1"/>
              <a:t>Anything</a:t>
            </a:r>
            <a:r>
              <a:rPr lang="fi-FI" b="1" dirty="0"/>
              <a:t> </a:t>
            </a:r>
            <a:r>
              <a:rPr lang="fi-FI" b="1" dirty="0" err="1"/>
              <a:t>else</a:t>
            </a:r>
            <a:r>
              <a:rPr lang="fi-FI" b="1" dirty="0"/>
              <a:t>: </a:t>
            </a:r>
          </a:p>
          <a:p>
            <a:pPr marL="457200" lvl="1" indent="0">
              <a:buNone/>
            </a:pPr>
            <a:r>
              <a:rPr lang="fi-FI" dirty="0" smtClean="0"/>
              <a:t>		-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project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educating</a:t>
            </a:r>
            <a:r>
              <a:rPr lang="fi-FI" dirty="0" smtClean="0"/>
              <a:t> and </a:t>
            </a:r>
            <a:r>
              <a:rPr lang="fi-FI" dirty="0" err="1" smtClean="0"/>
              <a:t>nice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every</a:t>
            </a:r>
            <a:r>
              <a:rPr lang="fi-FI" dirty="0" smtClean="0"/>
              <a:t> </a:t>
            </a:r>
            <a:r>
              <a:rPr lang="fi-FI" dirty="0" err="1" smtClean="0"/>
              <a:t>aspect</a:t>
            </a:r>
            <a:r>
              <a:rPr lang="fi-FI" dirty="0" smtClean="0"/>
              <a:t>. </a:t>
            </a:r>
            <a:endParaRPr lang="fi-FI" dirty="0"/>
          </a:p>
          <a:p>
            <a:pPr marL="0" lv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85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Task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fi-FI" dirty="0" err="1" smtClean="0"/>
              <a:t>Constructive</a:t>
            </a:r>
            <a:r>
              <a:rPr lang="fi-FI" dirty="0" smtClean="0"/>
              <a:t> </a:t>
            </a:r>
            <a:r>
              <a:rPr lang="fi-FI" dirty="0" err="1" smtClean="0"/>
              <a:t>project</a:t>
            </a:r>
            <a:endParaRPr lang="fi-FI" dirty="0"/>
          </a:p>
          <a:p>
            <a:pPr lvl="0"/>
            <a:r>
              <a:rPr lang="fi-FI" dirty="0" err="1" smtClean="0"/>
              <a:t>Groupwork</a:t>
            </a:r>
            <a:r>
              <a:rPr lang="fi-FI" dirty="0" smtClean="0"/>
              <a:t> </a:t>
            </a:r>
            <a:r>
              <a:rPr lang="fi-FI" dirty="0" err="1" smtClean="0"/>
              <a:t>project</a:t>
            </a:r>
            <a:endParaRPr lang="fi-FI" dirty="0"/>
          </a:p>
          <a:p>
            <a:pPr lvl="0"/>
            <a:r>
              <a:rPr lang="fi-FI" dirty="0" err="1" smtClean="0"/>
              <a:t>Realisation</a:t>
            </a:r>
            <a:r>
              <a:rPr lang="fi-FI" dirty="0" smtClean="0"/>
              <a:t> </a:t>
            </a:r>
            <a:r>
              <a:rPr lang="fi-FI" dirty="0" err="1" smtClean="0"/>
              <a:t>free</a:t>
            </a:r>
            <a:r>
              <a:rPr lang="fi-FI" dirty="0" smtClean="0"/>
              <a:t>: a </a:t>
            </a:r>
            <a:r>
              <a:rPr lang="fi-FI" dirty="0" err="1" smtClean="0"/>
              <a:t>poem</a:t>
            </a:r>
            <a:r>
              <a:rPr lang="fi-FI" dirty="0" smtClean="0"/>
              <a:t>, a </a:t>
            </a:r>
            <a:r>
              <a:rPr lang="fi-FI" dirty="0" err="1" smtClean="0"/>
              <a:t>story</a:t>
            </a:r>
            <a:r>
              <a:rPr lang="fi-FI" dirty="0" smtClean="0"/>
              <a:t>, a </a:t>
            </a:r>
            <a:r>
              <a:rPr lang="fi-FI" dirty="0" err="1" smtClean="0"/>
              <a:t>poster</a:t>
            </a:r>
            <a:r>
              <a:rPr lang="fi-FI" dirty="0" smtClean="0"/>
              <a:t>, a show/a play</a:t>
            </a:r>
            <a:endParaRPr lang="fi-FI" dirty="0"/>
          </a:p>
          <a:p>
            <a:pPr lvl="0"/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problem</a:t>
            </a:r>
            <a:r>
              <a:rPr lang="fi-FI" dirty="0" smtClean="0"/>
              <a:t>: </a:t>
            </a:r>
            <a:r>
              <a:rPr lang="fi-FI" dirty="0" err="1" smtClean="0"/>
              <a:t>dealing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subject</a:t>
            </a:r>
            <a:r>
              <a:rPr lang="fi-FI" dirty="0" smtClean="0"/>
              <a:t> </a:t>
            </a:r>
            <a:r>
              <a:rPr lang="fi-FI" dirty="0" err="1" smtClean="0"/>
              <a:t>matter</a:t>
            </a:r>
            <a:r>
              <a:rPr lang="fi-FI" dirty="0" smtClean="0"/>
              <a:t> in </a:t>
            </a:r>
            <a:r>
              <a:rPr lang="fi-FI" dirty="0" err="1" smtClean="0"/>
              <a:t>foreign</a:t>
            </a:r>
            <a:r>
              <a:rPr lang="fi-FI" dirty="0" smtClean="0"/>
              <a:t> </a:t>
            </a:r>
            <a:r>
              <a:rPr lang="fi-FI" dirty="0" err="1" smtClean="0"/>
              <a:t>language</a:t>
            </a:r>
            <a:r>
              <a:rPr lang="fi-FI" dirty="0" smtClean="0"/>
              <a:t>, </a:t>
            </a:r>
            <a:r>
              <a:rPr lang="fi-FI" dirty="0"/>
              <a:t>E</a:t>
            </a:r>
            <a:r>
              <a:rPr lang="fi-FI" dirty="0" smtClean="0"/>
              <a:t>nglish </a:t>
            </a:r>
            <a:r>
              <a:rPr lang="fi-FI" dirty="0" err="1" smtClean="0"/>
              <a:t>terminology</a:t>
            </a:r>
            <a:r>
              <a:rPr lang="fi-FI" dirty="0" smtClean="0"/>
              <a:t> </a:t>
            </a:r>
            <a:r>
              <a:rPr lang="fi-FI" dirty="0"/>
              <a:t>-&gt; </a:t>
            </a:r>
            <a:r>
              <a:rPr lang="fi-FI" dirty="0"/>
              <a:t>E</a:t>
            </a:r>
            <a:r>
              <a:rPr lang="fi-FI" dirty="0" smtClean="0"/>
              <a:t>nglish </a:t>
            </a:r>
            <a:r>
              <a:rPr lang="fi-FI" dirty="0" err="1" smtClean="0"/>
              <a:t>product</a:t>
            </a:r>
            <a:r>
              <a:rPr lang="fi-FI" dirty="0" smtClean="0"/>
              <a:t> </a:t>
            </a:r>
            <a:endParaRPr lang="fi-FI" dirty="0"/>
          </a:p>
          <a:p>
            <a:pPr lvl="0"/>
            <a:r>
              <a:rPr lang="fi-FI" dirty="0" smtClean="0"/>
              <a:t>Planning: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subject</a:t>
            </a:r>
            <a:r>
              <a:rPr lang="fi-FI" dirty="0" smtClean="0"/>
              <a:t> </a:t>
            </a:r>
            <a:r>
              <a:rPr lang="fi-FI" dirty="0" err="1" smtClean="0"/>
              <a:t>matter</a:t>
            </a:r>
            <a:r>
              <a:rPr lang="fi-FI" dirty="0" smtClean="0"/>
              <a:t> </a:t>
            </a:r>
            <a:r>
              <a:rPr lang="fi-FI" dirty="0" err="1" smtClean="0"/>
              <a:t>given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teacher</a:t>
            </a:r>
            <a:r>
              <a:rPr lang="fi-FI" dirty="0" smtClean="0"/>
              <a:t> (</a:t>
            </a:r>
            <a:r>
              <a:rPr lang="fi-FI" dirty="0" err="1" smtClean="0"/>
              <a:t>several</a:t>
            </a:r>
            <a:r>
              <a:rPr lang="fi-FI" dirty="0" smtClean="0"/>
              <a:t> </a:t>
            </a:r>
            <a:r>
              <a:rPr lang="fi-FI" dirty="0" err="1" smtClean="0"/>
              <a:t>choises</a:t>
            </a:r>
            <a:r>
              <a:rPr lang="fi-FI" dirty="0" smtClean="0"/>
              <a:t>): </a:t>
            </a:r>
            <a:r>
              <a:rPr lang="fi-FI" dirty="0"/>
              <a:t>-&gt; </a:t>
            </a:r>
            <a:r>
              <a:rPr lang="fi-FI" dirty="0" err="1" smtClean="0"/>
              <a:t>how</a:t>
            </a:r>
            <a:r>
              <a:rPr lang="fi-FI" dirty="0" smtClean="0"/>
              <a:t> to </a:t>
            </a:r>
            <a:r>
              <a:rPr lang="fi-FI" dirty="0" err="1" smtClean="0"/>
              <a:t>deal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it, </a:t>
            </a:r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product</a:t>
            </a:r>
            <a:r>
              <a:rPr lang="fi-FI" dirty="0" smtClean="0"/>
              <a:t>,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angle</a:t>
            </a:r>
            <a:r>
              <a:rPr lang="fi-FI" dirty="0" smtClean="0"/>
              <a:t> to </a:t>
            </a:r>
            <a:r>
              <a:rPr lang="fi-FI" dirty="0" err="1" smtClean="0"/>
              <a:t>approach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subject</a:t>
            </a:r>
            <a:r>
              <a:rPr lang="fi-FI" dirty="0" smtClean="0"/>
              <a:t> </a:t>
            </a:r>
            <a:r>
              <a:rPr lang="fi-FI" dirty="0" err="1" smtClean="0"/>
              <a:t>matter</a:t>
            </a:r>
            <a:r>
              <a:rPr lang="fi-FI" dirty="0" smtClean="0"/>
              <a:t>, </a:t>
            </a:r>
            <a:r>
              <a:rPr lang="fi-FI" dirty="0" err="1" smtClean="0"/>
              <a:t>how</a:t>
            </a:r>
            <a:r>
              <a:rPr lang="fi-FI" dirty="0" smtClean="0"/>
              <a:t> to </a:t>
            </a:r>
            <a:r>
              <a:rPr lang="fi-FI" dirty="0" err="1" smtClean="0"/>
              <a:t>limit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subject</a:t>
            </a:r>
            <a:r>
              <a:rPr lang="fi-FI" dirty="0" smtClean="0"/>
              <a:t> </a:t>
            </a:r>
            <a:r>
              <a:rPr lang="fi-FI" dirty="0" err="1" smtClean="0"/>
              <a:t>matter</a:t>
            </a:r>
            <a:r>
              <a:rPr lang="fi-FI" dirty="0" smtClean="0"/>
              <a:t>?</a:t>
            </a:r>
            <a:endParaRPr lang="fi-FI" dirty="0"/>
          </a:p>
          <a:p>
            <a:pPr lvl="0"/>
            <a:r>
              <a:rPr lang="fi-FI" dirty="0" err="1" smtClean="0"/>
              <a:t>Producing</a:t>
            </a:r>
            <a:r>
              <a:rPr lang="fi-FI" dirty="0" smtClean="0"/>
              <a:t>: </a:t>
            </a:r>
            <a:r>
              <a:rPr lang="fi-FI" dirty="0" err="1" smtClean="0"/>
              <a:t>gathering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, </a:t>
            </a:r>
            <a:r>
              <a:rPr lang="fi-FI" dirty="0" err="1" smtClean="0"/>
              <a:t>materials</a:t>
            </a:r>
            <a:r>
              <a:rPr lang="fi-FI" dirty="0" smtClean="0"/>
              <a:t> </a:t>
            </a:r>
            <a:r>
              <a:rPr lang="fi-FI" dirty="0" err="1" smtClean="0"/>
              <a:t>needed</a:t>
            </a:r>
            <a:r>
              <a:rPr lang="fi-FI" dirty="0" smtClean="0"/>
              <a:t>, </a:t>
            </a:r>
            <a:r>
              <a:rPr lang="fi-FI" dirty="0" err="1" smtClean="0"/>
              <a:t>sum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, </a:t>
            </a:r>
            <a:r>
              <a:rPr lang="fi-FI" dirty="0" err="1" smtClean="0"/>
              <a:t>the</a:t>
            </a:r>
            <a:r>
              <a:rPr lang="fi-FI" dirty="0" smtClean="0"/>
              <a:t> show</a:t>
            </a:r>
            <a:endParaRPr lang="fi-FI" dirty="0"/>
          </a:p>
          <a:p>
            <a:pPr lvl="0"/>
            <a:r>
              <a:rPr lang="fi-FI" dirty="0" err="1" smtClean="0"/>
              <a:t>Showing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final</a:t>
            </a:r>
            <a:r>
              <a:rPr lang="fi-FI" dirty="0" smtClean="0"/>
              <a:t> products to </a:t>
            </a:r>
            <a:r>
              <a:rPr lang="fi-FI" dirty="0" err="1" smtClean="0"/>
              <a:t>others</a:t>
            </a:r>
            <a:endParaRPr lang="fi-FI" dirty="0"/>
          </a:p>
          <a:p>
            <a:pPr lvl="0"/>
            <a:r>
              <a:rPr lang="fi-FI" dirty="0" smtClean="0"/>
              <a:t>Evaluation </a:t>
            </a:r>
            <a:r>
              <a:rPr lang="fi-FI" dirty="0" err="1" smtClean="0"/>
              <a:t>orally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1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list</a:t>
            </a:r>
            <a:r>
              <a:rPr lang="fi-FI" b="1" dirty="0" smtClean="0"/>
              <a:t> of </a:t>
            </a:r>
            <a:r>
              <a:rPr lang="fi-FI" b="1" dirty="0" err="1" smtClean="0"/>
              <a:t>subject</a:t>
            </a:r>
            <a:r>
              <a:rPr lang="fi-FI" b="1" dirty="0" smtClean="0"/>
              <a:t> </a:t>
            </a:r>
            <a:r>
              <a:rPr lang="fi-FI" b="1" dirty="0" err="1" smtClean="0"/>
              <a:t>matter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subject</a:t>
            </a:r>
            <a:r>
              <a:rPr lang="fi-FI" dirty="0" smtClean="0"/>
              <a:t> </a:t>
            </a:r>
            <a:r>
              <a:rPr lang="fi-FI" dirty="0" err="1" smtClean="0"/>
              <a:t>matter</a:t>
            </a:r>
            <a:r>
              <a:rPr lang="fi-FI" dirty="0" smtClean="0"/>
              <a:t> is </a:t>
            </a:r>
            <a:r>
              <a:rPr lang="fi-FI" dirty="0" err="1" smtClean="0"/>
              <a:t>based</a:t>
            </a:r>
            <a:r>
              <a:rPr lang="fi-FI" dirty="0" smtClean="0"/>
              <a:t> on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things</a:t>
            </a:r>
            <a:r>
              <a:rPr lang="fi-FI" dirty="0" smtClean="0"/>
              <a:t> </a:t>
            </a:r>
            <a:r>
              <a:rPr lang="fi-FI" dirty="0" err="1" smtClean="0"/>
              <a:t>handled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English </a:t>
            </a:r>
            <a:r>
              <a:rPr lang="fi-FI" dirty="0" err="1" smtClean="0"/>
              <a:t>book</a:t>
            </a:r>
            <a:r>
              <a:rPr lang="fi-FI" dirty="0" smtClean="0"/>
              <a:t> and </a:t>
            </a:r>
            <a:r>
              <a:rPr lang="fi-FI" dirty="0" err="1" smtClean="0"/>
              <a:t>related</a:t>
            </a:r>
            <a:r>
              <a:rPr lang="fi-FI" dirty="0" smtClean="0"/>
              <a:t> to science, in </a:t>
            </a:r>
            <a:r>
              <a:rPr lang="fi-FI" dirty="0" err="1" smtClean="0"/>
              <a:t>addition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seasons</a:t>
            </a:r>
            <a:r>
              <a:rPr lang="fi-FI" dirty="0" smtClean="0"/>
              <a:t>: </a:t>
            </a:r>
            <a:endParaRPr lang="fi-FI" dirty="0"/>
          </a:p>
          <a:p>
            <a:pPr lvl="0"/>
            <a:r>
              <a:rPr lang="fi-FI" dirty="0" smtClean="0"/>
              <a:t>English </a:t>
            </a:r>
            <a:r>
              <a:rPr lang="fi-FI" dirty="0" err="1" smtClean="0"/>
              <a:t>speaking</a:t>
            </a:r>
            <a:r>
              <a:rPr lang="fi-FI" dirty="0" smtClean="0"/>
              <a:t> </a:t>
            </a:r>
            <a:r>
              <a:rPr lang="fi-FI" dirty="0" err="1" smtClean="0"/>
              <a:t>countries</a:t>
            </a:r>
            <a:r>
              <a:rPr lang="fi-FI" dirty="0" smtClean="0"/>
              <a:t> and </a:t>
            </a:r>
            <a:r>
              <a:rPr lang="fi-FI" dirty="0" err="1" smtClean="0"/>
              <a:t>areas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world</a:t>
            </a:r>
            <a:r>
              <a:rPr lang="fi-FI" dirty="0" smtClean="0"/>
              <a:t>: Great Britain, </a:t>
            </a:r>
            <a:r>
              <a:rPr lang="fi-FI" dirty="0"/>
              <a:t>USA, Canada, </a:t>
            </a:r>
            <a:r>
              <a:rPr lang="fi-FI" dirty="0" err="1" smtClean="0"/>
              <a:t>Ireland</a:t>
            </a:r>
            <a:r>
              <a:rPr lang="fi-FI" dirty="0" smtClean="0"/>
              <a:t>, </a:t>
            </a:r>
            <a:r>
              <a:rPr lang="fi-FI" dirty="0"/>
              <a:t>Australia, </a:t>
            </a:r>
            <a:r>
              <a:rPr lang="fi-FI" dirty="0" smtClean="0"/>
              <a:t>New </a:t>
            </a:r>
            <a:r>
              <a:rPr lang="fi-FI" dirty="0" err="1" smtClean="0"/>
              <a:t>Zealand</a:t>
            </a:r>
            <a:r>
              <a:rPr lang="fi-FI" dirty="0" smtClean="0"/>
              <a:t>, South </a:t>
            </a:r>
            <a:r>
              <a:rPr lang="fi-FI" dirty="0" err="1" smtClean="0"/>
              <a:t>Africa</a:t>
            </a:r>
            <a:r>
              <a:rPr lang="fi-FI" dirty="0" smtClean="0"/>
              <a:t>, </a:t>
            </a:r>
            <a:r>
              <a:rPr lang="fi-FI" dirty="0"/>
              <a:t>Malta, Gibraltar, </a:t>
            </a:r>
            <a:r>
              <a:rPr lang="fi-FI" dirty="0" err="1" smtClean="0"/>
              <a:t>India</a:t>
            </a:r>
            <a:r>
              <a:rPr lang="fi-FI" dirty="0"/>
              <a:t>, Hong Kong, Singapore</a:t>
            </a:r>
          </a:p>
          <a:p>
            <a:pPr lvl="0"/>
            <a:r>
              <a:rPr lang="fi-FI" dirty="0" err="1" smtClean="0"/>
              <a:t>Animals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English </a:t>
            </a:r>
            <a:r>
              <a:rPr lang="fi-FI" dirty="0" err="1" smtClean="0"/>
              <a:t>speaking</a:t>
            </a:r>
            <a:r>
              <a:rPr lang="fi-FI" dirty="0" smtClean="0"/>
              <a:t> </a:t>
            </a:r>
            <a:r>
              <a:rPr lang="fi-FI" dirty="0" err="1" smtClean="0"/>
              <a:t>countries</a:t>
            </a:r>
            <a:endParaRPr lang="fi-FI" dirty="0"/>
          </a:p>
          <a:p>
            <a:pPr lvl="0"/>
            <a:r>
              <a:rPr lang="fi-FI" dirty="0" err="1" smtClean="0"/>
              <a:t>Dinosauruses</a:t>
            </a:r>
            <a:endParaRPr lang="fi-FI" dirty="0"/>
          </a:p>
          <a:p>
            <a:pPr lvl="0"/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solar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endParaRPr lang="fi-FI" dirty="0"/>
          </a:p>
          <a:p>
            <a:pPr lvl="0"/>
            <a:r>
              <a:rPr lang="fi-FI" dirty="0" smtClean="0"/>
              <a:t>Science and </a:t>
            </a:r>
            <a:r>
              <a:rPr lang="fi-FI" dirty="0" err="1" smtClean="0"/>
              <a:t>technology</a:t>
            </a:r>
            <a:endParaRPr lang="fi-FI" dirty="0"/>
          </a:p>
          <a:p>
            <a:pPr lvl="0"/>
            <a:r>
              <a:rPr lang="fi-FI" dirty="0" err="1" smtClean="0"/>
              <a:t>Seasons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year</a:t>
            </a:r>
            <a:r>
              <a:rPr lang="fi-FI" dirty="0" smtClean="0"/>
              <a:t>: </a:t>
            </a:r>
            <a:r>
              <a:rPr lang="fi-FI" dirty="0" err="1" smtClean="0"/>
              <a:t>one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chosen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2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Working</a:t>
            </a:r>
            <a:r>
              <a:rPr lang="fi-FI" b="1" dirty="0" smtClean="0"/>
              <a:t> and </a:t>
            </a:r>
            <a:r>
              <a:rPr lang="fi-FI" b="1" dirty="0" err="1" smtClean="0"/>
              <a:t>outcome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i-FI" dirty="0"/>
          </a:p>
          <a:p>
            <a:pPr lvl="0"/>
            <a:r>
              <a:rPr lang="fi-FI" dirty="0" smtClean="0"/>
              <a:t>6</a:t>
            </a:r>
            <a:r>
              <a:rPr lang="fi-FI" dirty="0" smtClean="0"/>
              <a:t>th </a:t>
            </a:r>
            <a:r>
              <a:rPr lang="fi-FI" dirty="0" err="1" smtClean="0"/>
              <a:t>grade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devided</a:t>
            </a:r>
            <a:r>
              <a:rPr lang="fi-FI" dirty="0" smtClean="0"/>
              <a:t> in to </a:t>
            </a:r>
            <a:r>
              <a:rPr lang="fi-FI" dirty="0" err="1" smtClean="0"/>
              <a:t>groups</a:t>
            </a:r>
            <a:r>
              <a:rPr lang="fi-FI" dirty="0" smtClean="0"/>
              <a:t> of </a:t>
            </a:r>
            <a:r>
              <a:rPr lang="fi-FI" dirty="0" err="1" smtClean="0"/>
              <a:t>three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a </a:t>
            </a:r>
            <a:r>
              <a:rPr lang="fi-FI" dirty="0" err="1" smtClean="0"/>
              <a:t>lottery</a:t>
            </a:r>
            <a:endParaRPr lang="fi-FI" dirty="0"/>
          </a:p>
          <a:p>
            <a:pPr lvl="0"/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group</a:t>
            </a:r>
            <a:r>
              <a:rPr lang="fi-FI" dirty="0" smtClean="0"/>
              <a:t> got </a:t>
            </a:r>
            <a:r>
              <a:rPr lang="fi-FI" dirty="0" smtClean="0"/>
              <a:t>3-4 </a:t>
            </a:r>
            <a:r>
              <a:rPr lang="fi-FI" dirty="0" err="1" smtClean="0"/>
              <a:t>lessons</a:t>
            </a:r>
            <a:r>
              <a:rPr lang="fi-FI" dirty="0" smtClean="0"/>
              <a:t>, </a:t>
            </a:r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had</a:t>
            </a:r>
            <a:r>
              <a:rPr lang="fi-FI" dirty="0" smtClean="0"/>
              <a:t> to </a:t>
            </a:r>
            <a:r>
              <a:rPr lang="fi-FI" dirty="0" err="1" smtClean="0"/>
              <a:t>present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product</a:t>
            </a:r>
            <a:r>
              <a:rPr lang="fi-FI" dirty="0" smtClean="0"/>
              <a:t> </a:t>
            </a:r>
            <a:endParaRPr lang="fi-FI" dirty="0"/>
          </a:p>
          <a:p>
            <a:pPr lvl="0"/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groups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English </a:t>
            </a:r>
            <a:r>
              <a:rPr lang="fi-FI" dirty="0" err="1" smtClean="0"/>
              <a:t>books</a:t>
            </a:r>
            <a:r>
              <a:rPr lang="fi-FI" dirty="0" smtClean="0"/>
              <a:t>, </a:t>
            </a:r>
            <a:r>
              <a:rPr lang="fi-FI" dirty="0" err="1" smtClean="0"/>
              <a:t>dictionaries</a:t>
            </a:r>
            <a:r>
              <a:rPr lang="fi-FI" dirty="0" smtClean="0"/>
              <a:t> and Internet for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search</a:t>
            </a:r>
            <a:endParaRPr lang="fi-FI" dirty="0"/>
          </a:p>
          <a:p>
            <a:pPr lvl="0"/>
            <a:r>
              <a:rPr lang="fi-FI" dirty="0" smtClean="0"/>
              <a:t>Group </a:t>
            </a:r>
            <a:r>
              <a:rPr lang="fi-FI" dirty="0" err="1" smtClean="0"/>
              <a:t>working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succeeded</a:t>
            </a:r>
            <a:r>
              <a:rPr lang="fi-FI" dirty="0" smtClean="0"/>
              <a:t>, </a:t>
            </a:r>
            <a:r>
              <a:rPr lang="fi-FI" dirty="0" err="1" smtClean="0"/>
              <a:t>everybody</a:t>
            </a:r>
            <a:r>
              <a:rPr lang="fi-FI" dirty="0" smtClean="0"/>
              <a:t> </a:t>
            </a:r>
            <a:r>
              <a:rPr lang="fi-FI" dirty="0" err="1" smtClean="0"/>
              <a:t>worked</a:t>
            </a:r>
            <a:r>
              <a:rPr lang="fi-FI" dirty="0" smtClean="0"/>
              <a:t> </a:t>
            </a:r>
            <a:r>
              <a:rPr lang="fi-FI" dirty="0" err="1" smtClean="0"/>
              <a:t>despite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r>
              <a:rPr lang="fi-FI" dirty="0" smtClean="0"/>
              <a:t> of </a:t>
            </a:r>
            <a:r>
              <a:rPr lang="fi-FI" dirty="0" err="1" smtClean="0"/>
              <a:t>language</a:t>
            </a:r>
            <a:r>
              <a:rPr lang="fi-FI" dirty="0" smtClean="0"/>
              <a:t> </a:t>
            </a:r>
            <a:r>
              <a:rPr lang="fi-FI" dirty="0" err="1" smtClean="0"/>
              <a:t>skills</a:t>
            </a:r>
            <a:endParaRPr lang="fi-FI" dirty="0"/>
          </a:p>
          <a:p>
            <a:pPr lvl="0"/>
            <a:r>
              <a:rPr lang="fi-FI" dirty="0" err="1" smtClean="0"/>
              <a:t>Although</a:t>
            </a:r>
            <a:r>
              <a:rPr lang="fi-FI" dirty="0" smtClean="0"/>
              <a:t> </a:t>
            </a:r>
            <a:r>
              <a:rPr lang="fi-FI" dirty="0" err="1" smtClean="0"/>
              <a:t>several</a:t>
            </a:r>
            <a:r>
              <a:rPr lang="fi-FI" dirty="0" smtClean="0"/>
              <a:t> </a:t>
            </a:r>
            <a:r>
              <a:rPr lang="fi-FI" dirty="0" err="1" smtClean="0"/>
              <a:t>choises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offered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final</a:t>
            </a:r>
            <a:r>
              <a:rPr lang="fi-FI" dirty="0" smtClean="0"/>
              <a:t> </a:t>
            </a:r>
            <a:r>
              <a:rPr lang="fi-FI" dirty="0" err="1" smtClean="0"/>
              <a:t>product</a:t>
            </a:r>
            <a:r>
              <a:rPr lang="fi-FI" dirty="0" smtClean="0"/>
              <a:t>,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groups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eager</a:t>
            </a:r>
            <a:r>
              <a:rPr lang="fi-FI" dirty="0" smtClean="0"/>
              <a:t> to </a:t>
            </a:r>
            <a:r>
              <a:rPr lang="fi-FI" dirty="0" err="1" smtClean="0"/>
              <a:t>make</a:t>
            </a:r>
            <a:r>
              <a:rPr lang="fi-FI" dirty="0" smtClean="0"/>
              <a:t> </a:t>
            </a:r>
            <a:r>
              <a:rPr lang="fi-FI" dirty="0" err="1" smtClean="0"/>
              <a:t>posters</a:t>
            </a:r>
            <a:endParaRPr lang="fi-FI" dirty="0"/>
          </a:p>
          <a:p>
            <a:pPr lvl="0"/>
            <a:r>
              <a:rPr lang="fi-FI" dirty="0" smtClean="0"/>
              <a:t>Reporting and </a:t>
            </a:r>
            <a:r>
              <a:rPr lang="fi-FI" dirty="0" err="1" smtClean="0"/>
              <a:t>evaluation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made </a:t>
            </a:r>
            <a:r>
              <a:rPr lang="fi-FI" dirty="0" err="1" smtClean="0"/>
              <a:t>orally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53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15920" y="365126"/>
            <a:ext cx="9537879" cy="330334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38" y="888642"/>
            <a:ext cx="8139449" cy="5076111"/>
          </a:xfrm>
        </p:spPr>
      </p:pic>
    </p:spTree>
    <p:extLst>
      <p:ext uri="{BB962C8B-B14F-4D97-AF65-F5344CB8AC3E}">
        <p14:creationId xmlns:p14="http://schemas.microsoft.com/office/powerpoint/2010/main" val="31852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04576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669702"/>
            <a:ext cx="8435662" cy="5447763"/>
          </a:xfrm>
        </p:spPr>
      </p:pic>
    </p:spTree>
    <p:extLst>
      <p:ext uri="{BB962C8B-B14F-4D97-AF65-F5344CB8AC3E}">
        <p14:creationId xmlns:p14="http://schemas.microsoft.com/office/powerpoint/2010/main" val="29993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91698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2" y="1017430"/>
            <a:ext cx="8203841" cy="4997004"/>
          </a:xfrm>
        </p:spPr>
      </p:pic>
    </p:spTree>
    <p:extLst>
      <p:ext uri="{BB962C8B-B14F-4D97-AF65-F5344CB8AC3E}">
        <p14:creationId xmlns:p14="http://schemas.microsoft.com/office/powerpoint/2010/main" val="6409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4424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1" y="772732"/>
            <a:ext cx="8371268" cy="5306097"/>
          </a:xfrm>
        </p:spPr>
      </p:pic>
    </p:spTree>
    <p:extLst>
      <p:ext uri="{BB962C8B-B14F-4D97-AF65-F5344CB8AC3E}">
        <p14:creationId xmlns:p14="http://schemas.microsoft.com/office/powerpoint/2010/main" val="38854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0158" y="365125"/>
            <a:ext cx="10413642" cy="613669"/>
          </a:xfrm>
        </p:spPr>
        <p:txBody>
          <a:bodyPr>
            <a:normAutofit fontScale="90000"/>
          </a:bodyPr>
          <a:lstStyle/>
          <a:p>
            <a:r>
              <a:rPr lang="fi-FI" b="1" dirty="0" err="1" smtClean="0"/>
              <a:t>Pupils</a:t>
            </a:r>
            <a:r>
              <a:rPr lang="fi-FI" b="1" dirty="0" smtClean="0"/>
              <a:t>’ </a:t>
            </a:r>
            <a:r>
              <a:rPr lang="fi-FI" b="1" dirty="0" err="1" smtClean="0"/>
              <a:t>opinions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0158" y="1287887"/>
            <a:ext cx="10413642" cy="4889076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fi-FI" dirty="0" err="1" smtClean="0"/>
              <a:t>Pupils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asked</a:t>
            </a:r>
            <a:r>
              <a:rPr lang="fi-FI" dirty="0" smtClean="0"/>
              <a:t> </a:t>
            </a:r>
            <a:r>
              <a:rPr lang="fi-FI" dirty="0" err="1" smtClean="0"/>
              <a:t>questions</a:t>
            </a:r>
            <a:r>
              <a:rPr lang="fi-FI" dirty="0" smtClean="0"/>
              <a:t> </a:t>
            </a:r>
            <a:r>
              <a:rPr lang="fi-FI" dirty="0" err="1" smtClean="0"/>
              <a:t>afterwards</a:t>
            </a:r>
            <a:r>
              <a:rPr lang="fi-FI" dirty="0" smtClean="0"/>
              <a:t> and </a:t>
            </a:r>
            <a:r>
              <a:rPr lang="fi-FI" dirty="0" err="1" smtClean="0"/>
              <a:t>this</a:t>
            </a:r>
            <a:r>
              <a:rPr lang="fi-FI" dirty="0" smtClean="0"/>
              <a:t> is </a:t>
            </a:r>
            <a:r>
              <a:rPr lang="fi-FI" dirty="0" err="1" smtClean="0"/>
              <a:t>how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answered</a:t>
            </a:r>
            <a:r>
              <a:rPr lang="fi-FI" dirty="0" smtClean="0"/>
              <a:t> (no </a:t>
            </a:r>
            <a:r>
              <a:rPr lang="fi-FI" dirty="0" err="1" smtClean="0"/>
              <a:t>repeated</a:t>
            </a:r>
            <a:r>
              <a:rPr lang="fi-FI" dirty="0" smtClean="0"/>
              <a:t> </a:t>
            </a:r>
            <a:r>
              <a:rPr lang="fi-FI" dirty="0" err="1" smtClean="0"/>
              <a:t>opinions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r>
              <a:rPr lang="fi-FI" dirty="0" smtClean="0"/>
              <a:t>): </a:t>
            </a:r>
          </a:p>
          <a:p>
            <a:pPr lvl="0"/>
            <a:r>
              <a:rPr lang="fi-FI" b="1" dirty="0" err="1" smtClean="0"/>
              <a:t>Was</a:t>
            </a:r>
            <a:r>
              <a:rPr lang="fi-FI" b="1" dirty="0" smtClean="0"/>
              <a:t>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project</a:t>
            </a:r>
            <a:r>
              <a:rPr lang="fi-FI" b="1" dirty="0" smtClean="0"/>
              <a:t> </a:t>
            </a:r>
            <a:r>
              <a:rPr lang="fi-FI" b="1" dirty="0" err="1" smtClean="0"/>
              <a:t>method</a:t>
            </a:r>
            <a:r>
              <a:rPr lang="fi-FI" b="1" dirty="0" smtClean="0"/>
              <a:t> </a:t>
            </a:r>
            <a:r>
              <a:rPr lang="fi-FI" b="1" dirty="0" err="1" smtClean="0"/>
              <a:t>task</a:t>
            </a:r>
            <a:r>
              <a:rPr lang="fi-FI" b="1" dirty="0" smtClean="0"/>
              <a:t> </a:t>
            </a:r>
            <a:r>
              <a:rPr lang="fi-FI" b="1" dirty="0" err="1" smtClean="0"/>
              <a:t>nicer</a:t>
            </a:r>
            <a:r>
              <a:rPr lang="fi-FI" b="1" dirty="0" smtClean="0"/>
              <a:t> </a:t>
            </a:r>
            <a:r>
              <a:rPr lang="fi-FI" b="1" dirty="0" err="1" smtClean="0"/>
              <a:t>than</a:t>
            </a:r>
            <a:r>
              <a:rPr lang="fi-FI" b="1" dirty="0" smtClean="0"/>
              <a:t>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traditional</a:t>
            </a:r>
            <a:r>
              <a:rPr lang="fi-FI" b="1" dirty="0" smtClean="0"/>
              <a:t> </a:t>
            </a:r>
            <a:r>
              <a:rPr lang="fi-FI" b="1" dirty="0" err="1" smtClean="0"/>
              <a:t>class</a:t>
            </a:r>
            <a:r>
              <a:rPr lang="fi-FI" b="1" dirty="0" smtClean="0"/>
              <a:t> </a:t>
            </a:r>
            <a:r>
              <a:rPr lang="fi-FI" b="1" dirty="0" err="1" smtClean="0"/>
              <a:t>working</a:t>
            </a:r>
            <a:r>
              <a:rPr lang="fi-FI" b="1" dirty="0" smtClean="0"/>
              <a:t>?</a:t>
            </a:r>
          </a:p>
          <a:p>
            <a:pPr marL="0" lvl="0" indent="0">
              <a:buNone/>
            </a:pPr>
            <a:r>
              <a:rPr lang="fi-FI" dirty="0"/>
              <a:t>	</a:t>
            </a:r>
            <a:r>
              <a:rPr lang="fi-FI" dirty="0" smtClean="0"/>
              <a:t>- </a:t>
            </a:r>
            <a:r>
              <a:rPr lang="fi-FI" dirty="0" err="1" smtClean="0"/>
              <a:t>Yes</a:t>
            </a:r>
            <a:r>
              <a:rPr lang="fi-FI" dirty="0" smtClean="0"/>
              <a:t>. </a:t>
            </a:r>
            <a:r>
              <a:rPr lang="fi-FI" dirty="0" err="1" smtClean="0"/>
              <a:t>Yes</a:t>
            </a:r>
            <a:r>
              <a:rPr lang="fi-FI" dirty="0" smtClean="0"/>
              <a:t> </a:t>
            </a:r>
            <a:r>
              <a:rPr lang="fi-FI" dirty="0" err="1" smtClean="0"/>
              <a:t>because</a:t>
            </a:r>
            <a:r>
              <a:rPr lang="fi-FI" dirty="0" smtClean="0"/>
              <a:t> it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groupwork</a:t>
            </a:r>
            <a:r>
              <a:rPr lang="fi-FI" dirty="0" smtClean="0"/>
              <a:t>. It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nice</a:t>
            </a:r>
            <a:r>
              <a:rPr lang="fi-FI" dirty="0" smtClean="0"/>
              <a:t>, </a:t>
            </a:r>
            <a:r>
              <a:rPr lang="fi-FI" dirty="0" err="1" smtClean="0"/>
              <a:t>because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freely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in </a:t>
            </a:r>
            <a:r>
              <a:rPr lang="fi-FI" dirty="0" err="1" smtClean="0"/>
              <a:t>doing</a:t>
            </a:r>
            <a:r>
              <a:rPr lang="fi-FI" dirty="0" smtClean="0"/>
              <a:t> </a:t>
            </a:r>
            <a:r>
              <a:rPr lang="fi-FI" dirty="0" err="1" smtClean="0"/>
              <a:t>exercises</a:t>
            </a:r>
            <a:r>
              <a:rPr lang="fi-FI" dirty="0" smtClean="0"/>
              <a:t>. </a:t>
            </a:r>
            <a:r>
              <a:rPr lang="fi-FI" dirty="0" err="1" smtClean="0"/>
              <a:t>Yes</a:t>
            </a:r>
            <a:r>
              <a:rPr lang="fi-FI" dirty="0" smtClean="0"/>
              <a:t>, a </a:t>
            </a:r>
            <a:r>
              <a:rPr lang="fi-FI" dirty="0" err="1" smtClean="0"/>
              <a:t>little</a:t>
            </a:r>
            <a:r>
              <a:rPr lang="fi-FI" dirty="0" smtClean="0"/>
              <a:t>. </a:t>
            </a:r>
            <a:r>
              <a:rPr lang="fi-FI" dirty="0" err="1" smtClean="0"/>
              <a:t>Yes</a:t>
            </a:r>
            <a:r>
              <a:rPr lang="fi-FI" dirty="0" smtClean="0"/>
              <a:t>, in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phases</a:t>
            </a:r>
            <a:r>
              <a:rPr lang="fi-FI" dirty="0" smtClean="0"/>
              <a:t>. I </a:t>
            </a:r>
            <a:r>
              <a:rPr lang="fi-FI" dirty="0" err="1" smtClean="0"/>
              <a:t>think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traditional</a:t>
            </a:r>
            <a:r>
              <a:rPr lang="fi-FI" dirty="0" smtClean="0"/>
              <a:t> </a:t>
            </a:r>
            <a:r>
              <a:rPr lang="fi-FI" dirty="0" err="1" smtClean="0"/>
              <a:t>class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is a </a:t>
            </a:r>
            <a:r>
              <a:rPr lang="fi-FI" dirty="0" err="1" smtClean="0"/>
              <a:t>bit</a:t>
            </a:r>
            <a:r>
              <a:rPr lang="fi-FI" dirty="0" smtClean="0"/>
              <a:t> </a:t>
            </a:r>
            <a:r>
              <a:rPr lang="fi-FI" dirty="0" err="1" smtClean="0"/>
              <a:t>nicer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 it </a:t>
            </a:r>
            <a:r>
              <a:rPr lang="fi-FI" dirty="0" err="1" smtClean="0"/>
              <a:t>doesn’t</a:t>
            </a:r>
            <a:r>
              <a:rPr lang="fi-FI" dirty="0" smtClean="0"/>
              <a:t> </a:t>
            </a:r>
            <a:r>
              <a:rPr lang="fi-FI" dirty="0" err="1" smtClean="0"/>
              <a:t>always</a:t>
            </a:r>
            <a:r>
              <a:rPr lang="fi-FI" dirty="0" smtClean="0"/>
              <a:t> </a:t>
            </a:r>
            <a:r>
              <a:rPr lang="fi-FI" dirty="0" err="1" smtClean="0"/>
              <a:t>teach</a:t>
            </a:r>
            <a:r>
              <a:rPr lang="fi-FI" dirty="0"/>
              <a:t> </a:t>
            </a:r>
            <a:r>
              <a:rPr lang="fi-FI" dirty="0" err="1" smtClean="0"/>
              <a:t>so</a:t>
            </a:r>
            <a:r>
              <a:rPr lang="fi-FI" dirty="0" smtClean="0"/>
              <a:t> </a:t>
            </a:r>
            <a:r>
              <a:rPr lang="fi-FI" dirty="0" err="1" smtClean="0"/>
              <a:t>much</a:t>
            </a:r>
            <a:r>
              <a:rPr lang="fi-FI" dirty="0" smtClean="0"/>
              <a:t>. </a:t>
            </a:r>
            <a:r>
              <a:rPr lang="fi-FI" dirty="0" err="1" smtClean="0"/>
              <a:t>Yes</a:t>
            </a:r>
            <a:r>
              <a:rPr lang="fi-FI" dirty="0" smtClean="0"/>
              <a:t> and no, </a:t>
            </a:r>
            <a:r>
              <a:rPr lang="fi-FI" dirty="0" err="1" smtClean="0"/>
              <a:t>nice</a:t>
            </a:r>
            <a:r>
              <a:rPr lang="fi-FI" dirty="0" smtClean="0"/>
              <a:t> to </a:t>
            </a:r>
            <a:r>
              <a:rPr lang="fi-FI" dirty="0" err="1" smtClean="0"/>
              <a:t>decide</a:t>
            </a:r>
            <a:r>
              <a:rPr lang="fi-FI" dirty="0" smtClean="0"/>
              <a:t> on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own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listening</a:t>
            </a:r>
            <a:r>
              <a:rPr lang="fi-FI" dirty="0" smtClean="0"/>
              <a:t> to </a:t>
            </a:r>
            <a:r>
              <a:rPr lang="fi-FI" dirty="0" err="1" smtClean="0"/>
              <a:t>units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book</a:t>
            </a:r>
            <a:r>
              <a:rPr lang="fi-FI" dirty="0" smtClean="0"/>
              <a:t> is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nice</a:t>
            </a:r>
            <a:r>
              <a:rPr lang="fi-FI" dirty="0" smtClean="0"/>
              <a:t>. </a:t>
            </a:r>
          </a:p>
          <a:p>
            <a:pPr marL="0" lvl="0" indent="0">
              <a:buNone/>
            </a:pPr>
            <a:endParaRPr lang="fi-FI" dirty="0" smtClean="0"/>
          </a:p>
          <a:p>
            <a:pPr lvl="0"/>
            <a:r>
              <a:rPr lang="fi-FI" b="1" dirty="0" err="1" smtClean="0"/>
              <a:t>What</a:t>
            </a:r>
            <a:r>
              <a:rPr lang="fi-FI" b="1" dirty="0" smtClean="0"/>
              <a:t> </a:t>
            </a:r>
            <a:r>
              <a:rPr lang="fi-FI" b="1" dirty="0" err="1" smtClean="0"/>
              <a:t>was</a:t>
            </a:r>
            <a:r>
              <a:rPr lang="fi-FI" b="1" dirty="0" smtClean="0"/>
              <a:t> </a:t>
            </a:r>
            <a:r>
              <a:rPr lang="fi-FI" b="1" dirty="0" err="1" smtClean="0"/>
              <a:t>best</a:t>
            </a:r>
            <a:r>
              <a:rPr lang="fi-FI" b="1" dirty="0" smtClean="0"/>
              <a:t>? </a:t>
            </a:r>
          </a:p>
          <a:p>
            <a:pPr marL="0" lvl="0" indent="0">
              <a:buNone/>
            </a:pPr>
            <a:r>
              <a:rPr lang="fi-FI" dirty="0"/>
              <a:t>	</a:t>
            </a:r>
            <a:r>
              <a:rPr lang="fi-FI" dirty="0" smtClean="0"/>
              <a:t>- To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group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.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able</a:t>
            </a:r>
            <a:r>
              <a:rPr lang="fi-FI" dirty="0" smtClean="0"/>
              <a:t> to </a:t>
            </a:r>
            <a:r>
              <a:rPr lang="fi-FI" dirty="0" err="1" smtClean="0"/>
              <a:t>decide</a:t>
            </a:r>
            <a:r>
              <a:rPr lang="fi-FI" dirty="0" smtClean="0"/>
              <a:t> and </a:t>
            </a:r>
            <a:r>
              <a:rPr lang="fi-FI" dirty="0" err="1" smtClean="0"/>
              <a:t>plan</a:t>
            </a:r>
            <a:r>
              <a:rPr lang="fi-FI" dirty="0" smtClean="0"/>
              <a:t> on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own</a:t>
            </a:r>
            <a:r>
              <a:rPr lang="fi-FI" dirty="0" smtClean="0"/>
              <a:t>. </a:t>
            </a:r>
            <a:r>
              <a:rPr lang="fi-FI" dirty="0" err="1" smtClean="0"/>
              <a:t>Freedom</a:t>
            </a:r>
            <a:r>
              <a:rPr lang="fi-FI" dirty="0" smtClean="0"/>
              <a:t> of </a:t>
            </a:r>
            <a:r>
              <a:rPr lang="fi-FI" dirty="0" err="1" smtClean="0"/>
              <a:t>choise</a:t>
            </a:r>
            <a:r>
              <a:rPr lang="fi-FI" dirty="0" smtClean="0"/>
              <a:t>. I got a </a:t>
            </a:r>
            <a:r>
              <a:rPr lang="fi-FI" dirty="0" err="1" smtClean="0"/>
              <a:t>lot</a:t>
            </a:r>
            <a:r>
              <a:rPr lang="fi-FI" dirty="0" smtClean="0"/>
              <a:t> of help. </a:t>
            </a:r>
            <a:r>
              <a:rPr lang="fi-FI" dirty="0" err="1" smtClean="0"/>
              <a:t>Freedom</a:t>
            </a:r>
            <a:r>
              <a:rPr lang="fi-FI" dirty="0" smtClean="0"/>
              <a:t> in </a:t>
            </a:r>
            <a:r>
              <a:rPr lang="fi-FI" dirty="0" err="1" smtClean="0"/>
              <a:t>working</a:t>
            </a:r>
            <a:r>
              <a:rPr lang="fi-FI" dirty="0" smtClean="0"/>
              <a:t>.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able</a:t>
            </a:r>
            <a:r>
              <a:rPr lang="fi-FI" dirty="0" smtClean="0"/>
              <a:t> to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something</a:t>
            </a:r>
            <a:r>
              <a:rPr lang="fi-FI" dirty="0" smtClean="0"/>
              <a:t>.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there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no </a:t>
            </a:r>
            <a:r>
              <a:rPr lang="fi-FI" dirty="0" err="1" smtClean="0"/>
              <a:t>real</a:t>
            </a:r>
            <a:r>
              <a:rPr lang="fi-FI" dirty="0" smtClean="0"/>
              <a:t> </a:t>
            </a:r>
            <a:r>
              <a:rPr lang="fi-FI" dirty="0" err="1" smtClean="0"/>
              <a:t>instruction</a:t>
            </a:r>
            <a:r>
              <a:rPr lang="fi-FI" dirty="0" smtClean="0"/>
              <a:t> on </a:t>
            </a:r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had</a:t>
            </a:r>
            <a:r>
              <a:rPr lang="fi-FI" dirty="0" smtClean="0"/>
              <a:t> to </a:t>
            </a:r>
            <a:r>
              <a:rPr lang="fi-FI" dirty="0" err="1" smtClean="0"/>
              <a:t>do</a:t>
            </a:r>
            <a:r>
              <a:rPr lang="fi-FI" dirty="0" smtClean="0"/>
              <a:t>. </a:t>
            </a:r>
            <a:r>
              <a:rPr lang="fi-FI" dirty="0" err="1" smtClean="0"/>
              <a:t>Presenting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project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for </a:t>
            </a:r>
            <a:r>
              <a:rPr lang="fi-FI" dirty="0" err="1" smtClean="0"/>
              <a:t>others</a:t>
            </a:r>
            <a:r>
              <a:rPr lang="fi-FI" dirty="0" smtClean="0"/>
              <a:t>. I </a:t>
            </a:r>
            <a:r>
              <a:rPr lang="fi-FI" dirty="0" err="1" smtClean="0"/>
              <a:t>don’t</a:t>
            </a:r>
            <a:r>
              <a:rPr lang="fi-FI" dirty="0" smtClean="0"/>
              <a:t> </a:t>
            </a:r>
            <a:r>
              <a:rPr lang="fi-FI" dirty="0" err="1" smtClean="0"/>
              <a:t>know</a:t>
            </a:r>
            <a:r>
              <a:rPr lang="fi-FI" dirty="0" smtClean="0"/>
              <a:t>. </a:t>
            </a:r>
          </a:p>
          <a:p>
            <a:pPr marL="0" lvl="0" indent="0">
              <a:buNone/>
            </a:pPr>
            <a:endParaRPr lang="fi-FI" dirty="0"/>
          </a:p>
          <a:p>
            <a:pPr lvl="0"/>
            <a:r>
              <a:rPr lang="fi-FI" b="1" dirty="0" err="1" smtClean="0"/>
              <a:t>What</a:t>
            </a:r>
            <a:r>
              <a:rPr lang="fi-FI" b="1" dirty="0" smtClean="0"/>
              <a:t> </a:t>
            </a:r>
            <a:r>
              <a:rPr lang="fi-FI" b="1" dirty="0" err="1" smtClean="0"/>
              <a:t>was</a:t>
            </a:r>
            <a:r>
              <a:rPr lang="fi-FI" b="1" dirty="0" smtClean="0"/>
              <a:t> </a:t>
            </a:r>
            <a:r>
              <a:rPr lang="fi-FI" b="1" dirty="0" err="1" smtClean="0"/>
              <a:t>worst</a:t>
            </a:r>
            <a:r>
              <a:rPr lang="fi-FI" b="1" dirty="0" smtClean="0"/>
              <a:t>?</a:t>
            </a:r>
            <a:r>
              <a:rPr lang="fi-FI" dirty="0" smtClean="0"/>
              <a:t> </a:t>
            </a:r>
          </a:p>
          <a:p>
            <a:pPr marL="0" lvl="0" indent="0">
              <a:buNone/>
            </a:pPr>
            <a:r>
              <a:rPr lang="fi-FI" dirty="0"/>
              <a:t>	</a:t>
            </a:r>
            <a:r>
              <a:rPr lang="fi-FI" dirty="0" smtClean="0"/>
              <a:t>- </a:t>
            </a:r>
            <a:r>
              <a:rPr lang="fi-FI" dirty="0" err="1" smtClean="0"/>
              <a:t>Maybe</a:t>
            </a:r>
            <a:r>
              <a:rPr lang="fi-FI" dirty="0" smtClean="0"/>
              <a:t> </a:t>
            </a:r>
            <a:r>
              <a:rPr lang="fi-FI" dirty="0" err="1" smtClean="0"/>
              <a:t>translating</a:t>
            </a:r>
            <a:r>
              <a:rPr lang="fi-FI" dirty="0" smtClean="0"/>
              <a:t> into English.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didn’t</a:t>
            </a:r>
            <a:r>
              <a:rPr lang="fi-FI" dirty="0" smtClean="0"/>
              <a:t> </a:t>
            </a:r>
            <a:r>
              <a:rPr lang="fi-FI" dirty="0" err="1" smtClean="0"/>
              <a:t>come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any</a:t>
            </a:r>
            <a:r>
              <a:rPr lang="fi-FI" dirty="0" smtClean="0"/>
              <a:t> </a:t>
            </a:r>
            <a:r>
              <a:rPr lang="fi-FI" dirty="0" err="1" smtClean="0"/>
              <a:t>ideas</a:t>
            </a:r>
            <a:r>
              <a:rPr lang="fi-FI" dirty="0" smtClean="0"/>
              <a:t>. If </a:t>
            </a:r>
            <a:r>
              <a:rPr lang="fi-FI" dirty="0" err="1" smtClean="0"/>
              <a:t>someone</a:t>
            </a:r>
            <a:r>
              <a:rPr lang="fi-FI" dirty="0" smtClean="0"/>
              <a:t> </a:t>
            </a:r>
            <a:r>
              <a:rPr lang="fi-FI" dirty="0" err="1" smtClean="0"/>
              <a:t>didn’t</a:t>
            </a:r>
            <a:r>
              <a:rPr lang="fi-FI" dirty="0" smtClean="0"/>
              <a:t> listen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properly</a:t>
            </a:r>
            <a:r>
              <a:rPr lang="fi-FI" dirty="0" smtClean="0"/>
              <a:t>. </a:t>
            </a:r>
            <a:r>
              <a:rPr lang="fi-FI" dirty="0" err="1" smtClean="0"/>
              <a:t>Presenting</a:t>
            </a:r>
            <a:r>
              <a:rPr lang="fi-FI" dirty="0" smtClean="0"/>
              <a:t> to </a:t>
            </a:r>
            <a:r>
              <a:rPr lang="fi-FI" dirty="0" err="1" smtClean="0"/>
              <a:t>others</a:t>
            </a:r>
            <a:r>
              <a:rPr lang="fi-FI" dirty="0" smtClean="0"/>
              <a:t>. </a:t>
            </a:r>
            <a:r>
              <a:rPr lang="fi-FI" dirty="0" err="1" smtClean="0"/>
              <a:t>When</a:t>
            </a:r>
            <a:r>
              <a:rPr lang="fi-FI" dirty="0" smtClean="0"/>
              <a:t> I got to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nothing</a:t>
            </a:r>
            <a:r>
              <a:rPr lang="fi-FI" dirty="0" smtClean="0"/>
              <a:t>. </a:t>
            </a:r>
            <a:r>
              <a:rPr lang="fi-FI" dirty="0" err="1" smtClean="0"/>
              <a:t>Difficult</a:t>
            </a:r>
            <a:r>
              <a:rPr lang="fi-FI" dirty="0" smtClean="0"/>
              <a:t> to </a:t>
            </a:r>
            <a:r>
              <a:rPr lang="fi-FI" dirty="0" err="1" smtClean="0"/>
              <a:t>say</a:t>
            </a:r>
            <a:r>
              <a:rPr lang="fi-FI" dirty="0" smtClean="0"/>
              <a:t>. </a:t>
            </a:r>
            <a:r>
              <a:rPr lang="fi-FI" dirty="0" err="1" smtClean="0"/>
              <a:t>Nothing</a:t>
            </a:r>
            <a:r>
              <a:rPr lang="fi-FI" dirty="0" smtClean="0"/>
              <a:t>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56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305</Words>
  <Application>Microsoft Office PowerPoint</Application>
  <PresentationFormat>Laajakuva</PresentationFormat>
  <Paragraphs>46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Project method + CLIL</vt:lpstr>
      <vt:lpstr>Task</vt:lpstr>
      <vt:lpstr>The list of subject matter</vt:lpstr>
      <vt:lpstr>Working and outcome</vt:lpstr>
      <vt:lpstr>PowerPoint-esitys</vt:lpstr>
      <vt:lpstr>PowerPoint-esitys</vt:lpstr>
      <vt:lpstr>PowerPoint-esitys</vt:lpstr>
      <vt:lpstr>PowerPoint-esitys</vt:lpstr>
      <vt:lpstr>Pupils’ opinions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method + CLIL</dc:title>
  <dc:creator>Matti</dc:creator>
  <cp:lastModifiedBy>Matti</cp:lastModifiedBy>
  <cp:revision>15</cp:revision>
  <dcterms:created xsi:type="dcterms:W3CDTF">2016-05-05T16:43:05Z</dcterms:created>
  <dcterms:modified xsi:type="dcterms:W3CDTF">2016-05-08T09:04:44Z</dcterms:modified>
</cp:coreProperties>
</file>