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9"/>
  </p:notesMasterIdLst>
  <p:sldIdLst>
    <p:sldId id="256" r:id="rId3"/>
    <p:sldId id="257" r:id="rId4"/>
    <p:sldId id="258" r:id="rId5"/>
    <p:sldId id="261" r:id="rId6"/>
    <p:sldId id="259" r:id="rId7"/>
    <p:sldId id="260" r:id="rId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DEB10-5D4D-00F7-3277-A907EBB68A1A}" v="2" dt="2020-05-14T08:42:49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656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a Maiju" userId="S::maiju.vesa2@edukouvola.fi::81758c86-6ddd-4b67-acc2-5fa45d19de22" providerId="AD" clId="Web-{F69493F6-5AD4-05DC-8639-A38CD2E1C2C4}"/>
    <pc:docChg chg="modSld sldOrd">
      <pc:chgData name="Vesa Maiju" userId="S::maiju.vesa2@edukouvola.fi::81758c86-6ddd-4b67-acc2-5fa45d19de22" providerId="AD" clId="Web-{F69493F6-5AD4-05DC-8639-A38CD2E1C2C4}" dt="2019-08-06T09:46:51.521" v="6"/>
      <pc:docMkLst>
        <pc:docMk/>
      </pc:docMkLst>
      <pc:sldChg chg="modSp">
        <pc:chgData name="Vesa Maiju" userId="S::maiju.vesa2@edukouvola.fi::81758c86-6ddd-4b67-acc2-5fa45d19de22" providerId="AD" clId="Web-{F69493F6-5AD4-05DC-8639-A38CD2E1C2C4}" dt="2019-08-06T09:45:23.974" v="0" actId="1076"/>
        <pc:sldMkLst>
          <pc:docMk/>
          <pc:sldMk cId="0" sldId="256"/>
        </pc:sldMkLst>
        <pc:spChg chg="mod">
          <ac:chgData name="Vesa Maiju" userId="S::maiju.vesa2@edukouvola.fi::81758c86-6ddd-4b67-acc2-5fa45d19de22" providerId="AD" clId="Web-{F69493F6-5AD4-05DC-8639-A38CD2E1C2C4}" dt="2019-08-06T09:45:23.974" v="0" actId="1076"/>
          <ac:spMkLst>
            <pc:docMk/>
            <pc:sldMk cId="0" sldId="256"/>
            <ac:spMk id="4098" creationId="{E53352A7-5933-43BE-A197-D548B708499C}"/>
          </ac:spMkLst>
        </pc:spChg>
      </pc:sldChg>
      <pc:sldChg chg="modSp">
        <pc:chgData name="Vesa Maiju" userId="S::maiju.vesa2@edukouvola.fi::81758c86-6ddd-4b67-acc2-5fa45d19de22" providerId="AD" clId="Web-{F69493F6-5AD4-05DC-8639-A38CD2E1C2C4}" dt="2019-08-06T09:46:28.740" v="5" actId="1076"/>
        <pc:sldMkLst>
          <pc:docMk/>
          <pc:sldMk cId="0" sldId="258"/>
        </pc:sldMkLst>
        <pc:picChg chg="mod">
          <ac:chgData name="Vesa Maiju" userId="S::maiju.vesa2@edukouvola.fi::81758c86-6ddd-4b67-acc2-5fa45d19de22" providerId="AD" clId="Web-{F69493F6-5AD4-05DC-8639-A38CD2E1C2C4}" dt="2019-08-06T09:46:28.740" v="5" actId="1076"/>
          <ac:picMkLst>
            <pc:docMk/>
            <pc:sldMk cId="0" sldId="258"/>
            <ac:picMk id="6149" creationId="{A7825332-2306-49AE-B166-5D12317D43E3}"/>
          </ac:picMkLst>
        </pc:picChg>
      </pc:sldChg>
      <pc:sldChg chg="ord">
        <pc:chgData name="Vesa Maiju" userId="S::maiju.vesa2@edukouvola.fi::81758c86-6ddd-4b67-acc2-5fa45d19de22" providerId="AD" clId="Web-{F69493F6-5AD4-05DC-8639-A38CD2E1C2C4}" dt="2019-08-06T09:46:51.521" v="6"/>
        <pc:sldMkLst>
          <pc:docMk/>
          <pc:sldMk cId="0" sldId="261"/>
        </pc:sldMkLst>
      </pc:sldChg>
    </pc:docChg>
  </pc:docChgLst>
  <pc:docChgLst>
    <pc:chgData name="Vesa Maiju" userId="S::maiju.vesa2@edukouvola.fi::81758c86-6ddd-4b67-acc2-5fa45d19de22" providerId="AD" clId="Web-{B05DEB10-5D4D-00F7-3277-A907EBB68A1A}"/>
    <pc:docChg chg="modSld">
      <pc:chgData name="Vesa Maiju" userId="S::maiju.vesa2@edukouvola.fi::81758c86-6ddd-4b67-acc2-5fa45d19de22" providerId="AD" clId="Web-{B05DEB10-5D4D-00F7-3277-A907EBB68A1A}" dt="2020-05-14T08:42:49.208" v="1" actId="20577"/>
      <pc:docMkLst>
        <pc:docMk/>
      </pc:docMkLst>
      <pc:sldChg chg="modSp">
        <pc:chgData name="Vesa Maiju" userId="S::maiju.vesa2@edukouvola.fi::81758c86-6ddd-4b67-acc2-5fa45d19de22" providerId="AD" clId="Web-{B05DEB10-5D4D-00F7-3277-A907EBB68A1A}" dt="2020-05-14T08:42:49.208" v="1" actId="20577"/>
        <pc:sldMkLst>
          <pc:docMk/>
          <pc:sldMk cId="0" sldId="260"/>
        </pc:sldMkLst>
        <pc:spChg chg="mod">
          <ac:chgData name="Vesa Maiju" userId="S::maiju.vesa2@edukouvola.fi::81758c86-6ddd-4b67-acc2-5fa45d19de22" providerId="AD" clId="Web-{B05DEB10-5D4D-00F7-3277-A907EBB68A1A}" dt="2020-05-14T08:42:49.208" v="1" actId="20577"/>
          <ac:spMkLst>
            <pc:docMk/>
            <pc:sldMk cId="0" sldId="260"/>
            <ac:spMk id="8194" creationId="{878D6167-31A4-4387-9C4A-C3D964462592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893B778F-8A8B-4EEE-8EC7-429D4C1CB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27345F5E-1F70-4E4B-BE7E-A82BB65F739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A74FC4A-A46A-4727-859B-38F521DDEB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A962530-BB91-4010-90BB-4C187178EE3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fi-FI" altLang="fi-FI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ADAF805-C693-41C3-B4FF-30E50FD9D79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fi-FI" altLang="fi-FI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7936B30-B417-4ED1-AD0E-01D16B84C07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fi-FI" altLang="fi-FI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2138362-6497-4E60-9C9E-DE94E0E0B2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DDFE02D1-D3DE-4327-8B62-8EFC5F3808E6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33C3FC-BC1C-4DC4-9F2C-9663B04B8B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94CD9B-0680-4C00-AE7B-A5D26673194C}" type="slidenum">
              <a:rPr lang="fi-FI" altLang="fi-FI"/>
              <a:pPr/>
              <a:t>1</a:t>
            </a:fld>
            <a:endParaRPr lang="fi-FI" altLang="fi-FI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82F591D1-C6F6-491C-9BAD-91A9085A4AB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D57E977-9E07-4F05-B20C-4FC6C1F64D0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782F93-AB2F-45A1-B94A-7FB6931468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8889C8-2867-4D69-9B1C-EFF7125B9BD6}" type="slidenum">
              <a:rPr lang="fi-FI" altLang="fi-FI"/>
              <a:pPr/>
              <a:t>2</a:t>
            </a:fld>
            <a:endParaRPr lang="fi-FI" altLang="fi-FI"/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99F50902-5B09-4FF6-92D9-B03F5827E2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93A8C051-6FB1-459D-BF0A-3B5392553E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F1E0B7-F8B0-479F-9329-C5C44EA956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E0F1D4-E716-4514-9157-77909ED34FC0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833A295D-BD4C-43D7-A0EB-79849DB26A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31B79A8-22A4-45EC-B506-76E1177557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39C658-F5BC-4870-8479-7825D9E69E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6053F8-A892-4440-982D-A0DCD906149C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1D088F25-2E06-4854-AFB0-33B138A3DE1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B46F23C-9CA7-4C86-B1E1-0FCCFA29C7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02A79D-A807-4052-8F1F-D3126D88D5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F1BBC-FB60-418B-AAB9-8322390986B9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1A4F3E48-CB06-45A0-BEFD-4BEDD09B41F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24E86D04-9C38-4B70-997C-7C53D6B32E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CD946D-716E-4848-B633-BA03399506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4F83D2-5F84-4A9A-AAFC-C969D6B8B919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7FA4EE5D-FEF7-4065-925A-9E94AE9FFB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314B80E-64EC-4F50-BF30-EF1204F86D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EE5B5-1D9D-4B30-8647-5AC989652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8DFDA14-1A7E-488A-B2DC-EF3D20B96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E308BF-A4B7-468A-9971-4123A1F3AC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3FECFE-216E-4B98-98E5-68F43BFF9F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B16811-F40F-48A6-9F10-D9BF96D6C0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9AAE01-BCC5-47D9-8227-46123A8CE3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2560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F6A4FC-23F6-4E61-8B14-E9BDB01E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2822CED-B5F3-4F78-8CC5-4581FE2FD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E4B43A-A7BC-40F7-B2F7-3080B7F2C9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2728C5-DC6D-4B80-9E1F-BE6820C8896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4E01E1-FD44-4FC7-81A8-4BCA6B6857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65AD48-6C23-4880-9C72-FF8CEA19A0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8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6777AD7-2D90-44FF-A36B-0BBB15E16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E96798D-6E06-496B-B819-92F1C3BD0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F332BA-BB39-4824-9A0B-158D1567FF5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F4BDA1-6D40-4B91-A31F-05C8D7E179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CB9FD2-1EBC-4731-9AD4-9E2044B606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4DE1F4-D7D0-410D-8E4B-05209F95C4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78065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F16409-BDBD-408D-878E-DEDD5A8DC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8707A15-8496-4E96-828E-ADB8A025F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7E68AD-E4CD-42EB-81FC-A5CA667171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4A373-953C-4B0F-967F-1FD9071D8C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80CA30-3FDF-49B4-B251-D647203663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5BFC2B-2ED8-4224-9A82-DA2509686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9469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EAAF9A-C082-4381-8FD5-194B05C1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FBE325-B2A1-4294-9749-F23C4572A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4DBF81-04DA-45FD-8EBA-03A9C4A328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EC8D9B-D852-4650-8278-40B1B91E0F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2FFAF6-6424-4258-BED9-8E17DBE088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A2C4A6-88B5-4363-B7CE-0912840FEBD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97326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1BBC9C-3327-4685-8000-595A08E1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B62485-CCC3-49C6-A8D9-D60D32FBB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9F5EE6-03C2-4DE3-94A5-440988CE0C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3CD0C0-7C5F-442C-B454-97B82C9AD4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E10320-746C-496A-9421-21DCCC38F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0CD525-990B-449E-8314-8CE955D16A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6923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2EE7C-DD84-4CE5-AAC1-8C700993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25AFD4-F386-4292-8687-3CC0FD870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2052638"/>
            <a:ext cx="4062412" cy="3956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46EFC2-7E1E-4961-8C7A-46D87A022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2052638"/>
            <a:ext cx="4062413" cy="3956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622A47-93D8-42BC-9312-D1D33C96C7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D5134D-0310-43D8-BB63-3643F432EA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913886-B465-4445-8171-BD0C8F390F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3A514F-D0C9-49BD-BFF3-7DA51AC181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6407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41336A-ED92-4820-B0B2-B1E841E1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D3DAA2-47CA-40F8-B8E1-65763903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058B2C-3A4F-4CFD-B84F-40FD9216E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80652B7-3F38-492A-B880-F771703EC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61CDCA-D19E-4405-B602-19B04A0F2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01EB96B-A28B-4709-9C04-1D41262DDB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5226928-0452-4208-BE0D-8EAECC7B2A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3F3C160-8891-43ED-90E3-2D5F3C2E1A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333AD7-BFEC-4FA9-B44A-4804987379F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61358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D935C4-562A-4B7F-AFBE-70C28C91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84FFEB3-51CA-4376-88DD-47AA9A4242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6742FC0-D730-49D9-8334-17094DAEFA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ADC813A-2CCA-4724-9C5A-F0AAA79DD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1B7E4F-753D-4DA4-96C6-BDA8D2D2B8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5911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775DD78-7E2B-4EB1-8314-0408B00637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0961665-95AB-4856-B4C0-4680516A5A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55EC7F-7CCD-45C0-9E63-6B0D8D8235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613B54-E17F-4113-9DA2-CB9D1398E79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097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5FC362-E59C-4FF6-8B54-B5A4D51B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28D878-8BEE-4D6B-83A0-ABC3CFE7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94C767-6039-475A-9EE4-F33E3618A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F19764-16E3-4621-8C1B-899A7B4574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74E84A0-3EAB-4FFD-860E-0DEE3AAE6F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454D3A-818B-4C48-BFF3-17A71AF2E8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E0E1B4-B2F7-4AFF-B4AE-3E1864662E4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7934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B64B63-7CDF-4DCA-8C39-1F5AE021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7FB108-7998-4AC8-B383-ADA8511EF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EFB80B-5821-4E9F-8D87-60F09E9296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6D4700-DE28-4C85-B9C9-503DA644D2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6ABE0B-1E82-4F7A-B054-900913771A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6B4366-8698-46B2-AF2C-0A4FBAEC3A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0412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5C8DE4-C58E-4587-8F29-627A61A1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28193A7-2225-4FDA-9B2D-CA4C8ACCB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97217B-9CD8-461E-91D3-A17670542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F52C7C-9CE1-408D-ABE1-6790080EBD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4AF102-F6AD-4CCF-ABA2-5B4A68966A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6EE33E-B26F-4C0A-AEE9-7C62551FBC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E8EA89-21AF-4E9B-BB1D-0708B0955B3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8445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936BD-5A1C-4CDB-8E1C-439EEB61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F032215-9BA6-4E05-A102-BE324CAF4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302923-F1E4-4D22-85FF-7DEB2B0E3B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FD0719-66D5-43E0-A48D-3FBBEB51C6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D410FA-9F92-416A-96B6-A91EA2E4F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AC149C-E6E3-4DB9-9556-7BDB12E79E9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7368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4E50F70-B359-4E40-8851-7910EC627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9313" y="588963"/>
            <a:ext cx="2159000" cy="54197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2EA5DDE-24D7-4827-B8E7-333F7724E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725" y="588963"/>
            <a:ext cx="6326188" cy="54197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8EA689-097B-488B-BE27-8918688080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0246AE-C2D4-4949-9853-CB04E49F15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DDD96-D2D3-4A1C-99C2-0D7A564B6E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8F7CA1-637D-4B0B-A424-F06120473E9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159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8CFC1F-7B73-44EB-9AEE-3C3158D5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588963"/>
            <a:ext cx="8637588" cy="1258887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79C20B-138E-458F-A2EC-9C4108FD31C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00113" y="2052638"/>
            <a:ext cx="4062412" cy="39560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F4DFC73-A4B4-4479-B6ED-B114A594F53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14925" y="2052638"/>
            <a:ext cx="4062413" cy="19018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9E07678-BD9A-4977-9368-E5576AEA13B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114925" y="4106863"/>
            <a:ext cx="4062413" cy="19018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1CAF0BC-706D-4326-AE43-A95EB03FBF8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792163" y="6419850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0627FFC-9DBC-4DFC-8904-6757B430525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82975" y="6419850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B95E8E0C-773D-4A84-8224-CF2B94D6E1E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011988" y="6419850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2A07FCBD-FBE5-47A7-9FD3-A9BA5056E4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6209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9F8A9A-549A-43E1-B299-9CB6E3DA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0FBDEA-FEF4-4B34-A33B-786D7E5D0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F13365-F41E-4A0C-BBAD-600EE6A9D0B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22BEA4-EBFC-4910-A2C3-8B1A7AC8135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B47296-D7A2-4F4B-AC38-5D03264D54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F8C4E8-6576-49BB-AD07-F6FC06C28C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073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5260F6-D308-4FE8-87B6-55630EEB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96DA66-1290-429F-B687-DFF7CFBF1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19292C-1598-447F-9792-A47A7B341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6E385D-5552-4FA0-837F-F2F4244D5F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3862118-1E76-4FD2-B1BA-8C690DCAA8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E77D235-8092-4F64-B912-5AC9F34AD5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A0BB4F-A5CC-4F00-B50F-FA70DF012F7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236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AE64A0-5D3B-4EC8-8BCF-30623295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4D6177-9C18-43C5-85A1-18D241D16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780682-399E-4B8C-A182-32DD63E70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89E7004-4CB1-45E8-B539-AA36DE185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D61DC5A-D57D-4E41-9DBF-B74F1AFD9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8D4302D-BFD4-49C4-82B3-326864EA2E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24C118D-AF25-467E-B19C-E535763ABA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BE610F1-42CF-4227-9B93-8D3E83943F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9F13FD-D048-4D28-9E58-A416EB26F7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809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A1A8D5-BF85-4345-A66A-26BA9A53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C8E2E18-B37E-4931-8345-7339DE811E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35D43FA-DD66-45F2-BCA5-442B00402C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57A697F-7110-4C7C-8821-00D09C2E66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F462D2-23E0-410D-A186-37E950FD04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3285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278295B-2352-4A99-BFD6-AA049715B5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19AB56-C605-472D-AED2-8A457A92D1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0B6E1F4-1906-41F6-AAC6-CDE5533CB9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5F57EE-6E02-4A61-98BD-9E2976BA066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001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B08A2-CFD0-428A-8C14-9A854439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A36CD2-6E9D-49CE-9F0D-046005C7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AE02B86-0DAB-403D-B147-CEE1D363C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1C0BFC-EC6B-4F2B-BF2C-6DFDA9B1F7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EDE721-EC3D-449B-8705-A2F4CED451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2549D4-1018-430B-8E08-ABD73D7E6F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8F27AD-A197-439A-8CD4-EEB65D8AC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2505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3FAAB5-79C4-4057-A0CB-6ACB3CE3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D925DD8-422B-4263-8712-239B86DF0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C8F26E-844F-4867-A538-B48385603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A62C7EF-94D5-4F9B-B58E-F161604FAE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9C30B94-2198-48C5-B089-A049A76739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9FF0C5-E349-4FA3-8336-6B6B470AB4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3C4FDC-1019-4B0C-AE1A-67A64B0F3E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361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2BC5133-9DFC-42FA-9E8A-4DE1EF508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DBF3A44B-05ED-4460-9DE8-B2478D8CC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06CD05-5978-4F82-B26A-D7B504B2CFE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59272A-3844-42B0-857D-CC7E6D31810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fi-FI" alt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7F29B5-81EC-421B-9384-EFB93311525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95D4FA6-EB03-433F-9BE0-9E0A1E5B221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490F19FB-FD87-4BFA-AAD0-08BD00A7A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88963"/>
            <a:ext cx="8637588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A765595-2963-4741-8252-762F7CD08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52638"/>
            <a:ext cx="82772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212BAF-5C35-476A-AF9A-CED13240790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92163" y="6419850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i-FI" altLang="fi-F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97E1C98-FE29-4217-9FF5-A1B97C178BF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82975" y="6419850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i-FI" altLang="fi-F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967453E-2999-4DFC-9E31-650D1A83BD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1988" y="6419850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5E77B14-ECE9-48F6-8224-83D6F40FFC2C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i="1" kern="1200">
          <a:solidFill>
            <a:srgbClr val="9966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i="1">
          <a:solidFill>
            <a:srgbClr val="996633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i="1">
          <a:solidFill>
            <a:srgbClr val="996633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i="1">
          <a:solidFill>
            <a:srgbClr val="996633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i="1">
          <a:solidFill>
            <a:srgbClr val="996633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i="1">
          <a:solidFill>
            <a:srgbClr val="996633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i="1">
          <a:solidFill>
            <a:srgbClr val="996633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i="1">
          <a:solidFill>
            <a:srgbClr val="996633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i="1">
          <a:solidFill>
            <a:srgbClr val="996633"/>
          </a:solidFill>
          <a:latin typeface="Times New Roman" panose="02020603050405020304" pitchFamily="18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7FCC5010-EC49-44DE-9CD8-C63972C35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588963"/>
            <a:ext cx="8640763" cy="1262062"/>
          </a:xfrm>
          <a:ln/>
        </p:spPr>
        <p:txBody>
          <a:bodyPr tIns="27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altLang="fi-FI">
                <a:solidFill>
                  <a:srgbClr val="663300"/>
                </a:solidFill>
              </a:rPr>
              <a:t>Suomi loppuvuonna 1917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E53352A7-5933-43BE-A197-D548B7084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847693"/>
            <a:ext cx="8280400" cy="4422775"/>
          </a:xfrm>
          <a:ln/>
        </p:spPr>
        <p:txBody>
          <a:bodyPr/>
          <a:lstStyle/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altLang="fi-FI">
                <a:solidFill>
                  <a:srgbClr val="663300"/>
                </a:solidFill>
              </a:rPr>
              <a:t>Itsenäistymisen seurauksena Suomeen ei enää saatu venäläistä leipäviljaa → </a:t>
            </a:r>
            <a:r>
              <a:rPr lang="fi-FI" altLang="fi-FI" u="sng">
                <a:solidFill>
                  <a:srgbClr val="663300"/>
                </a:solidFill>
              </a:rPr>
              <a:t>nälkä, kurjistuminen.</a:t>
            </a:r>
          </a:p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altLang="fi-FI">
                <a:solidFill>
                  <a:srgbClr val="663300"/>
                </a:solidFill>
              </a:rPr>
              <a:t>Venäjän sortotoimet päättyvät → paino- puhe- ja kokoontumisvapaus → </a:t>
            </a:r>
            <a:r>
              <a:rPr lang="fi-FI" altLang="fi-FI" u="sng">
                <a:solidFill>
                  <a:srgbClr val="663300"/>
                </a:solidFill>
              </a:rPr>
              <a:t>ääripäiden mielipiteet julkisuuteen.</a:t>
            </a:r>
          </a:p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altLang="fi-FI">
                <a:solidFill>
                  <a:srgbClr val="663300"/>
                </a:solidFill>
              </a:rPr>
              <a:t>Suomella ei omia poliisivoimia → joukko</a:t>
            </a:r>
            <a:r>
              <a:rPr lang="fi-FI" altLang="fi-FI" u="sng">
                <a:solidFill>
                  <a:srgbClr val="663300"/>
                </a:solidFill>
              </a:rPr>
              <a:t>kokoontumiset helposti väkivaltaisia</a:t>
            </a:r>
            <a:r>
              <a:rPr lang="fi-FI" altLang="fi-FI">
                <a:solidFill>
                  <a:srgbClr val="663300"/>
                </a:solidFill>
              </a:rPr>
              <a:t> → sosialistit ja porvarit perustavat </a:t>
            </a:r>
            <a:r>
              <a:rPr lang="fi-FI" altLang="fi-FI" u="sng">
                <a:solidFill>
                  <a:srgbClr val="663300"/>
                </a:solidFill>
              </a:rPr>
              <a:t>omia kaartejaan</a:t>
            </a:r>
          </a:p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altLang="fi-FI">
                <a:solidFill>
                  <a:srgbClr val="663300"/>
                </a:solidFill>
              </a:rPr>
              <a:t>Suomessa vielä 40 000 venäläistä sotilasta.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34C58AE4-26A1-45DC-A097-63950938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588963"/>
            <a:ext cx="8640763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i-FI" altLang="fi-FI" sz="4400">
                <a:solidFill>
                  <a:srgbClr val="6633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SUOMEN SISÄLLISSOTA</a:t>
            </a:r>
          </a:p>
          <a:p>
            <a:pPr algn="ctr">
              <a:buClrTx/>
              <a:buFontTx/>
              <a:buNone/>
            </a:pPr>
            <a:r>
              <a:rPr lang="fi-FI" altLang="fi-FI" sz="4400">
                <a:solidFill>
                  <a:srgbClr val="6633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Tammikuu 1918- toukokuu 1918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7F2F3062-0439-48B3-94E9-09593CD1F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588963"/>
            <a:ext cx="8640763" cy="1262062"/>
          </a:xfrm>
          <a:ln/>
        </p:spPr>
        <p:txBody>
          <a:bodyPr tIns="27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altLang="fi-FI"/>
              <a:t>Tampere 1918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D57501C-04C2-4021-9588-5C11BDDB2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052638"/>
            <a:ext cx="4040187" cy="3979862"/>
          </a:xfrm>
          <a:ln/>
        </p:spPr>
        <p:txBody>
          <a:bodyPr/>
          <a:lstStyle/>
          <a:p>
            <a:endParaRPr lang="fi-FI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422C957C-598C-47ED-BBBA-A72C9FE6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2052638"/>
            <a:ext cx="4040187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0CE394A-7621-4D61-A637-4F832A87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4119563"/>
            <a:ext cx="4040187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A7825332-2306-49AE-B166-5D12317D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3" y="1584325"/>
            <a:ext cx="87122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342A9455-F0DA-4E22-B514-FA935B356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588963"/>
            <a:ext cx="8640763" cy="1262062"/>
          </a:xfrm>
          <a:ln/>
        </p:spPr>
        <p:txBody>
          <a:bodyPr tIns="27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altLang="fi-FI">
                <a:solidFill>
                  <a:srgbClr val="663300"/>
                </a:solidFill>
              </a:rPr>
              <a:t>Sodan nimet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7B191E2-8094-4A50-88A0-B65A02C88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052638"/>
            <a:ext cx="8280400" cy="5503862"/>
          </a:xfrm>
          <a:ln/>
        </p:spPr>
        <p:txBody>
          <a:bodyPr/>
          <a:lstStyle/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</a:pPr>
            <a:r>
              <a:rPr lang="fi-FI" altLang="fi-FI">
                <a:solidFill>
                  <a:srgbClr val="663300"/>
                </a:solidFill>
              </a:rPr>
              <a:t>Sisällissota			</a:t>
            </a:r>
          </a:p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</a:pPr>
            <a:r>
              <a:rPr lang="fi-FI" altLang="fi-FI">
                <a:solidFill>
                  <a:srgbClr val="663300"/>
                </a:solidFill>
              </a:rPr>
              <a:t>Kansalaissota				</a:t>
            </a:r>
          </a:p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</a:pPr>
            <a:r>
              <a:rPr lang="fi-FI" altLang="fi-FI">
                <a:solidFill>
                  <a:srgbClr val="663300"/>
                </a:solidFill>
              </a:rPr>
              <a:t>Veljessota					</a:t>
            </a:r>
          </a:p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</a:pPr>
            <a:r>
              <a:rPr lang="fi-FI" altLang="fi-FI">
                <a:solidFill>
                  <a:srgbClr val="663300"/>
                </a:solidFill>
              </a:rPr>
              <a:t>Punakapina/kapina</a:t>
            </a:r>
          </a:p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</a:pPr>
            <a:r>
              <a:rPr lang="fi-FI" altLang="fi-FI">
                <a:solidFill>
                  <a:srgbClr val="663300"/>
                </a:solidFill>
              </a:rPr>
              <a:t>Vallankumoustaistelu</a:t>
            </a:r>
          </a:p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</a:pPr>
            <a:r>
              <a:rPr lang="fi-FI" altLang="fi-FI">
                <a:solidFill>
                  <a:srgbClr val="663300"/>
                </a:solidFill>
              </a:rPr>
              <a:t>Vapaussota</a:t>
            </a:r>
          </a:p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</a:pPr>
            <a:r>
              <a:rPr lang="fi-FI" altLang="fi-FI">
                <a:solidFill>
                  <a:srgbClr val="663300"/>
                </a:solidFill>
              </a:rPr>
              <a:t>Luokkasota </a:t>
            </a:r>
          </a:p>
          <a:p>
            <a:pPr marL="430213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</a:pPr>
            <a:r>
              <a:rPr lang="fi-FI" altLang="fi-FI">
                <a:solidFill>
                  <a:srgbClr val="663300"/>
                </a:solidFill>
              </a:rPr>
              <a:t>Vuoden 1918 sota</a:t>
            </a:r>
          </a:p>
          <a:p>
            <a:pPr marL="431800" indent="-322263">
              <a:buClrTx/>
              <a:buSzPct val="45000"/>
              <a:buFontTx/>
              <a:buNone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</a:pPr>
            <a:endParaRPr lang="fi-FI" altLang="fi-FI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39A90CE8-9025-41C5-9ADF-082F09D6E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588963"/>
            <a:ext cx="8640763" cy="1262062"/>
          </a:xfrm>
          <a:ln/>
        </p:spPr>
        <p:txBody>
          <a:bodyPr/>
          <a:lstStyle/>
          <a:p>
            <a:endParaRPr lang="fi-FI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70F3FA6B-7CA1-4B09-BE3C-81D6E01E0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052638"/>
            <a:ext cx="4040187" cy="3979862"/>
          </a:xfrm>
          <a:ln/>
        </p:spPr>
        <p:txBody>
          <a:bodyPr/>
          <a:lstStyle/>
          <a:p>
            <a:endParaRPr lang="fi-FI"/>
          </a:p>
        </p:txBody>
      </p:sp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0703EA5B-32BF-400D-BBBB-05AD92C9AC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1913" y="2052638"/>
          <a:ext cx="4040187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5" imgW="4040640" imgH="3960360" progId="">
                  <p:embed/>
                </p:oleObj>
              </mc:Choice>
              <mc:Fallback>
                <p:oleObj r:id="rId5" imgW="4040640" imgH="39603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2052638"/>
                        <a:ext cx="4040187" cy="3959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>
            <a:extLst>
              <a:ext uri="{FF2B5EF4-FFF2-40B4-BE49-F238E27FC236}">
                <a16:creationId xmlns:a16="http://schemas.microsoft.com/office/drawing/2014/main" id="{1DF846E8-E274-4978-8AE3-5545A7EE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87338"/>
            <a:ext cx="67437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A4150460-F218-43E8-BBA3-997DB138D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743325"/>
            <a:ext cx="5815012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A104C36-E56D-493C-8D05-101D4FD3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5488"/>
            <a:ext cx="44640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C9181778-3C19-4729-B220-4AF7220C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7" t="20015" r="10019" b="30026"/>
          <a:stretch>
            <a:fillRect/>
          </a:stretch>
        </p:blipFill>
        <p:spPr bwMode="auto">
          <a:xfrm>
            <a:off x="5678488" y="42863"/>
            <a:ext cx="4441825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10017" t="20015" r="10019" b="300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858E7EE-84EF-4673-A565-75CCA49AE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609600"/>
            <a:ext cx="8640763" cy="1262063"/>
          </a:xfrm>
          <a:ln/>
        </p:spPr>
        <p:txBody>
          <a:bodyPr tIns="27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altLang="fi-FI">
                <a:solidFill>
                  <a:srgbClr val="663300"/>
                </a:solidFill>
              </a:rPr>
              <a:t>Tehtävä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78D6167-31A4-4387-9C4A-C3D964462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052638"/>
            <a:ext cx="8280400" cy="3959225"/>
          </a:xfrm>
          <a:ln/>
        </p:spPr>
        <p:txBody>
          <a:bodyPr/>
          <a:lstStyle/>
          <a:p>
            <a:pPr marL="429895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altLang="fi-FI" dirty="0">
                <a:solidFill>
                  <a:srgbClr val="663300"/>
                </a:solidFill>
              </a:rPr>
              <a:t>Tee Suomen sisällissodasta </a:t>
            </a:r>
            <a:r>
              <a:rPr lang="fi-FI" altLang="fi-FI" dirty="0" err="1">
                <a:solidFill>
                  <a:srgbClr val="663300"/>
                </a:solidFill>
              </a:rPr>
              <a:t>mindmap</a:t>
            </a:r>
            <a:r>
              <a:rPr lang="fi-FI" altLang="fi-FI" dirty="0">
                <a:solidFill>
                  <a:srgbClr val="663300"/>
                </a:solidFill>
              </a:rPr>
              <a:t> mallin mukaan.</a:t>
            </a:r>
            <a:endParaRPr lang="fi-FI" dirty="0"/>
          </a:p>
          <a:p>
            <a:pPr marL="429895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altLang="fi-FI" dirty="0">
                <a:solidFill>
                  <a:srgbClr val="663300"/>
                </a:solidFill>
              </a:rPr>
              <a:t>Etsi puuttuviin kohtiin haluttu tieto kirjan kappaleesta 30.</a:t>
            </a:r>
          </a:p>
          <a:p>
            <a:pPr marL="429895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fi-FI" altLang="fi-FI" dirty="0">
                <a:solidFill>
                  <a:srgbClr val="663300"/>
                </a:solidFill>
              </a:rPr>
              <a:t>Älä lannistu, jos et löydä jotakin kohtaa → siirry seuraavaan ja odota, että saat apua.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-te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ema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124</Words>
  <Application>Microsoft Office PowerPoint</Application>
  <PresentationFormat>Mukautettu</PresentationFormat>
  <Paragraphs>27</Paragraphs>
  <Slides>6</Slides>
  <Notes>6</Notes>
  <HiddenSlides>1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0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Microsoft YaHei</vt:lpstr>
      <vt:lpstr>Arial</vt:lpstr>
      <vt:lpstr>Arial Unicode MS</vt:lpstr>
      <vt:lpstr>Times New Roman</vt:lpstr>
      <vt:lpstr>Wingdings</vt:lpstr>
      <vt:lpstr>Office-teema</vt:lpstr>
      <vt:lpstr>Office-teema</vt:lpstr>
      <vt:lpstr>Suomi loppuvuonna 1917</vt:lpstr>
      <vt:lpstr>PowerPoint-esitys</vt:lpstr>
      <vt:lpstr>Tampere 1918</vt:lpstr>
      <vt:lpstr>Sodan nimet</vt:lpstr>
      <vt:lpstr>PowerPoint-esitys</vt:lpstr>
      <vt:lpstr>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loppuvuonna 1917</dc:title>
  <dc:creator>Maiju</dc:creator>
  <cp:lastModifiedBy>Vesa Maiju</cp:lastModifiedBy>
  <cp:revision>12</cp:revision>
  <cp:lastPrinted>1601-01-01T00:00:00Z</cp:lastPrinted>
  <dcterms:created xsi:type="dcterms:W3CDTF">2015-08-25T15:35:16Z</dcterms:created>
  <dcterms:modified xsi:type="dcterms:W3CDTF">2020-05-14T08:43:22Z</dcterms:modified>
</cp:coreProperties>
</file>