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6"/>
  </p:notesMasterIdLst>
  <p:handoutMasterIdLst>
    <p:handoutMasterId r:id="rId17"/>
  </p:handoutMasterIdLst>
  <p:sldIdLst>
    <p:sldId id="256" r:id="rId5"/>
    <p:sldId id="267" r:id="rId6"/>
    <p:sldId id="291" r:id="rId7"/>
    <p:sldId id="281" r:id="rId8"/>
    <p:sldId id="284" r:id="rId9"/>
    <p:sldId id="283" r:id="rId10"/>
    <p:sldId id="279" r:id="rId11"/>
    <p:sldId id="269" r:id="rId12"/>
    <p:sldId id="272" r:id="rId13"/>
    <p:sldId id="274" r:id="rId14"/>
    <p:sldId id="280" r:id="rId15"/>
  </p:sldIdLst>
  <p:sldSz cx="12192000" cy="6858000"/>
  <p:notesSz cx="6858000" cy="9144000"/>
  <p:defaultTextStyle>
    <a:defPPr rtl="0">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634DE5-1E44-4113-B7EE-142777568D18}" v="61" dt="2024-09-26T08:43:59.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72" y="300"/>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EC23686-56D6-4482-B4E3-3F9784E88994}"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rtlCol="0"/>
        <a:lstStyle/>
        <a:p>
          <a:pPr rtl="0"/>
          <a:endParaRPr lang="en-US"/>
        </a:p>
      </dgm:t>
    </dgm:pt>
    <dgm:pt modelId="{666F1301-07F7-4F1E-88B9-30CCDFF34C22}">
      <dgm:prSet phldrT="[Text]" custT="1"/>
      <dgm:spPr/>
      <dgm:t>
        <a:bodyPr rtlCol="0"/>
        <a:lstStyle/>
        <a:p>
          <a:pPr>
            <a:lnSpc>
              <a:spcPct val="100000"/>
            </a:lnSpc>
          </a:pPr>
          <a:r>
            <a:rPr lang="fi-FI" sz="1800" kern="1200" noProof="0" dirty="0">
              <a:solidFill>
                <a:prstClr val="white"/>
              </a:solidFill>
              <a:latin typeface="+mn-lt"/>
              <a:ea typeface="+mn-ea"/>
              <a:cs typeface="+mn-cs"/>
            </a:rPr>
            <a:t>1) MEIDÄN KOULU                   –HYVÄ ME!</a:t>
          </a:r>
        </a:p>
      </dgm:t>
    </dgm:pt>
    <dgm:pt modelId="{48B1B5E3-336B-4618-B3E0-EEC37F417F42}" type="parTrans" cxnId="{70BD86B9-A297-4D90-B59D-12F1AB3DD124}">
      <dgm:prSet/>
      <dgm:spPr/>
      <dgm:t>
        <a:bodyPr rtlCol="0"/>
        <a:lstStyle/>
        <a:p>
          <a:pPr rtl="0"/>
          <a:endParaRPr lang="fi-FI" noProof="0" dirty="0"/>
        </a:p>
      </dgm:t>
    </dgm:pt>
    <dgm:pt modelId="{1CCA38C8-B866-440C-8B7A-A6514DD31A53}" type="sibTrans" cxnId="{70BD86B9-A297-4D90-B59D-12F1AB3DD124}">
      <dgm:prSet/>
      <dgm:spPr/>
      <dgm:t>
        <a:bodyPr rtlCol="0"/>
        <a:lstStyle/>
        <a:p>
          <a:pPr rtl="0"/>
          <a:endParaRPr lang="fi-FI" noProof="0" dirty="0"/>
        </a:p>
      </dgm:t>
    </dgm:pt>
    <dgm:pt modelId="{CB88D0C4-6C39-4629-9DEF-57288A3EBE4C}">
      <dgm:prSet phldrT="[Text]" custT="1"/>
      <dgm:spPr/>
      <dgm:t>
        <a:bodyPr rtlCol="0"/>
        <a:lstStyle/>
        <a:p>
          <a:pPr>
            <a:lnSpc>
              <a:spcPct val="100000"/>
            </a:lnSpc>
          </a:pPr>
          <a:r>
            <a:rPr lang="fi-FI" sz="1800" noProof="0" dirty="0">
              <a:solidFill>
                <a:schemeClr val="tx1"/>
              </a:solidFill>
            </a:rPr>
            <a:t>2) Pedagoginen seinä joka luokassa</a:t>
          </a:r>
        </a:p>
        <a:p>
          <a:pPr>
            <a:lnSpc>
              <a:spcPct val="100000"/>
            </a:lnSpc>
          </a:pPr>
          <a:r>
            <a:rPr lang="fi-FI" sz="1800" noProof="0" dirty="0">
              <a:solidFill>
                <a:schemeClr val="tx1"/>
              </a:solidFill>
            </a:rPr>
            <a:t>Hyvinvointipuu</a:t>
          </a:r>
        </a:p>
      </dgm:t>
    </dgm:pt>
    <dgm:pt modelId="{1A5BA4AE-234F-486F-B65A-ABB37EC6EDAF}" type="parTrans" cxnId="{7B18691A-FAB3-4686-A97D-DF2644B3F9A6}">
      <dgm:prSet/>
      <dgm:spPr/>
      <dgm:t>
        <a:bodyPr rtlCol="0"/>
        <a:lstStyle/>
        <a:p>
          <a:pPr rtl="0"/>
          <a:endParaRPr lang="fi-FI" noProof="0" dirty="0"/>
        </a:p>
      </dgm:t>
    </dgm:pt>
    <dgm:pt modelId="{7ADFA01E-1246-464F-8347-8DA3C53B199C}" type="sibTrans" cxnId="{7B18691A-FAB3-4686-A97D-DF2644B3F9A6}">
      <dgm:prSet/>
      <dgm:spPr/>
      <dgm:t>
        <a:bodyPr rtlCol="0"/>
        <a:lstStyle/>
        <a:p>
          <a:pPr rtl="0"/>
          <a:endParaRPr lang="fi-FI" noProof="0" dirty="0"/>
        </a:p>
      </dgm:t>
    </dgm:pt>
    <dgm:pt modelId="{07DC5EEB-1654-4ECB-A96A-EED4BE9D4BB4}">
      <dgm:prSet phldrT="[Text]" custT="1"/>
      <dgm:spPr/>
      <dgm:t>
        <a:bodyPr rtlCol="0"/>
        <a:lstStyle/>
        <a:p>
          <a:pPr>
            <a:lnSpc>
              <a:spcPct val="100000"/>
            </a:lnSpc>
          </a:pPr>
          <a:r>
            <a:rPr lang="fi-FI" sz="1800" b="0" noProof="0" dirty="0">
              <a:solidFill>
                <a:schemeClr val="tx1"/>
              </a:solidFill>
            </a:rPr>
            <a:t>3) Liiku ja kukoista</a:t>
          </a:r>
        </a:p>
      </dgm:t>
    </dgm:pt>
    <dgm:pt modelId="{0B98E39A-7037-46A6-8799-DDA1D4C4A2D3}" type="parTrans" cxnId="{A3496BEC-7D4E-41F2-B6B2-38A84003D33E}">
      <dgm:prSet/>
      <dgm:spPr/>
      <dgm:t>
        <a:bodyPr rtlCol="0"/>
        <a:lstStyle/>
        <a:p>
          <a:pPr rtl="0"/>
          <a:endParaRPr lang="fi-FI" noProof="0" dirty="0"/>
        </a:p>
      </dgm:t>
    </dgm:pt>
    <dgm:pt modelId="{42EB8256-925E-4B15-B238-A97EE64E9CC8}" type="sibTrans" cxnId="{A3496BEC-7D4E-41F2-B6B2-38A84003D33E}">
      <dgm:prSet/>
      <dgm:spPr/>
      <dgm:t>
        <a:bodyPr rtlCol="0"/>
        <a:lstStyle/>
        <a:p>
          <a:pPr rtl="0"/>
          <a:endParaRPr lang="fi-FI" noProof="0" dirty="0"/>
        </a:p>
      </dgm:t>
    </dgm:pt>
    <dgm:pt modelId="{D23FCED1-BFD8-4C56-922F-0F0B6F0FCA06}" type="pres">
      <dgm:prSet presAssocID="{1EC23686-56D6-4482-B4E3-3F9784E88994}" presName="root" presStyleCnt="0">
        <dgm:presLayoutVars>
          <dgm:dir/>
          <dgm:resizeHandles val="exact"/>
        </dgm:presLayoutVars>
      </dgm:prSet>
      <dgm:spPr/>
    </dgm:pt>
    <dgm:pt modelId="{FC5F855A-CDF0-4982-B8FD-243F672B4215}" type="pres">
      <dgm:prSet presAssocID="{666F1301-07F7-4F1E-88B9-30CCDFF34C22}" presName="compNode" presStyleCnt="0"/>
      <dgm:spPr/>
    </dgm:pt>
    <dgm:pt modelId="{273CFA26-5783-472C-AEA4-7474BCE7ED76}" type="pres">
      <dgm:prSet presAssocID="{666F1301-07F7-4F1E-88B9-30CCDFF34C22}" presName="bgRect" presStyleLbl="bgShp" presStyleIdx="0" presStyleCnt="3" custLinFactNeighborX="1227" custLinFactNeighborY="2314"/>
      <dgm:spPr/>
    </dgm:pt>
    <dgm:pt modelId="{C4244F91-F78D-44B7-A3EF-985F7CA01A3E}" type="pres">
      <dgm:prSet presAssocID="{666F1301-07F7-4F1E-88B9-30CCDFF34C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ok"/>
        </a:ext>
      </dgm:extLst>
    </dgm:pt>
    <dgm:pt modelId="{861C38A8-B127-4252-8CA3-59ABAD81D71E}" type="pres">
      <dgm:prSet presAssocID="{666F1301-07F7-4F1E-88B9-30CCDFF34C22}" presName="spaceRect" presStyleCnt="0"/>
      <dgm:spPr/>
    </dgm:pt>
    <dgm:pt modelId="{ADB98073-9A16-429B-B3E4-78C87520E3BD}" type="pres">
      <dgm:prSet presAssocID="{666F1301-07F7-4F1E-88B9-30CCDFF34C22}" presName="parTx" presStyleLbl="revTx" presStyleIdx="0" presStyleCnt="3" custLinFactNeighborX="-2025">
        <dgm:presLayoutVars>
          <dgm:chMax val="0"/>
          <dgm:chPref val="0"/>
        </dgm:presLayoutVars>
      </dgm:prSet>
      <dgm:spPr/>
    </dgm:pt>
    <dgm:pt modelId="{F78E8686-C11F-4490-ABBA-00BB413EB720}" type="pres">
      <dgm:prSet presAssocID="{1CCA38C8-B866-440C-8B7A-A6514DD31A53}" presName="sibTrans" presStyleCnt="0"/>
      <dgm:spPr/>
    </dgm:pt>
    <dgm:pt modelId="{2DFD5C08-692C-49C6-BE0E-A3054AA47A5F}" type="pres">
      <dgm:prSet presAssocID="{CB88D0C4-6C39-4629-9DEF-57288A3EBE4C}" presName="compNode" presStyleCnt="0"/>
      <dgm:spPr/>
    </dgm:pt>
    <dgm:pt modelId="{92FAFA61-277F-4763-B110-7FC285F8CB15}" type="pres">
      <dgm:prSet presAssocID="{CB88D0C4-6C39-4629-9DEF-57288A3EBE4C}" presName="bgRect" presStyleLbl="bgShp" presStyleIdx="1" presStyleCnt="3"/>
      <dgm:spPr/>
    </dgm:pt>
    <dgm:pt modelId="{A3300A1D-434B-4C4E-8590-BFF398413919}" type="pres">
      <dgm:prSet presAssocID="{CB88D0C4-6C39-4629-9DEF-57288A3EBE4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ock"/>
        </a:ext>
      </dgm:extLst>
    </dgm:pt>
    <dgm:pt modelId="{653B9166-120D-461F-B727-948D5CFC3A32}" type="pres">
      <dgm:prSet presAssocID="{CB88D0C4-6C39-4629-9DEF-57288A3EBE4C}" presName="spaceRect" presStyleCnt="0"/>
      <dgm:spPr/>
    </dgm:pt>
    <dgm:pt modelId="{B3C0F7C3-813F-464E-916E-F80DAAA07ACD}" type="pres">
      <dgm:prSet presAssocID="{CB88D0C4-6C39-4629-9DEF-57288A3EBE4C}" presName="parTx" presStyleLbl="revTx" presStyleIdx="1" presStyleCnt="3" custLinFactNeighborX="-2025">
        <dgm:presLayoutVars>
          <dgm:chMax val="0"/>
          <dgm:chPref val="0"/>
        </dgm:presLayoutVars>
      </dgm:prSet>
      <dgm:spPr/>
    </dgm:pt>
    <dgm:pt modelId="{A07EDB53-627B-4C9B-865D-D7AC49284C38}" type="pres">
      <dgm:prSet presAssocID="{7ADFA01E-1246-464F-8347-8DA3C53B199C}" presName="sibTrans" presStyleCnt="0"/>
      <dgm:spPr/>
    </dgm:pt>
    <dgm:pt modelId="{15138416-DD7B-401A-B700-42AD914433BC}" type="pres">
      <dgm:prSet presAssocID="{07DC5EEB-1654-4ECB-A96A-EED4BE9D4BB4}" presName="compNode" presStyleCnt="0"/>
      <dgm:spPr/>
    </dgm:pt>
    <dgm:pt modelId="{076138F6-ECA1-482E-996E-9880FB31D2B3}" type="pres">
      <dgm:prSet presAssocID="{07DC5EEB-1654-4ECB-A96A-EED4BE9D4BB4}" presName="bgRect" presStyleLbl="bgShp" presStyleIdx="2" presStyleCnt="3"/>
      <dgm:spPr/>
    </dgm:pt>
    <dgm:pt modelId="{F0A6A1BF-2EAD-4602-81E6-9CC50C37F6AE}" type="pres">
      <dgm:prSet presAssocID="{07DC5EEB-1654-4ECB-A96A-EED4BE9D4BB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oks on Shelf"/>
        </a:ext>
      </dgm:extLst>
    </dgm:pt>
    <dgm:pt modelId="{B98CB117-D9C1-4AF6-9A9D-0DAB5768767C}" type="pres">
      <dgm:prSet presAssocID="{07DC5EEB-1654-4ECB-A96A-EED4BE9D4BB4}" presName="spaceRect" presStyleCnt="0"/>
      <dgm:spPr/>
    </dgm:pt>
    <dgm:pt modelId="{1EDE4884-2B85-4A48-9870-BA341962788C}" type="pres">
      <dgm:prSet presAssocID="{07DC5EEB-1654-4ECB-A96A-EED4BE9D4BB4}" presName="parTx" presStyleLbl="revTx" presStyleIdx="2" presStyleCnt="3" custScaleX="91110" custLinFactNeighborX="-2025">
        <dgm:presLayoutVars>
          <dgm:chMax val="0"/>
          <dgm:chPref val="0"/>
        </dgm:presLayoutVars>
      </dgm:prSet>
      <dgm:spPr/>
    </dgm:pt>
  </dgm:ptLst>
  <dgm:cxnLst>
    <dgm:cxn modelId="{7B18691A-FAB3-4686-A97D-DF2644B3F9A6}" srcId="{1EC23686-56D6-4482-B4E3-3F9784E88994}" destId="{CB88D0C4-6C39-4629-9DEF-57288A3EBE4C}" srcOrd="1" destOrd="0" parTransId="{1A5BA4AE-234F-486F-B65A-ABB37EC6EDAF}" sibTransId="{7ADFA01E-1246-464F-8347-8DA3C53B199C}"/>
    <dgm:cxn modelId="{4479226A-C61F-4049-B907-024E5E3EA78B}" type="presOf" srcId="{666F1301-07F7-4F1E-88B9-30CCDFF34C22}" destId="{ADB98073-9A16-429B-B3E4-78C87520E3BD}" srcOrd="0" destOrd="0" presId="urn:microsoft.com/office/officeart/2018/2/layout/IconVerticalSolidList"/>
    <dgm:cxn modelId="{1CBDEE86-B634-4B5B-AD60-03DEC5B53DB8}" type="presOf" srcId="{07DC5EEB-1654-4ECB-A96A-EED4BE9D4BB4}" destId="{1EDE4884-2B85-4A48-9870-BA341962788C}" srcOrd="0" destOrd="0" presId="urn:microsoft.com/office/officeart/2018/2/layout/IconVerticalSolidList"/>
    <dgm:cxn modelId="{70BD86B9-A297-4D90-B59D-12F1AB3DD124}" srcId="{1EC23686-56D6-4482-B4E3-3F9784E88994}" destId="{666F1301-07F7-4F1E-88B9-30CCDFF34C22}" srcOrd="0" destOrd="0" parTransId="{48B1B5E3-336B-4618-B3E0-EEC37F417F42}" sibTransId="{1CCA38C8-B866-440C-8B7A-A6514DD31A53}"/>
    <dgm:cxn modelId="{F80C1DCD-4171-43A1-BE98-AA3DA896EAE8}" type="presOf" srcId="{1EC23686-56D6-4482-B4E3-3F9784E88994}" destId="{D23FCED1-BFD8-4C56-922F-0F0B6F0FCA06}" srcOrd="0" destOrd="0" presId="urn:microsoft.com/office/officeart/2018/2/layout/IconVerticalSolidList"/>
    <dgm:cxn modelId="{A3496BEC-7D4E-41F2-B6B2-38A84003D33E}" srcId="{1EC23686-56D6-4482-B4E3-3F9784E88994}" destId="{07DC5EEB-1654-4ECB-A96A-EED4BE9D4BB4}" srcOrd="2" destOrd="0" parTransId="{0B98E39A-7037-46A6-8799-DDA1D4C4A2D3}" sibTransId="{42EB8256-925E-4B15-B238-A97EE64E9CC8}"/>
    <dgm:cxn modelId="{D7BC00F4-B4AA-46A8-87B7-B0FE9B9E4297}" type="presOf" srcId="{CB88D0C4-6C39-4629-9DEF-57288A3EBE4C}" destId="{B3C0F7C3-813F-464E-916E-F80DAAA07ACD}" srcOrd="0" destOrd="0" presId="urn:microsoft.com/office/officeart/2018/2/layout/IconVerticalSolidList"/>
    <dgm:cxn modelId="{95E5FEC7-D662-452A-B6EC-16ADABFF4015}" type="presParOf" srcId="{D23FCED1-BFD8-4C56-922F-0F0B6F0FCA06}" destId="{FC5F855A-CDF0-4982-B8FD-243F672B4215}" srcOrd="0" destOrd="0" presId="urn:microsoft.com/office/officeart/2018/2/layout/IconVerticalSolidList"/>
    <dgm:cxn modelId="{54E596A5-1F63-49F0-9E99-9735D9DDE905}" type="presParOf" srcId="{FC5F855A-CDF0-4982-B8FD-243F672B4215}" destId="{273CFA26-5783-472C-AEA4-7474BCE7ED76}" srcOrd="0" destOrd="0" presId="urn:microsoft.com/office/officeart/2018/2/layout/IconVerticalSolidList"/>
    <dgm:cxn modelId="{3241A8BB-E93C-4175-8287-71C744E948F3}" type="presParOf" srcId="{FC5F855A-CDF0-4982-B8FD-243F672B4215}" destId="{C4244F91-F78D-44B7-A3EF-985F7CA01A3E}" srcOrd="1" destOrd="0" presId="urn:microsoft.com/office/officeart/2018/2/layout/IconVerticalSolidList"/>
    <dgm:cxn modelId="{7D8EC974-C39B-465D-A1E3-96D56AF63AED}" type="presParOf" srcId="{FC5F855A-CDF0-4982-B8FD-243F672B4215}" destId="{861C38A8-B127-4252-8CA3-59ABAD81D71E}" srcOrd="2" destOrd="0" presId="urn:microsoft.com/office/officeart/2018/2/layout/IconVerticalSolidList"/>
    <dgm:cxn modelId="{15B9E0B8-258B-4980-A4F4-20D599DD4277}" type="presParOf" srcId="{FC5F855A-CDF0-4982-B8FD-243F672B4215}" destId="{ADB98073-9A16-429B-B3E4-78C87520E3BD}" srcOrd="3" destOrd="0" presId="urn:microsoft.com/office/officeart/2018/2/layout/IconVerticalSolidList"/>
    <dgm:cxn modelId="{25A74079-B3AB-4FD0-8EF6-EBE95A1CA61C}" type="presParOf" srcId="{D23FCED1-BFD8-4C56-922F-0F0B6F0FCA06}" destId="{F78E8686-C11F-4490-ABBA-00BB413EB720}" srcOrd="1" destOrd="0" presId="urn:microsoft.com/office/officeart/2018/2/layout/IconVerticalSolidList"/>
    <dgm:cxn modelId="{E1DF304D-F536-4501-927D-58D353F10F8F}" type="presParOf" srcId="{D23FCED1-BFD8-4C56-922F-0F0B6F0FCA06}" destId="{2DFD5C08-692C-49C6-BE0E-A3054AA47A5F}" srcOrd="2" destOrd="0" presId="urn:microsoft.com/office/officeart/2018/2/layout/IconVerticalSolidList"/>
    <dgm:cxn modelId="{18AF1221-4A68-48EA-8B1F-CA926B8B6E80}" type="presParOf" srcId="{2DFD5C08-692C-49C6-BE0E-A3054AA47A5F}" destId="{92FAFA61-277F-4763-B110-7FC285F8CB15}" srcOrd="0" destOrd="0" presId="urn:microsoft.com/office/officeart/2018/2/layout/IconVerticalSolidList"/>
    <dgm:cxn modelId="{B46C4946-B387-451F-903B-EDB14FC80241}" type="presParOf" srcId="{2DFD5C08-692C-49C6-BE0E-A3054AA47A5F}" destId="{A3300A1D-434B-4C4E-8590-BFF398413919}" srcOrd="1" destOrd="0" presId="urn:microsoft.com/office/officeart/2018/2/layout/IconVerticalSolidList"/>
    <dgm:cxn modelId="{1DB018A0-BAE9-4FF8-92AD-8FC1B74E1F6C}" type="presParOf" srcId="{2DFD5C08-692C-49C6-BE0E-A3054AA47A5F}" destId="{653B9166-120D-461F-B727-948D5CFC3A32}" srcOrd="2" destOrd="0" presId="urn:microsoft.com/office/officeart/2018/2/layout/IconVerticalSolidList"/>
    <dgm:cxn modelId="{3C529D2F-2FF5-4C2F-9610-231C16E306F6}" type="presParOf" srcId="{2DFD5C08-692C-49C6-BE0E-A3054AA47A5F}" destId="{B3C0F7C3-813F-464E-916E-F80DAAA07ACD}" srcOrd="3" destOrd="0" presId="urn:microsoft.com/office/officeart/2018/2/layout/IconVerticalSolidList"/>
    <dgm:cxn modelId="{476DDC4F-50B2-41DE-9098-5725FC448184}" type="presParOf" srcId="{D23FCED1-BFD8-4C56-922F-0F0B6F0FCA06}" destId="{A07EDB53-627B-4C9B-865D-D7AC49284C38}" srcOrd="3" destOrd="0" presId="urn:microsoft.com/office/officeart/2018/2/layout/IconVerticalSolidList"/>
    <dgm:cxn modelId="{EE0BE25A-0E7E-45DB-816F-E7B998312A97}" type="presParOf" srcId="{D23FCED1-BFD8-4C56-922F-0F0B6F0FCA06}" destId="{15138416-DD7B-401A-B700-42AD914433BC}" srcOrd="4" destOrd="0" presId="urn:microsoft.com/office/officeart/2018/2/layout/IconVerticalSolidList"/>
    <dgm:cxn modelId="{13839CC3-BE13-4E8E-9E21-9A582D797C02}" type="presParOf" srcId="{15138416-DD7B-401A-B700-42AD914433BC}" destId="{076138F6-ECA1-482E-996E-9880FB31D2B3}" srcOrd="0" destOrd="0" presId="urn:microsoft.com/office/officeart/2018/2/layout/IconVerticalSolidList"/>
    <dgm:cxn modelId="{ECBA305D-0664-44B4-A831-BC9B140A8EB7}" type="presParOf" srcId="{15138416-DD7B-401A-B700-42AD914433BC}" destId="{F0A6A1BF-2EAD-4602-81E6-9CC50C37F6AE}" srcOrd="1" destOrd="0" presId="urn:microsoft.com/office/officeart/2018/2/layout/IconVerticalSolidList"/>
    <dgm:cxn modelId="{21EFA53F-91B8-48CF-83E3-734338F346BA}" type="presParOf" srcId="{15138416-DD7B-401A-B700-42AD914433BC}" destId="{B98CB117-D9C1-4AF6-9A9D-0DAB5768767C}" srcOrd="2" destOrd="0" presId="urn:microsoft.com/office/officeart/2018/2/layout/IconVerticalSolidList"/>
    <dgm:cxn modelId="{84E091D3-1650-45E0-982C-1F69661EFC51}" type="presParOf" srcId="{15138416-DD7B-401A-B700-42AD914433BC}" destId="{1EDE4884-2B85-4A48-9870-BA341962788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CFA26-5783-472C-AEA4-7474BCE7ED76}">
      <dsp:nvSpPr>
        <dsp:cNvPr id="0" name=""/>
        <dsp:cNvSpPr/>
      </dsp:nvSpPr>
      <dsp:spPr>
        <a:xfrm>
          <a:off x="0" y="31047"/>
          <a:ext cx="4462724" cy="1317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44F91-F78D-44B7-A3EF-985F7CA01A3E}">
      <dsp:nvSpPr>
        <dsp:cNvPr id="0" name=""/>
        <dsp:cNvSpPr/>
      </dsp:nvSpPr>
      <dsp:spPr>
        <a:xfrm>
          <a:off x="398513" y="296978"/>
          <a:ext cx="724570" cy="7245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B98073-9A16-429B-B3E4-78C87520E3BD}">
      <dsp:nvSpPr>
        <dsp:cNvPr id="0" name=""/>
        <dsp:cNvSpPr/>
      </dsp:nvSpPr>
      <dsp:spPr>
        <a:xfrm>
          <a:off x="1462040" y="562"/>
          <a:ext cx="2941125" cy="1317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25" tIns="139425" rIns="139425" bIns="139425" numCol="1" spcCol="1270" rtlCol="0" anchor="ctr" anchorCtr="0">
          <a:noAutofit/>
        </a:bodyPr>
        <a:lstStyle/>
        <a:p>
          <a:pPr marL="0" lvl="0" indent="0" algn="l" defTabSz="800100">
            <a:lnSpc>
              <a:spcPct val="100000"/>
            </a:lnSpc>
            <a:spcBef>
              <a:spcPct val="0"/>
            </a:spcBef>
            <a:spcAft>
              <a:spcPct val="35000"/>
            </a:spcAft>
            <a:buNone/>
          </a:pPr>
          <a:r>
            <a:rPr lang="fi-FI" sz="1800" kern="1200" noProof="0" dirty="0">
              <a:solidFill>
                <a:prstClr val="white"/>
              </a:solidFill>
              <a:latin typeface="+mn-lt"/>
              <a:ea typeface="+mn-ea"/>
              <a:cs typeface="+mn-cs"/>
            </a:rPr>
            <a:t>1) MEIDÄN KOULU                   –HYVÄ ME!</a:t>
          </a:r>
        </a:p>
      </dsp:txBody>
      <dsp:txXfrm>
        <a:off x="1462040" y="562"/>
        <a:ext cx="2941125" cy="1317401"/>
      </dsp:txXfrm>
    </dsp:sp>
    <dsp:sp modelId="{92FAFA61-277F-4763-B110-7FC285F8CB15}">
      <dsp:nvSpPr>
        <dsp:cNvPr id="0" name=""/>
        <dsp:cNvSpPr/>
      </dsp:nvSpPr>
      <dsp:spPr>
        <a:xfrm>
          <a:off x="0" y="1647314"/>
          <a:ext cx="4462724" cy="1317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00A1D-434B-4C4E-8590-BFF398413919}">
      <dsp:nvSpPr>
        <dsp:cNvPr id="0" name=""/>
        <dsp:cNvSpPr/>
      </dsp:nvSpPr>
      <dsp:spPr>
        <a:xfrm>
          <a:off x="398513" y="1943730"/>
          <a:ext cx="724570" cy="7245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C0F7C3-813F-464E-916E-F80DAAA07ACD}">
      <dsp:nvSpPr>
        <dsp:cNvPr id="0" name=""/>
        <dsp:cNvSpPr/>
      </dsp:nvSpPr>
      <dsp:spPr>
        <a:xfrm>
          <a:off x="1462040" y="1647314"/>
          <a:ext cx="2941125" cy="1317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25" tIns="139425" rIns="139425" bIns="139425" numCol="1" spcCol="1270" rtlCol="0" anchor="ctr" anchorCtr="0">
          <a:noAutofit/>
        </a:bodyPr>
        <a:lstStyle/>
        <a:p>
          <a:pPr marL="0" lvl="0" indent="0" algn="l" defTabSz="800100">
            <a:lnSpc>
              <a:spcPct val="100000"/>
            </a:lnSpc>
            <a:spcBef>
              <a:spcPct val="0"/>
            </a:spcBef>
            <a:spcAft>
              <a:spcPct val="35000"/>
            </a:spcAft>
            <a:buNone/>
          </a:pPr>
          <a:r>
            <a:rPr lang="fi-FI" sz="1800" kern="1200" noProof="0" dirty="0">
              <a:solidFill>
                <a:schemeClr val="tx1"/>
              </a:solidFill>
            </a:rPr>
            <a:t>2) Pedagoginen seinä joka luokassa</a:t>
          </a:r>
        </a:p>
        <a:p>
          <a:pPr marL="0" lvl="0" indent="0" algn="l" defTabSz="800100">
            <a:lnSpc>
              <a:spcPct val="100000"/>
            </a:lnSpc>
            <a:spcBef>
              <a:spcPct val="0"/>
            </a:spcBef>
            <a:spcAft>
              <a:spcPct val="35000"/>
            </a:spcAft>
            <a:buNone/>
          </a:pPr>
          <a:r>
            <a:rPr lang="fi-FI" sz="1800" kern="1200" noProof="0" dirty="0">
              <a:solidFill>
                <a:schemeClr val="tx1"/>
              </a:solidFill>
            </a:rPr>
            <a:t>Hyvinvointipuu</a:t>
          </a:r>
        </a:p>
      </dsp:txBody>
      <dsp:txXfrm>
        <a:off x="1462040" y="1647314"/>
        <a:ext cx="2941125" cy="1317401"/>
      </dsp:txXfrm>
    </dsp:sp>
    <dsp:sp modelId="{076138F6-ECA1-482E-996E-9880FB31D2B3}">
      <dsp:nvSpPr>
        <dsp:cNvPr id="0" name=""/>
        <dsp:cNvSpPr/>
      </dsp:nvSpPr>
      <dsp:spPr>
        <a:xfrm>
          <a:off x="0" y="3294066"/>
          <a:ext cx="4462724" cy="1317401"/>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6A1BF-2EAD-4602-81E6-9CC50C37F6AE}">
      <dsp:nvSpPr>
        <dsp:cNvPr id="0" name=""/>
        <dsp:cNvSpPr/>
      </dsp:nvSpPr>
      <dsp:spPr>
        <a:xfrm>
          <a:off x="398513" y="3590481"/>
          <a:ext cx="724570" cy="7245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DE4884-2B85-4A48-9870-BA341962788C}">
      <dsp:nvSpPr>
        <dsp:cNvPr id="0" name=""/>
        <dsp:cNvSpPr/>
      </dsp:nvSpPr>
      <dsp:spPr>
        <a:xfrm>
          <a:off x="1592773" y="3294066"/>
          <a:ext cx="2679659" cy="1317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25" tIns="139425" rIns="139425" bIns="139425" numCol="1" spcCol="1270" rtlCol="0" anchor="ctr" anchorCtr="0">
          <a:noAutofit/>
        </a:bodyPr>
        <a:lstStyle/>
        <a:p>
          <a:pPr marL="0" lvl="0" indent="0" algn="l" defTabSz="800100">
            <a:lnSpc>
              <a:spcPct val="100000"/>
            </a:lnSpc>
            <a:spcBef>
              <a:spcPct val="0"/>
            </a:spcBef>
            <a:spcAft>
              <a:spcPct val="35000"/>
            </a:spcAft>
            <a:buNone/>
          </a:pPr>
          <a:r>
            <a:rPr lang="fi-FI" sz="1800" b="0" kern="1200" noProof="0" dirty="0">
              <a:solidFill>
                <a:schemeClr val="tx1"/>
              </a:solidFill>
            </a:rPr>
            <a:t>3) Liiku ja kukoista</a:t>
          </a:r>
        </a:p>
      </dsp:txBody>
      <dsp:txXfrm>
        <a:off x="1592773" y="3294066"/>
        <a:ext cx="2679659" cy="1317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E238B59C-2E7F-4737-9643-1E06385F7D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C56A5E2B-5992-4651-BBB3-C2982EC47E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5FB25-1416-4829-84E4-E23E700F8714}" type="datetimeFigureOut">
              <a:rPr lang="fi-FI" smtClean="0"/>
              <a:t>26.9.2024</a:t>
            </a:fld>
            <a:endParaRPr lang="fi-FI"/>
          </a:p>
        </p:txBody>
      </p:sp>
      <p:sp>
        <p:nvSpPr>
          <p:cNvPr id="4" name="Alatunnisteen paikkamerkki 3">
            <a:extLst>
              <a:ext uri="{FF2B5EF4-FFF2-40B4-BE49-F238E27FC236}">
                <a16:creationId xmlns:a16="http://schemas.microsoft.com/office/drawing/2014/main" id="{F08DD977-8B79-4EA7-8BD6-EFB1E5953D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E48E96B9-E00D-4761-860F-76D048CB22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7B6A3D-8AF0-476C-89D6-A36D2CE3FCC9}" type="slidenum">
              <a:rPr lang="fi-FI" smtClean="0"/>
              <a:t>‹#›</a:t>
            </a:fld>
            <a:endParaRPr lang="fi-FI"/>
          </a:p>
        </p:txBody>
      </p:sp>
    </p:spTree>
    <p:extLst>
      <p:ext uri="{BB962C8B-B14F-4D97-AF65-F5344CB8AC3E}">
        <p14:creationId xmlns:p14="http://schemas.microsoft.com/office/powerpoint/2010/main" val="1946264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D90F6-00C7-4DF2-92B5-70C0FAEEC882}" type="datetimeFigureOut">
              <a:rPr lang="fi-FI" noProof="0" smtClean="0"/>
              <a:t>26.9.2024</a:t>
            </a:fld>
            <a:endParaRPr lang="fi-FI" noProof="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rtl="0"/>
            <a:r>
              <a:rPr lang="fi-FI" altLang="zh-CN" sz="1200" b="0" i="0" u="none" strike="noStrike" kern="1200" baseline="0" dirty="0">
                <a:solidFill>
                  <a:srgbClr val="000000"/>
                </a:solidFill>
                <a:latin typeface="Calibri" panose="020F0502020204030204" pitchFamily="34" charset="0"/>
              </a:rPr>
              <a:t>Muokkaa tekstin perustyyliä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F4E72-B759-4457-ADD1-024DDD0CC849}" type="slidenum">
              <a:rPr lang="fi-FI" noProof="0" smtClean="0"/>
              <a:t>‹#›</a:t>
            </a:fld>
            <a:endParaRPr lang="fi-FI" noProof="0"/>
          </a:p>
        </p:txBody>
      </p:sp>
    </p:spTree>
    <p:extLst>
      <p:ext uri="{BB962C8B-B14F-4D97-AF65-F5344CB8AC3E}">
        <p14:creationId xmlns:p14="http://schemas.microsoft.com/office/powerpoint/2010/main" val="3512401025"/>
      </p:ext>
    </p:extLst>
  </p:cSld>
  <p:clrMap bg1="lt1" tx1="dk1" bg2="lt2" tx2="dk2" accent1="accent1" accent2="accent2" accent3="accent3" accent4="accent4" accent5="accent5" accent6="accent6" hlink="hlink" folHlink="folHlink"/>
  <p:notesStyle>
    <a:lvl1pPr marL="0" algn="l" defTabSz="914400" rtl="0" eaLnBrk="1" latinLnBrk="0" hangingPunct="1">
      <a:defRPr lang="fi-FI" altLang="zh-CN" sz="1200" b="0" i="0" u="none" strike="noStrike" kern="1200" baseline="0" smtClean="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F9F4E72-B759-4457-ADD1-024DDD0CC849}" type="slidenum">
              <a:rPr lang="fi-FI" smtClean="0"/>
              <a:t>1</a:t>
            </a:fld>
            <a:endParaRPr lang="fi-FI"/>
          </a:p>
        </p:txBody>
      </p:sp>
    </p:spTree>
    <p:extLst>
      <p:ext uri="{BB962C8B-B14F-4D97-AF65-F5344CB8AC3E}">
        <p14:creationId xmlns:p14="http://schemas.microsoft.com/office/powerpoint/2010/main" val="264384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F9F4E72-B759-4457-ADD1-024DDD0CC849}" type="slidenum">
              <a:rPr lang="fi-FI" smtClean="0"/>
              <a:t>2</a:t>
            </a:fld>
            <a:endParaRPr lang="fi-FI"/>
          </a:p>
        </p:txBody>
      </p:sp>
    </p:spTree>
    <p:extLst>
      <p:ext uri="{BB962C8B-B14F-4D97-AF65-F5344CB8AC3E}">
        <p14:creationId xmlns:p14="http://schemas.microsoft.com/office/powerpoint/2010/main" val="210217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684212" y="685799"/>
            <a:ext cx="8001000" cy="2971801"/>
          </a:xfrm>
        </p:spPr>
        <p:txBody>
          <a:bodyPr rtlCol="0" anchor="b">
            <a:normAutofit/>
          </a:bodyPr>
          <a:lstStyle>
            <a:lvl1pPr algn="l">
              <a:defRPr sz="4800">
                <a:effectLst/>
              </a:defRPr>
            </a:lvl1pPr>
          </a:lstStyle>
          <a:p>
            <a:pPr rtl="0"/>
            <a:r>
              <a:rPr lang="fi-FI" noProof="0"/>
              <a:t>Muokkaa otsikon perustyyliä napsauttamalla</a:t>
            </a:r>
          </a:p>
        </p:txBody>
      </p:sp>
      <p:sp>
        <p:nvSpPr>
          <p:cNvPr id="3" name="Alaotsikko 2"/>
          <p:cNvSpPr>
            <a:spLocks noGrp="1"/>
          </p:cNvSpPr>
          <p:nvPr>
            <p:ph type="subTitle" idx="1" hasCustomPrompt="1"/>
          </p:nvPr>
        </p:nvSpPr>
        <p:spPr>
          <a:xfrm>
            <a:off x="684212" y="3843867"/>
            <a:ext cx="6400800" cy="1947333"/>
          </a:xfrm>
        </p:spPr>
        <p:txBody>
          <a:bodyPr rtlCol="0"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i-FI" noProof="0"/>
              <a:t>Muokkaa alaotsikon perustyyliä napsauttamalla</a:t>
            </a:r>
          </a:p>
        </p:txBody>
      </p:sp>
      <p:sp>
        <p:nvSpPr>
          <p:cNvPr id="4" name="Päivämäärän paikkamerkki 3"/>
          <p:cNvSpPr>
            <a:spLocks noGrp="1"/>
          </p:cNvSpPr>
          <p:nvPr>
            <p:ph type="dt" sz="half" idx="10"/>
          </p:nvPr>
        </p:nvSpPr>
        <p:spPr/>
        <p:txBody>
          <a:bodyPr rtlCol="0"/>
          <a:lstStyle/>
          <a:p>
            <a:pPr rtl="0"/>
            <a:fld id="{2A645C7D-61AA-4DFB-9BBF-E67D655B3387}"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cxnSp>
        <p:nvCxnSpPr>
          <p:cNvPr id="16" name="Suora yhdysviiva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uora yhdysviiva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uora yhdysviiva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rtlCol="0"/>
          <a:lstStyle/>
          <a:p>
            <a:pPr rtl="0"/>
            <a:r>
              <a:rPr lang="fi-FI" noProof="0"/>
              <a:t>Muokkaa otsikon perustyyliä napsauttamalla</a:t>
            </a:r>
          </a:p>
        </p:txBody>
      </p:sp>
      <p:sp>
        <p:nvSpPr>
          <p:cNvPr id="17" name="Kuvan paikkamerkki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i-FI" noProof="0"/>
              <a:t>Lisää kuva napsauttamalla kuvaketta</a:t>
            </a:r>
          </a:p>
        </p:txBody>
      </p:sp>
      <p:sp>
        <p:nvSpPr>
          <p:cNvPr id="16" name="Tekstin paikkamerkki 9"/>
          <p:cNvSpPr>
            <a:spLocks noGrp="1"/>
          </p:cNvSpPr>
          <p:nvPr>
            <p:ph type="body" sz="quarter" idx="14" hasCustomPrompt="1"/>
          </p:nvPr>
        </p:nvSpPr>
        <p:spPr>
          <a:xfrm>
            <a:off x="914402" y="3843867"/>
            <a:ext cx="8304210" cy="457200"/>
          </a:xfrm>
        </p:spPr>
        <p:txBody>
          <a:bodyPr rtlCol="0"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fi-FI" noProof="0"/>
              <a:t>Muokkaa tekstin perustyyliä</a:t>
            </a:r>
          </a:p>
        </p:txBody>
      </p:sp>
      <p:sp>
        <p:nvSpPr>
          <p:cNvPr id="3" name="Päivämäärän paikkamerkki 2"/>
          <p:cNvSpPr>
            <a:spLocks noGrp="1"/>
          </p:cNvSpPr>
          <p:nvPr>
            <p:ph type="dt" sz="half" idx="10"/>
          </p:nvPr>
        </p:nvSpPr>
        <p:spPr/>
        <p:txBody>
          <a:bodyPr rtlCol="0"/>
          <a:lstStyle/>
          <a:p>
            <a:pPr rtl="0"/>
            <a:fld id="{C24F59EE-5C80-4741-94C1-0EC70BC737AD}" type="datetime1">
              <a:rPr lang="fi-FI" noProof="0" smtClean="0"/>
              <a:t>26.9.2024</a:t>
            </a:fld>
            <a:endParaRPr lang="fi-FI" noProof="0"/>
          </a:p>
        </p:txBody>
      </p:sp>
      <p:sp>
        <p:nvSpPr>
          <p:cNvPr id="4" name="Alatunnisteen paikkamerkki 3"/>
          <p:cNvSpPr>
            <a:spLocks noGrp="1"/>
          </p:cNvSpPr>
          <p:nvPr>
            <p:ph type="ftr" sz="quarter" idx="11"/>
          </p:nvPr>
        </p:nvSpPr>
        <p:spPr/>
        <p:txBody>
          <a:bodyPr rtlCol="0"/>
          <a:lstStyle/>
          <a:p>
            <a:pPr rtl="0"/>
            <a:endParaRPr lang="fi-FI" noProof="0"/>
          </a:p>
        </p:txBody>
      </p:sp>
      <p:sp>
        <p:nvSpPr>
          <p:cNvPr id="5" name="Dian numeron paikkamerkki 4"/>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4213" y="685800"/>
            <a:ext cx="10058400" cy="2743200"/>
          </a:xfrm>
        </p:spPr>
        <p:txBody>
          <a:bodyPr rtlCol="0" anchor="ctr">
            <a:normAutofit/>
          </a:bodyPr>
          <a:lstStyle>
            <a:lvl1pPr algn="l">
              <a:defRPr sz="3200" b="0" cap="all"/>
            </a:lvl1pPr>
          </a:lstStyle>
          <a:p>
            <a:pPr rtl="0"/>
            <a:r>
              <a:rPr lang="fi-FI" noProof="0"/>
              <a:t>Muokkaa otsikon perustyyliä napsauttamalla</a:t>
            </a:r>
          </a:p>
        </p:txBody>
      </p:sp>
      <p:sp>
        <p:nvSpPr>
          <p:cNvPr id="3" name="Tekstin paikkamerkki 2"/>
          <p:cNvSpPr>
            <a:spLocks noGrp="1"/>
          </p:cNvSpPr>
          <p:nvPr>
            <p:ph type="body" idx="1" hasCustomPrompt="1"/>
          </p:nvPr>
        </p:nvSpPr>
        <p:spPr>
          <a:xfrm>
            <a:off x="684212" y="4114800"/>
            <a:ext cx="8535988" cy="1879600"/>
          </a:xfrm>
        </p:spPr>
        <p:txBody>
          <a:bodyPr rtlCol="0"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noProof="0"/>
              <a:t>Muokkaa tekstin perustyyliä</a:t>
            </a:r>
          </a:p>
        </p:txBody>
      </p:sp>
      <p:sp>
        <p:nvSpPr>
          <p:cNvPr id="4" name="Päivämäärän paikkamerkki 3"/>
          <p:cNvSpPr>
            <a:spLocks noGrp="1"/>
          </p:cNvSpPr>
          <p:nvPr>
            <p:ph type="dt" sz="half" idx="10"/>
          </p:nvPr>
        </p:nvSpPr>
        <p:spPr/>
        <p:txBody>
          <a:bodyPr rtlCol="0"/>
          <a:lstStyle/>
          <a:p>
            <a:pPr rtl="0"/>
            <a:fld id="{BB6C4567-EF0D-4589-B18E-8E97F0819933}"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141411" y="685800"/>
            <a:ext cx="9144001" cy="2743200"/>
          </a:xfrm>
        </p:spPr>
        <p:txBody>
          <a:bodyPr rtlCol="0" anchor="ctr">
            <a:normAutofit/>
          </a:bodyPr>
          <a:lstStyle>
            <a:lvl1pPr algn="l">
              <a:defRPr sz="3200" b="0" cap="all">
                <a:solidFill>
                  <a:schemeClr val="tx1"/>
                </a:solidFill>
              </a:defRPr>
            </a:lvl1pPr>
          </a:lstStyle>
          <a:p>
            <a:pPr rtl="0"/>
            <a:r>
              <a:rPr lang="fi-FI" noProof="0"/>
              <a:t>Muokkaa otsikon perustyyliä napsauttamalla</a:t>
            </a:r>
          </a:p>
        </p:txBody>
      </p:sp>
      <p:sp>
        <p:nvSpPr>
          <p:cNvPr id="10" name="Tekstin paikkamerkki 9"/>
          <p:cNvSpPr>
            <a:spLocks noGrp="1"/>
          </p:cNvSpPr>
          <p:nvPr>
            <p:ph type="body" sz="quarter" idx="13" hasCustomPrompt="1"/>
          </p:nvPr>
        </p:nvSpPr>
        <p:spPr>
          <a:xfrm>
            <a:off x="1446212" y="3429000"/>
            <a:ext cx="8534400" cy="381000"/>
          </a:xfrm>
        </p:spPr>
        <p:txBody>
          <a:bodyPr rtlCol="0"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fi-FI" noProof="0"/>
              <a:t>Muokkaa tekstin perustyyliä</a:t>
            </a:r>
          </a:p>
        </p:txBody>
      </p:sp>
      <p:sp>
        <p:nvSpPr>
          <p:cNvPr id="3" name="Tekstin paikkamerkki 2"/>
          <p:cNvSpPr>
            <a:spLocks noGrp="1"/>
          </p:cNvSpPr>
          <p:nvPr>
            <p:ph type="body" idx="1" hasCustomPrompt="1"/>
          </p:nvPr>
        </p:nvSpPr>
        <p:spPr>
          <a:xfrm>
            <a:off x="684213" y="4301067"/>
            <a:ext cx="8534400" cy="1684865"/>
          </a:xfrm>
        </p:spPr>
        <p:txBody>
          <a:bodyPr rtlCol="0"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noProof="0"/>
              <a:t>Muokkaa tekstin perustyyliä</a:t>
            </a:r>
          </a:p>
        </p:txBody>
      </p:sp>
      <p:sp>
        <p:nvSpPr>
          <p:cNvPr id="4" name="Päivämäärän paikkamerkki 3"/>
          <p:cNvSpPr>
            <a:spLocks noGrp="1"/>
          </p:cNvSpPr>
          <p:nvPr>
            <p:ph type="dt" sz="half" idx="10"/>
          </p:nvPr>
        </p:nvSpPr>
        <p:spPr/>
        <p:txBody>
          <a:bodyPr rtlCol="0"/>
          <a:lstStyle/>
          <a:p>
            <a:pPr rtl="0"/>
            <a:fld id="{220FFDCD-83FA-4A00-82A5-4AE8F7D331CD}"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
        <p:nvSpPr>
          <p:cNvPr id="14" name="Tekstiruutu 13"/>
          <p:cNvSpPr txBox="1"/>
          <p:nvPr/>
        </p:nvSpPr>
        <p:spPr>
          <a:xfrm>
            <a:off x="531812" y="812222"/>
            <a:ext cx="609600" cy="584776"/>
          </a:xfrm>
          <a:prstGeom prst="rect">
            <a:avLst/>
          </a:prstGeom>
        </p:spPr>
        <p:txBody>
          <a:bodyPr vert="horz" lIns="91440" tIns="45720" rIns="91440" bIns="45720" rtlCol="0" anchor="ctr">
            <a:noAutofit/>
          </a:bodyPr>
          <a:lstStyle/>
          <a:p>
            <a:pPr lvl="0" rtl="0"/>
            <a:r>
              <a:rPr lang="fi-FI" sz="8000" noProof="0">
                <a:solidFill>
                  <a:schemeClr val="tx1"/>
                </a:solidFill>
                <a:effectLst/>
              </a:rPr>
              <a:t>”</a:t>
            </a:r>
          </a:p>
        </p:txBody>
      </p:sp>
      <p:sp>
        <p:nvSpPr>
          <p:cNvPr id="15" name="Tekstiruutu 14"/>
          <p:cNvSpPr txBox="1"/>
          <p:nvPr/>
        </p:nvSpPr>
        <p:spPr>
          <a:xfrm>
            <a:off x="10285412" y="2768601"/>
            <a:ext cx="609600" cy="584776"/>
          </a:xfrm>
          <a:prstGeom prst="rect">
            <a:avLst/>
          </a:prstGeom>
        </p:spPr>
        <p:txBody>
          <a:bodyPr vert="horz" lIns="91440" tIns="45720" rIns="91440" bIns="45720" rtlCol="0" anchor="ctr">
            <a:noAutofit/>
          </a:bodyPr>
          <a:lstStyle/>
          <a:p>
            <a:pPr lvl="0" algn="r" rtl="0"/>
            <a:r>
              <a:rPr lang="fi-FI"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4212" y="3429000"/>
            <a:ext cx="8534400" cy="1697400"/>
          </a:xfrm>
        </p:spPr>
        <p:txBody>
          <a:bodyPr rtlCol="0" anchor="b">
            <a:normAutofit/>
          </a:bodyPr>
          <a:lstStyle>
            <a:lvl1pPr algn="l">
              <a:defRPr sz="3200" b="0" cap="all"/>
            </a:lvl1pPr>
          </a:lstStyle>
          <a:p>
            <a:pPr rtl="0"/>
            <a:r>
              <a:rPr lang="fi-FI" noProof="0"/>
              <a:t>Muokkaa otsikon perustyyliä napsauttamalla</a:t>
            </a:r>
          </a:p>
        </p:txBody>
      </p:sp>
      <p:sp>
        <p:nvSpPr>
          <p:cNvPr id="3" name="Tekstin paikkamerkki 2"/>
          <p:cNvSpPr>
            <a:spLocks noGrp="1"/>
          </p:cNvSpPr>
          <p:nvPr>
            <p:ph type="body" idx="1" hasCustomPrompt="1"/>
          </p:nvPr>
        </p:nvSpPr>
        <p:spPr>
          <a:xfrm>
            <a:off x="684211" y="5132981"/>
            <a:ext cx="8535990" cy="860400"/>
          </a:xfrm>
        </p:spPr>
        <p:txBody>
          <a:bodyPr rtlCol="0"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noProof="0"/>
              <a:t>Muokkaa tekstin perustyyliä</a:t>
            </a:r>
          </a:p>
        </p:txBody>
      </p:sp>
      <p:sp>
        <p:nvSpPr>
          <p:cNvPr id="4" name="Päivämäärän paikkamerkki 3"/>
          <p:cNvSpPr>
            <a:spLocks noGrp="1"/>
          </p:cNvSpPr>
          <p:nvPr>
            <p:ph type="dt" sz="half" idx="10"/>
          </p:nvPr>
        </p:nvSpPr>
        <p:spPr/>
        <p:txBody>
          <a:bodyPr rtlCol="0"/>
          <a:lstStyle/>
          <a:p>
            <a:pPr rtl="0"/>
            <a:fld id="{F96F6C86-320C-49D0-8273-9F6FD271260D}"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snimikort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141413" y="685800"/>
            <a:ext cx="9144000" cy="2743200"/>
          </a:xfrm>
        </p:spPr>
        <p:txBody>
          <a:bodyPr rtlCol="0" anchor="ctr">
            <a:normAutofit/>
          </a:bodyPr>
          <a:lstStyle>
            <a:lvl1pPr algn="l">
              <a:defRPr sz="3200" b="0" cap="all">
                <a:solidFill>
                  <a:schemeClr val="tx1"/>
                </a:solidFill>
              </a:defRPr>
            </a:lvl1pPr>
          </a:lstStyle>
          <a:p>
            <a:pPr rtl="0"/>
            <a:r>
              <a:rPr lang="fi-FI" noProof="0"/>
              <a:t>Muokkaa otsikon perustyyliä napsauttamalla</a:t>
            </a:r>
          </a:p>
        </p:txBody>
      </p:sp>
      <p:sp>
        <p:nvSpPr>
          <p:cNvPr id="10" name="Tekstin paikkamerkki 9"/>
          <p:cNvSpPr>
            <a:spLocks noGrp="1"/>
          </p:cNvSpPr>
          <p:nvPr>
            <p:ph type="body" sz="quarter" idx="13" hasCustomPrompt="1"/>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rtl="0">
              <a:spcBef>
                <a:spcPct val="0"/>
              </a:spcBef>
              <a:buNone/>
            </a:pPr>
            <a:r>
              <a:rPr lang="fi-FI" noProof="0"/>
              <a:t>Muokkaa tekstin perustyyliä</a:t>
            </a:r>
          </a:p>
        </p:txBody>
      </p:sp>
      <p:sp>
        <p:nvSpPr>
          <p:cNvPr id="3" name="Tekstin paikkamerkki 2"/>
          <p:cNvSpPr>
            <a:spLocks noGrp="1"/>
          </p:cNvSpPr>
          <p:nvPr>
            <p:ph type="body" idx="1" hasCustomPrompt="1"/>
          </p:nvPr>
        </p:nvSpPr>
        <p:spPr>
          <a:xfrm>
            <a:off x="684211" y="4978400"/>
            <a:ext cx="8534401" cy="1016000"/>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noProof="0"/>
              <a:t>Muokkaa tekstin perustyyliä</a:t>
            </a:r>
          </a:p>
        </p:txBody>
      </p:sp>
      <p:sp>
        <p:nvSpPr>
          <p:cNvPr id="4" name="Päivämäärän paikkamerkki 3"/>
          <p:cNvSpPr>
            <a:spLocks noGrp="1"/>
          </p:cNvSpPr>
          <p:nvPr>
            <p:ph type="dt" sz="half" idx="10"/>
          </p:nvPr>
        </p:nvSpPr>
        <p:spPr/>
        <p:txBody>
          <a:bodyPr rtlCol="0"/>
          <a:lstStyle/>
          <a:p>
            <a:pPr rtl="0"/>
            <a:fld id="{35C4E71C-5083-47CA-B7B2-C5AD5F42DD55}"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
        <p:nvSpPr>
          <p:cNvPr id="11" name="Tekstiruutu 10"/>
          <p:cNvSpPr txBox="1"/>
          <p:nvPr/>
        </p:nvSpPr>
        <p:spPr>
          <a:xfrm>
            <a:off x="531812" y="812222"/>
            <a:ext cx="609600" cy="584776"/>
          </a:xfrm>
          <a:prstGeom prst="rect">
            <a:avLst/>
          </a:prstGeom>
        </p:spPr>
        <p:txBody>
          <a:bodyPr vert="horz" lIns="91440" tIns="45720" rIns="91440" bIns="45720" rtlCol="0" anchor="ctr">
            <a:noAutofit/>
          </a:bodyPr>
          <a:lstStyle/>
          <a:p>
            <a:pPr lvl="0" rtl="0"/>
            <a:r>
              <a:rPr lang="fi-FI" sz="8000" noProof="0">
                <a:solidFill>
                  <a:schemeClr val="tx1"/>
                </a:solidFill>
                <a:effectLst/>
              </a:rPr>
              <a:t>”</a:t>
            </a:r>
          </a:p>
        </p:txBody>
      </p:sp>
      <p:sp>
        <p:nvSpPr>
          <p:cNvPr id="12" name="Tekstiruutu 11"/>
          <p:cNvSpPr txBox="1"/>
          <p:nvPr/>
        </p:nvSpPr>
        <p:spPr>
          <a:xfrm>
            <a:off x="10285412" y="2768601"/>
            <a:ext cx="609600" cy="584776"/>
          </a:xfrm>
          <a:prstGeom prst="rect">
            <a:avLst/>
          </a:prstGeom>
        </p:spPr>
        <p:txBody>
          <a:bodyPr vert="horz" lIns="91440" tIns="45720" rIns="91440" bIns="45720" rtlCol="0" anchor="ctr">
            <a:noAutofit/>
          </a:bodyPr>
          <a:lstStyle/>
          <a:p>
            <a:pPr lvl="0" algn="r" rtl="0"/>
            <a:r>
              <a:rPr lang="fi-FI" sz="8000" noProof="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4213" y="685800"/>
            <a:ext cx="10058400" cy="2743200"/>
          </a:xfrm>
        </p:spPr>
        <p:txBody>
          <a:bodyPr vert="horz" lIns="91440" tIns="45720" rIns="91440" bIns="45720" rtlCol="0" anchor="ctr">
            <a:normAutofit/>
          </a:bodyPr>
          <a:lstStyle>
            <a:lvl1pPr>
              <a:defRPr lang="en-US" b="0" dirty="0"/>
            </a:lvl1pPr>
          </a:lstStyle>
          <a:p>
            <a:pPr marL="0" lvl="0" rtl="0"/>
            <a:r>
              <a:rPr lang="fi-FI" noProof="0"/>
              <a:t>Muokkaa otsikon perustyyliä napsauttamalla</a:t>
            </a:r>
          </a:p>
        </p:txBody>
      </p:sp>
      <p:sp>
        <p:nvSpPr>
          <p:cNvPr id="10" name="Tekstin paikkamerkki 9"/>
          <p:cNvSpPr>
            <a:spLocks noGrp="1"/>
          </p:cNvSpPr>
          <p:nvPr>
            <p:ph type="body" sz="quarter" idx="13" hasCustomPrompt="1"/>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rtl="0">
              <a:spcBef>
                <a:spcPct val="0"/>
              </a:spcBef>
              <a:buNone/>
            </a:pPr>
            <a:r>
              <a:rPr lang="fi-FI" noProof="0"/>
              <a:t>Muokkaa tekstin perustyyliä</a:t>
            </a:r>
          </a:p>
        </p:txBody>
      </p:sp>
      <p:sp>
        <p:nvSpPr>
          <p:cNvPr id="3" name="Tekstin paikkamerkki 2"/>
          <p:cNvSpPr>
            <a:spLocks noGrp="1"/>
          </p:cNvSpPr>
          <p:nvPr>
            <p:ph type="body" idx="1" hasCustomPrompt="1"/>
          </p:nvPr>
        </p:nvSpPr>
        <p:spPr>
          <a:xfrm>
            <a:off x="684211" y="4766732"/>
            <a:ext cx="8534401" cy="1227667"/>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noProof="0"/>
              <a:t>Muokkaa tekstin perustyyliä</a:t>
            </a:r>
          </a:p>
        </p:txBody>
      </p:sp>
      <p:sp>
        <p:nvSpPr>
          <p:cNvPr id="4" name="Päivämäärän paikkamerkki 3"/>
          <p:cNvSpPr>
            <a:spLocks noGrp="1"/>
          </p:cNvSpPr>
          <p:nvPr>
            <p:ph type="dt" sz="half" idx="10"/>
          </p:nvPr>
        </p:nvSpPr>
        <p:spPr/>
        <p:txBody>
          <a:bodyPr rtlCol="0"/>
          <a:lstStyle/>
          <a:p>
            <a:pPr rtl="0"/>
            <a:fld id="{59F176DD-F374-4DC7-95BD-A54B8EF8ED4D}"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untainen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rtlCol="0"/>
          <a:lstStyle>
            <a:lvl1pPr algn="l">
              <a:defRPr/>
            </a:lvl1pPr>
          </a:lstStyle>
          <a:p>
            <a:pPr rtl="0"/>
            <a:r>
              <a:rPr lang="fi-FI" noProof="0"/>
              <a:t>Muokkaa otsikon perustyyliä napsauttamalla</a:t>
            </a:r>
          </a:p>
        </p:txBody>
      </p:sp>
      <p:sp>
        <p:nvSpPr>
          <p:cNvPr id="3" name="Pystysuuntaisen tekstin paikkamerkki 2"/>
          <p:cNvSpPr>
            <a:spLocks noGrp="1"/>
          </p:cNvSpPr>
          <p:nvPr>
            <p:ph type="body" orient="vert" idx="1" hasCustomPrompt="1"/>
          </p:nvPr>
        </p:nvSpPr>
        <p:spPr/>
        <p:txBody>
          <a:bodyPr vert="eaVert" rtlCol="0" anchor="t"/>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p:cNvSpPr>
            <a:spLocks noGrp="1"/>
          </p:cNvSpPr>
          <p:nvPr>
            <p:ph type="dt" sz="half" idx="10"/>
          </p:nvPr>
        </p:nvSpPr>
        <p:spPr/>
        <p:txBody>
          <a:bodyPr rtlCol="0"/>
          <a:lstStyle/>
          <a:p>
            <a:pPr rtl="0"/>
            <a:fld id="{33940034-60B6-4EB3-9DA9-BFC7AE185DDB}"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untainen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hasCustomPrompt="1"/>
          </p:nvPr>
        </p:nvSpPr>
        <p:spPr>
          <a:xfrm>
            <a:off x="8685212" y="685800"/>
            <a:ext cx="2057400" cy="4572000"/>
          </a:xfrm>
        </p:spPr>
        <p:txBody>
          <a:bodyPr vert="eaVert" rtlCol="0"/>
          <a:lstStyle/>
          <a:p>
            <a:pPr rtl="0"/>
            <a:r>
              <a:rPr lang="fi-FI" noProof="0"/>
              <a:t>Muokkaa otsikon perustyyliä napsauttamalla</a:t>
            </a:r>
          </a:p>
        </p:txBody>
      </p:sp>
      <p:sp>
        <p:nvSpPr>
          <p:cNvPr id="3" name="Pystysuuntaisen tekstin paikkamerkki 2"/>
          <p:cNvSpPr>
            <a:spLocks noGrp="1"/>
          </p:cNvSpPr>
          <p:nvPr>
            <p:ph type="body" orient="vert" idx="1" hasCustomPrompt="1"/>
          </p:nvPr>
        </p:nvSpPr>
        <p:spPr>
          <a:xfrm>
            <a:off x="685800" y="685800"/>
            <a:ext cx="7823200" cy="5308600"/>
          </a:xfrm>
        </p:spPr>
        <p:txBody>
          <a:bodyPr vert="eaVert" rtlCol="0" anchor="t"/>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p:cNvSpPr>
            <a:spLocks noGrp="1"/>
          </p:cNvSpPr>
          <p:nvPr>
            <p:ph type="dt" sz="half" idx="10"/>
          </p:nvPr>
        </p:nvSpPr>
        <p:spPr/>
        <p:txBody>
          <a:bodyPr rtlCol="0"/>
          <a:lstStyle/>
          <a:p>
            <a:pPr rtl="0"/>
            <a:fld id="{9274ED45-B100-451B-8797-0AA5A8C130BB}"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p:cNvSpPr>
            <a:spLocks noGrp="1"/>
          </p:cNvSpPr>
          <p:nvPr>
            <p:ph idx="1" hasCustomPrompt="1"/>
          </p:nvPr>
        </p:nvSpPr>
        <p:spPr/>
        <p:txBody>
          <a:bodyPr rtlCol="0" anchor="ct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p:cNvSpPr>
            <a:spLocks noGrp="1"/>
          </p:cNvSpPr>
          <p:nvPr>
            <p:ph type="dt" sz="half" idx="10"/>
          </p:nvPr>
        </p:nvSpPr>
        <p:spPr/>
        <p:txBody>
          <a:bodyPr rtlCol="0"/>
          <a:lstStyle/>
          <a:p>
            <a:pPr rtl="0"/>
            <a:fld id="{80079D9B-87EF-446D-8836-BBEC046AAF69}"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4211" y="2006600"/>
            <a:ext cx="8534401" cy="2281600"/>
          </a:xfrm>
        </p:spPr>
        <p:txBody>
          <a:bodyPr rtlCol="0" anchor="b">
            <a:normAutofit/>
          </a:bodyPr>
          <a:lstStyle>
            <a:lvl1pPr algn="l">
              <a:defRPr sz="3600" b="0" cap="all"/>
            </a:lvl1pPr>
          </a:lstStyle>
          <a:p>
            <a:pPr rtl="0"/>
            <a:r>
              <a:rPr lang="fi-FI" noProof="0"/>
              <a:t>Muokkaa otsikon perustyyliä napsauttamalla</a:t>
            </a:r>
          </a:p>
        </p:txBody>
      </p:sp>
      <p:sp>
        <p:nvSpPr>
          <p:cNvPr id="3" name="Tekstin paikkamerkki 2"/>
          <p:cNvSpPr>
            <a:spLocks noGrp="1"/>
          </p:cNvSpPr>
          <p:nvPr>
            <p:ph type="body" idx="1" hasCustomPrompt="1"/>
          </p:nvPr>
        </p:nvSpPr>
        <p:spPr>
          <a:xfrm>
            <a:off x="684213" y="4495800"/>
            <a:ext cx="8534400" cy="1498600"/>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i-FI" noProof="0"/>
              <a:t>Muokkaa tekstin perustyyliä</a:t>
            </a:r>
          </a:p>
        </p:txBody>
      </p:sp>
      <p:sp>
        <p:nvSpPr>
          <p:cNvPr id="4" name="Päivämäärän paikkamerkki 3"/>
          <p:cNvSpPr>
            <a:spLocks noGrp="1"/>
          </p:cNvSpPr>
          <p:nvPr>
            <p:ph type="dt" sz="half" idx="10"/>
          </p:nvPr>
        </p:nvSpPr>
        <p:spPr/>
        <p:txBody>
          <a:bodyPr rtlCol="0"/>
          <a:lstStyle/>
          <a:p>
            <a:pPr rtl="0"/>
            <a:fld id="{B95E6D8A-27C9-415A-BF8D-9F7CB5E58BD6}" type="datetime1">
              <a:rPr lang="fi-FI" noProof="0" smtClean="0"/>
              <a:t>26.9.2024</a:t>
            </a:fld>
            <a:endParaRPr lang="fi-FI" noProof="0"/>
          </a:p>
        </p:txBody>
      </p:sp>
      <p:sp>
        <p:nvSpPr>
          <p:cNvPr id="5" name="Alatunnisteen paikkamerkki 4"/>
          <p:cNvSpPr>
            <a:spLocks noGrp="1"/>
          </p:cNvSpPr>
          <p:nvPr>
            <p:ph type="ftr" sz="quarter" idx="11"/>
          </p:nvPr>
        </p:nvSpPr>
        <p:spPr/>
        <p:txBody>
          <a:bodyPr rtlCol="0"/>
          <a:lstStyle/>
          <a:p>
            <a:pPr rtl="0"/>
            <a:endParaRPr lang="fi-FI" noProof="0"/>
          </a:p>
        </p:txBody>
      </p:sp>
      <p:sp>
        <p:nvSpPr>
          <p:cNvPr id="6" name="Dian numeron paikkamerkki 5"/>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rtlCol="0"/>
          <a:lstStyle/>
          <a:p>
            <a:pPr rtl="0"/>
            <a:r>
              <a:rPr lang="fi-FI" noProof="0"/>
              <a:t>Muokkaa otsikon perustyyliä napsauttamalla</a:t>
            </a:r>
          </a:p>
        </p:txBody>
      </p:sp>
      <p:sp>
        <p:nvSpPr>
          <p:cNvPr id="3" name="Sisällön paikkamerkki 2"/>
          <p:cNvSpPr>
            <a:spLocks noGrp="1"/>
          </p:cNvSpPr>
          <p:nvPr>
            <p:ph sz="half" idx="1" hasCustomPrompt="1"/>
          </p:nvPr>
        </p:nvSpPr>
        <p:spPr>
          <a:xfrm>
            <a:off x="684211" y="685800"/>
            <a:ext cx="4937655" cy="3615267"/>
          </a:xfrm>
        </p:spPr>
        <p:txBody>
          <a:bodyPr rtlCol="0">
            <a:norm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p:cNvSpPr>
            <a:spLocks noGrp="1"/>
          </p:cNvSpPr>
          <p:nvPr>
            <p:ph sz="half" idx="2" hasCustomPrompt="1"/>
          </p:nvPr>
        </p:nvSpPr>
        <p:spPr>
          <a:xfrm>
            <a:off x="5808133" y="685801"/>
            <a:ext cx="4934479" cy="3615266"/>
          </a:xfrm>
        </p:spPr>
        <p:txBody>
          <a:bodyPr rtlCol="0">
            <a:norm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Päivämäärän paikkamerkki 4"/>
          <p:cNvSpPr>
            <a:spLocks noGrp="1"/>
          </p:cNvSpPr>
          <p:nvPr>
            <p:ph type="dt" sz="half" idx="10"/>
          </p:nvPr>
        </p:nvSpPr>
        <p:spPr/>
        <p:txBody>
          <a:bodyPr rtlCol="0"/>
          <a:lstStyle/>
          <a:p>
            <a:pPr rtl="0"/>
            <a:fld id="{271887A9-E824-444F-AC1D-F2C448A78CE4}" type="datetime1">
              <a:rPr lang="fi-FI" noProof="0" smtClean="0"/>
              <a:t>26.9.2024</a:t>
            </a:fld>
            <a:endParaRPr lang="fi-FI" noProof="0"/>
          </a:p>
        </p:txBody>
      </p:sp>
      <p:sp>
        <p:nvSpPr>
          <p:cNvPr id="6" name="Alatunnisteen paikkamerkki 5"/>
          <p:cNvSpPr>
            <a:spLocks noGrp="1"/>
          </p:cNvSpPr>
          <p:nvPr>
            <p:ph type="ftr" sz="quarter" idx="11"/>
          </p:nvPr>
        </p:nvSpPr>
        <p:spPr/>
        <p:txBody>
          <a:bodyPr rtlCol="0"/>
          <a:lstStyle/>
          <a:p>
            <a:pPr rtl="0"/>
            <a:endParaRPr lang="fi-FI" noProof="0"/>
          </a:p>
        </p:txBody>
      </p:sp>
      <p:sp>
        <p:nvSpPr>
          <p:cNvPr id="7" name="Dian numeron paikkamerkki 6"/>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rtlCol="0"/>
          <a:lstStyle>
            <a:lvl1pPr>
              <a:defRPr/>
            </a:lvl1pPr>
          </a:lstStyle>
          <a:p>
            <a:pPr rtl="0"/>
            <a:r>
              <a:rPr lang="fi-FI" noProof="0"/>
              <a:t>Muokkaa otsikon perustyyliä napsauttamalla</a:t>
            </a:r>
          </a:p>
        </p:txBody>
      </p:sp>
      <p:sp>
        <p:nvSpPr>
          <p:cNvPr id="3" name="Tekstin paikkamerkki 2"/>
          <p:cNvSpPr>
            <a:spLocks noGrp="1"/>
          </p:cNvSpPr>
          <p:nvPr>
            <p:ph type="body" idx="1" hasCustomPrompt="1"/>
          </p:nvPr>
        </p:nvSpPr>
        <p:spPr>
          <a:xfrm>
            <a:off x="972080" y="685800"/>
            <a:ext cx="4649787" cy="576262"/>
          </a:xfrm>
        </p:spPr>
        <p:txBody>
          <a:bodyPr rtlCol="0"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perustyyliä</a:t>
            </a:r>
          </a:p>
        </p:txBody>
      </p:sp>
      <p:sp>
        <p:nvSpPr>
          <p:cNvPr id="4" name="Sisällön paikkamerkki 3"/>
          <p:cNvSpPr>
            <a:spLocks noGrp="1"/>
          </p:cNvSpPr>
          <p:nvPr>
            <p:ph sz="half" idx="2" hasCustomPrompt="1"/>
          </p:nvPr>
        </p:nvSpPr>
        <p:spPr>
          <a:xfrm>
            <a:off x="684211" y="1270529"/>
            <a:ext cx="4937655" cy="3030538"/>
          </a:xfrm>
        </p:spPr>
        <p:txBody>
          <a:bodyPr rtlCol="0" anchor="t">
            <a:norm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p:cNvSpPr>
            <a:spLocks noGrp="1"/>
          </p:cNvSpPr>
          <p:nvPr>
            <p:ph type="body" sz="quarter" idx="3" hasCustomPrompt="1"/>
          </p:nvPr>
        </p:nvSpPr>
        <p:spPr>
          <a:xfrm>
            <a:off x="6079066" y="685800"/>
            <a:ext cx="4665134" cy="576262"/>
          </a:xfrm>
        </p:spPr>
        <p:txBody>
          <a:bodyPr rtlCol="0"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perustyyliä</a:t>
            </a:r>
          </a:p>
        </p:txBody>
      </p:sp>
      <p:sp>
        <p:nvSpPr>
          <p:cNvPr id="6" name="Sisällön paikkamerkki 5"/>
          <p:cNvSpPr>
            <a:spLocks noGrp="1"/>
          </p:cNvSpPr>
          <p:nvPr>
            <p:ph sz="quarter" idx="4" hasCustomPrompt="1"/>
          </p:nvPr>
        </p:nvSpPr>
        <p:spPr>
          <a:xfrm>
            <a:off x="5806545" y="1262062"/>
            <a:ext cx="4929188" cy="3030538"/>
          </a:xfrm>
        </p:spPr>
        <p:txBody>
          <a:bodyPr rtlCol="0" anchor="t">
            <a:norm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Päivämäärän paikkamerkki 6"/>
          <p:cNvSpPr>
            <a:spLocks noGrp="1"/>
          </p:cNvSpPr>
          <p:nvPr>
            <p:ph type="dt" sz="half" idx="10"/>
          </p:nvPr>
        </p:nvSpPr>
        <p:spPr/>
        <p:txBody>
          <a:bodyPr rtlCol="0"/>
          <a:lstStyle/>
          <a:p>
            <a:pPr rtl="0"/>
            <a:fld id="{C9C26E1C-427D-447C-8E98-301B963CAB25}" type="datetime1">
              <a:rPr lang="fi-FI" noProof="0" smtClean="0"/>
              <a:t>26.9.2024</a:t>
            </a:fld>
            <a:endParaRPr lang="fi-FI" noProof="0"/>
          </a:p>
        </p:txBody>
      </p:sp>
      <p:sp>
        <p:nvSpPr>
          <p:cNvPr id="8" name="Alatunnisteen paikkamerkki 7"/>
          <p:cNvSpPr>
            <a:spLocks noGrp="1"/>
          </p:cNvSpPr>
          <p:nvPr>
            <p:ph type="ftr" sz="quarter" idx="11"/>
          </p:nvPr>
        </p:nvSpPr>
        <p:spPr/>
        <p:txBody>
          <a:bodyPr rtlCol="0"/>
          <a:lstStyle/>
          <a:p>
            <a:pPr rtl="0"/>
            <a:endParaRPr lang="fi-FI" noProof="0"/>
          </a:p>
        </p:txBody>
      </p:sp>
      <p:sp>
        <p:nvSpPr>
          <p:cNvPr id="9" name="Dian numeron paikkamerkki 8"/>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rtlCol="0"/>
          <a:lstStyle/>
          <a:p>
            <a:pPr rtl="0"/>
            <a:r>
              <a:rPr lang="fi-FI" noProof="0"/>
              <a:t>Muokkaa otsikon perustyyliä napsauttamalla</a:t>
            </a:r>
          </a:p>
        </p:txBody>
      </p:sp>
      <p:sp>
        <p:nvSpPr>
          <p:cNvPr id="3" name="Päivämäärän paikkamerkki 2"/>
          <p:cNvSpPr>
            <a:spLocks noGrp="1"/>
          </p:cNvSpPr>
          <p:nvPr>
            <p:ph type="dt" sz="half" idx="10"/>
          </p:nvPr>
        </p:nvSpPr>
        <p:spPr/>
        <p:txBody>
          <a:bodyPr rtlCol="0"/>
          <a:lstStyle/>
          <a:p>
            <a:pPr rtl="0"/>
            <a:fld id="{923E0805-BFF3-4E91-9E87-747D28FF7577}" type="datetime1">
              <a:rPr lang="fi-FI" noProof="0" smtClean="0"/>
              <a:t>26.9.2024</a:t>
            </a:fld>
            <a:endParaRPr lang="fi-FI" noProof="0"/>
          </a:p>
        </p:txBody>
      </p:sp>
      <p:sp>
        <p:nvSpPr>
          <p:cNvPr id="4" name="Alatunnisteen paikkamerkki 3"/>
          <p:cNvSpPr>
            <a:spLocks noGrp="1"/>
          </p:cNvSpPr>
          <p:nvPr>
            <p:ph type="ftr" sz="quarter" idx="11"/>
          </p:nvPr>
        </p:nvSpPr>
        <p:spPr/>
        <p:txBody>
          <a:bodyPr rtlCol="0"/>
          <a:lstStyle/>
          <a:p>
            <a:pPr rtl="0"/>
            <a:endParaRPr lang="fi-FI" noProof="0"/>
          </a:p>
        </p:txBody>
      </p:sp>
      <p:sp>
        <p:nvSpPr>
          <p:cNvPr id="5" name="Dian numeron paikkamerkki 4"/>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rtlCol="0"/>
          <a:lstStyle/>
          <a:p>
            <a:pPr rtl="0"/>
            <a:fld id="{BE003428-CC45-42FE-8A97-BE9A5F246900}" type="datetime1">
              <a:rPr lang="fi-FI" noProof="0" smtClean="0"/>
              <a:t>26.9.2024</a:t>
            </a:fld>
            <a:endParaRPr lang="fi-FI" noProof="0"/>
          </a:p>
        </p:txBody>
      </p:sp>
      <p:sp>
        <p:nvSpPr>
          <p:cNvPr id="3" name="Alatunnisteen paikkamerkki 2"/>
          <p:cNvSpPr>
            <a:spLocks noGrp="1"/>
          </p:cNvSpPr>
          <p:nvPr>
            <p:ph type="ftr" sz="quarter" idx="11"/>
          </p:nvPr>
        </p:nvSpPr>
        <p:spPr/>
        <p:txBody>
          <a:bodyPr rtlCol="0"/>
          <a:lstStyle/>
          <a:p>
            <a:pPr rtl="0"/>
            <a:endParaRPr lang="fi-FI" noProof="0"/>
          </a:p>
        </p:txBody>
      </p:sp>
      <p:sp>
        <p:nvSpPr>
          <p:cNvPr id="4" name="Dian numeron paikkamerkki 3"/>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085012" y="685800"/>
            <a:ext cx="3657600" cy="1371600"/>
          </a:xfrm>
        </p:spPr>
        <p:txBody>
          <a:bodyPr rtlCol="0" anchor="b">
            <a:normAutofit/>
          </a:bodyPr>
          <a:lstStyle>
            <a:lvl1pPr algn="l">
              <a:defRPr sz="2400" b="0"/>
            </a:lvl1pPr>
          </a:lstStyle>
          <a:p>
            <a:pPr rtl="0"/>
            <a:r>
              <a:rPr lang="fi-FI" noProof="0"/>
              <a:t>Muokkaa otsikon perustyyliä napsauttamalla</a:t>
            </a:r>
          </a:p>
        </p:txBody>
      </p:sp>
      <p:sp>
        <p:nvSpPr>
          <p:cNvPr id="3" name="Sisällön paikkamerkki 2"/>
          <p:cNvSpPr>
            <a:spLocks noGrp="1"/>
          </p:cNvSpPr>
          <p:nvPr>
            <p:ph idx="1" hasCustomPrompt="1"/>
          </p:nvPr>
        </p:nvSpPr>
        <p:spPr>
          <a:xfrm>
            <a:off x="684212" y="685800"/>
            <a:ext cx="5943601" cy="5308600"/>
          </a:xfrm>
        </p:spPr>
        <p:txBody>
          <a:bodyPr rtlCol="0" anchor="ctr">
            <a:norm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p:cNvSpPr>
            <a:spLocks noGrp="1"/>
          </p:cNvSpPr>
          <p:nvPr>
            <p:ph type="body" sz="half" idx="2" hasCustomPrompt="1"/>
          </p:nvPr>
        </p:nvSpPr>
        <p:spPr>
          <a:xfrm>
            <a:off x="7085012" y="2209799"/>
            <a:ext cx="3657600" cy="2091267"/>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i-FI" noProof="0"/>
              <a:t>Muokkaa tekstin perustyyliä</a:t>
            </a:r>
          </a:p>
        </p:txBody>
      </p:sp>
      <p:sp>
        <p:nvSpPr>
          <p:cNvPr id="5" name="Päivämäärän paikkamerkki 4"/>
          <p:cNvSpPr>
            <a:spLocks noGrp="1"/>
          </p:cNvSpPr>
          <p:nvPr>
            <p:ph type="dt" sz="half" idx="10"/>
          </p:nvPr>
        </p:nvSpPr>
        <p:spPr/>
        <p:txBody>
          <a:bodyPr rtlCol="0"/>
          <a:lstStyle/>
          <a:p>
            <a:pPr rtl="0"/>
            <a:fld id="{3788AADE-2008-43CC-9E9A-911C0FD99C11}" type="datetime1">
              <a:rPr lang="fi-FI" noProof="0" smtClean="0"/>
              <a:t>26.9.2024</a:t>
            </a:fld>
            <a:endParaRPr lang="fi-FI" noProof="0"/>
          </a:p>
        </p:txBody>
      </p:sp>
      <p:sp>
        <p:nvSpPr>
          <p:cNvPr id="6" name="Alatunnisteen paikkamerkki 5"/>
          <p:cNvSpPr>
            <a:spLocks noGrp="1"/>
          </p:cNvSpPr>
          <p:nvPr>
            <p:ph type="ftr" sz="quarter" idx="11"/>
          </p:nvPr>
        </p:nvSpPr>
        <p:spPr/>
        <p:txBody>
          <a:bodyPr rtlCol="0"/>
          <a:lstStyle/>
          <a:p>
            <a:pPr rtl="0"/>
            <a:endParaRPr lang="fi-FI" noProof="0"/>
          </a:p>
        </p:txBody>
      </p:sp>
      <p:sp>
        <p:nvSpPr>
          <p:cNvPr id="7" name="Dian numeron paikkamerkki 6"/>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22812" y="1447800"/>
            <a:ext cx="6019800" cy="1143000"/>
          </a:xfrm>
        </p:spPr>
        <p:txBody>
          <a:bodyPr rtlCol="0" anchor="b">
            <a:normAutofit/>
          </a:bodyPr>
          <a:lstStyle>
            <a:lvl1pPr algn="l">
              <a:defRPr sz="2800" b="0"/>
            </a:lvl1pPr>
          </a:lstStyle>
          <a:p>
            <a:pPr rtl="0"/>
            <a:r>
              <a:rPr lang="fi-FI" noProof="0"/>
              <a:t>Muokkaa otsikon perustyyliä napsauttamalla</a:t>
            </a:r>
          </a:p>
        </p:txBody>
      </p:sp>
      <p:sp>
        <p:nvSpPr>
          <p:cNvPr id="14" name="Kuvan paikkamerkki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i-FI" noProof="0"/>
              <a:t>Lisää kuva napsauttamalla kuvaketta</a:t>
            </a:r>
          </a:p>
        </p:txBody>
      </p:sp>
      <p:sp>
        <p:nvSpPr>
          <p:cNvPr id="4" name="Tekstin paikkamerkki 3"/>
          <p:cNvSpPr>
            <a:spLocks noGrp="1"/>
          </p:cNvSpPr>
          <p:nvPr>
            <p:ph type="body" sz="half" idx="2" hasCustomPrompt="1"/>
          </p:nvPr>
        </p:nvSpPr>
        <p:spPr>
          <a:xfrm>
            <a:off x="4722812" y="2777066"/>
            <a:ext cx="6021388" cy="2048933"/>
          </a:xfrm>
        </p:spPr>
        <p:txBody>
          <a:bodyPr rtlCol="0"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i-FI" noProof="0"/>
              <a:t>Muokkaa tekstin perustyyliä</a:t>
            </a:r>
          </a:p>
        </p:txBody>
      </p:sp>
      <p:sp>
        <p:nvSpPr>
          <p:cNvPr id="5" name="Päivämäärän paikkamerkki 4"/>
          <p:cNvSpPr>
            <a:spLocks noGrp="1"/>
          </p:cNvSpPr>
          <p:nvPr>
            <p:ph type="dt" sz="half" idx="10"/>
          </p:nvPr>
        </p:nvSpPr>
        <p:spPr/>
        <p:txBody>
          <a:bodyPr rtlCol="0"/>
          <a:lstStyle/>
          <a:p>
            <a:pPr rtl="0"/>
            <a:fld id="{86284476-2A10-4AC8-973A-C2D615D7B08E}" type="datetime1">
              <a:rPr lang="fi-FI" noProof="0" smtClean="0"/>
              <a:t>26.9.2024</a:t>
            </a:fld>
            <a:endParaRPr lang="fi-FI" noProof="0"/>
          </a:p>
        </p:txBody>
      </p:sp>
      <p:sp>
        <p:nvSpPr>
          <p:cNvPr id="6" name="Alatunnisteen paikkamerkki 5"/>
          <p:cNvSpPr>
            <a:spLocks noGrp="1"/>
          </p:cNvSpPr>
          <p:nvPr>
            <p:ph type="ftr" sz="quarter" idx="11"/>
          </p:nvPr>
        </p:nvSpPr>
        <p:spPr/>
        <p:txBody>
          <a:bodyPr rtlCol="0"/>
          <a:lstStyle/>
          <a:p>
            <a:pPr rtl="0"/>
            <a:endParaRPr lang="fi-FI" noProof="0"/>
          </a:p>
        </p:txBody>
      </p:sp>
      <p:sp>
        <p:nvSpPr>
          <p:cNvPr id="7" name="Dian numeron paikkamerkki 6"/>
          <p:cNvSpPr>
            <a:spLocks noGrp="1"/>
          </p:cNvSpPr>
          <p:nvPr>
            <p:ph type="sldNum" sz="quarter" idx="12"/>
          </p:nvPr>
        </p:nvSpPr>
        <p:spPr/>
        <p:txBody>
          <a:bodyPr rtlCol="0"/>
          <a:lstStyle/>
          <a:p>
            <a:pPr rtl="0"/>
            <a:fld id="{D57F1E4F-1CFF-5643-939E-217C01CDF565}" type="slidenum">
              <a:rPr lang="fi-FI" noProof="0" smtClean="0"/>
              <a:pPr/>
              <a:t>‹#›</a:t>
            </a:fld>
            <a:endParaRPr lang="fi-FI"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Ryhmä 6"/>
          <p:cNvGrpSpPr/>
          <p:nvPr/>
        </p:nvGrpSpPr>
        <p:grpSpPr>
          <a:xfrm>
            <a:off x="9206969" y="2963333"/>
            <a:ext cx="2981858" cy="3208867"/>
            <a:chOff x="9206969" y="2963333"/>
            <a:chExt cx="2981858" cy="3208867"/>
          </a:xfrm>
        </p:grpSpPr>
        <p:cxnSp>
          <p:nvCxnSpPr>
            <p:cNvPr id="8" name="Suora yhdysviiva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uora yhdysviiva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uora yhdysviiva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Otsikon paikkamerkki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pPr rtl="0"/>
            <a:r>
              <a:rPr lang="fi-FI" noProof="0"/>
              <a:t>Muokkaa otsikon perustyyliä napsauttamalla</a:t>
            </a:r>
          </a:p>
        </p:txBody>
      </p:sp>
      <p:sp>
        <p:nvSpPr>
          <p:cNvPr id="3" name="Tekstin paikkamerkki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10E4514F-331E-4F11-8048-9262940501F1}" type="datetime1">
              <a:rPr lang="fi-FI" noProof="0" smtClean="0"/>
              <a:t>26.9.2024</a:t>
            </a:fld>
            <a:endParaRPr lang="fi-FI" noProof="0"/>
          </a:p>
        </p:txBody>
      </p:sp>
      <p:sp>
        <p:nvSpPr>
          <p:cNvPr id="5" name="Alatunnisteen paikkamerkki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endParaRPr lang="fi-FI" noProof="0"/>
          </a:p>
        </p:txBody>
      </p:sp>
      <p:sp>
        <p:nvSpPr>
          <p:cNvPr id="6" name="Dian numeron paikkamerkki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D57F1E4F-1CFF-5643-939E-217C01CDF565}" type="slidenum">
              <a:rPr lang="fi-FI" noProof="0" smtClean="0"/>
              <a:pPr/>
              <a:t>‹#›</a:t>
            </a:fld>
            <a:endParaRPr lang="fi-FI"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66" name="Suorakulmio 65">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 name="Otsikko 1">
            <a:extLst>
              <a:ext uri="{FF2B5EF4-FFF2-40B4-BE49-F238E27FC236}">
                <a16:creationId xmlns:a16="http://schemas.microsoft.com/office/drawing/2014/main" id="{E36BA91D-915C-49E9-BA6D-FB9B677ACAA3}"/>
              </a:ext>
            </a:extLst>
          </p:cNvPr>
          <p:cNvSpPr>
            <a:spLocks noGrp="1"/>
          </p:cNvSpPr>
          <p:nvPr>
            <p:ph type="ctrTitle"/>
          </p:nvPr>
        </p:nvSpPr>
        <p:spPr>
          <a:xfrm>
            <a:off x="7532710" y="628617"/>
            <a:ext cx="3971902" cy="3028983"/>
          </a:xfrm>
        </p:spPr>
        <p:txBody>
          <a:bodyPr rtlCol="0">
            <a:normAutofit/>
          </a:bodyPr>
          <a:lstStyle/>
          <a:p>
            <a:pPr rtl="0"/>
            <a:r>
              <a:rPr lang="fi-FI" dirty="0"/>
              <a:t>KORIAN KOULU</a:t>
            </a:r>
          </a:p>
        </p:txBody>
      </p:sp>
      <p:sp>
        <p:nvSpPr>
          <p:cNvPr id="3" name="Alaotsikko 2">
            <a:extLst>
              <a:ext uri="{FF2B5EF4-FFF2-40B4-BE49-F238E27FC236}">
                <a16:creationId xmlns:a16="http://schemas.microsoft.com/office/drawing/2014/main" id="{B5DB1A8A-4EF6-4157-8A00-84AEDB08838C}"/>
              </a:ext>
            </a:extLst>
          </p:cNvPr>
          <p:cNvSpPr>
            <a:spLocks noGrp="1"/>
          </p:cNvSpPr>
          <p:nvPr>
            <p:ph type="subTitle" idx="1"/>
          </p:nvPr>
        </p:nvSpPr>
        <p:spPr>
          <a:xfrm>
            <a:off x="7532709" y="3843868"/>
            <a:ext cx="4379891" cy="1564744"/>
          </a:xfrm>
        </p:spPr>
        <p:txBody>
          <a:bodyPr rtlCol="0">
            <a:normAutofit/>
          </a:bodyPr>
          <a:lstStyle/>
          <a:p>
            <a:pPr rtl="0"/>
            <a:r>
              <a:rPr lang="fi-FI" dirty="0">
                <a:solidFill>
                  <a:schemeClr val="accent1">
                    <a:lumMod val="50000"/>
                  </a:schemeClr>
                </a:solidFill>
              </a:rPr>
              <a:t>Yhteisöllisen oppilashuollon</a:t>
            </a:r>
          </a:p>
          <a:p>
            <a:pPr rtl="0"/>
            <a:r>
              <a:rPr lang="fi-FI" dirty="0">
                <a:solidFill>
                  <a:schemeClr val="accent1">
                    <a:lumMod val="50000"/>
                  </a:schemeClr>
                </a:solidFill>
              </a:rPr>
              <a:t>Lv 2024 – 2025</a:t>
            </a:r>
          </a:p>
          <a:p>
            <a:pPr rtl="0"/>
            <a:r>
              <a:rPr lang="fi-FI" dirty="0">
                <a:solidFill>
                  <a:schemeClr val="accent1">
                    <a:lumMod val="50000"/>
                  </a:schemeClr>
                </a:solidFill>
              </a:rPr>
              <a:t>vuosikello</a:t>
            </a:r>
          </a:p>
        </p:txBody>
      </p:sp>
      <p:sp>
        <p:nvSpPr>
          <p:cNvPr id="68" name="Vastakkaisista kulmista leikattu suorakulmio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pic>
        <p:nvPicPr>
          <p:cNvPr id="5" name="Kuva 4" descr="Oppilas kirjoittaa pöydän ääressä">
            <a:extLst>
              <a:ext uri="{FF2B5EF4-FFF2-40B4-BE49-F238E27FC236}">
                <a16:creationId xmlns:a16="http://schemas.microsoft.com/office/drawing/2014/main" id="{DB01D247-521D-46B2-B29A-935ED000F01B}"/>
              </a:ext>
            </a:extLst>
          </p:cNvPr>
          <p:cNvPicPr>
            <a:picLocks noChangeAspect="1"/>
          </p:cNvPicPr>
          <p:nvPr/>
        </p:nvPicPr>
        <p:blipFill rotWithShape="1">
          <a:blip r:embed="rId3"/>
          <a:srcRect l="15725" r="476" b="1"/>
          <a:stretch/>
        </p:blipFill>
        <p:spPr>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70" name="Ryhmä 69">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1" name="Suora yhdysviiva 70">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uora yhdysviiva 71">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uora yhdysviiva 72">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uora yhdysviiva 73">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uora yhdysviiva 74">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3" name="Sisällön paikkamerkki 5" descr="Oppilas kirjoittaa pöydän ääressä">
            <a:extLst>
              <a:ext uri="{FF2B5EF4-FFF2-40B4-BE49-F238E27FC236}">
                <a16:creationId xmlns:a16="http://schemas.microsoft.com/office/drawing/2014/main" id="{55D2AC52-3BB9-4E97-89BA-8129330AB449}"/>
              </a:ext>
            </a:extLst>
          </p:cNvPr>
          <p:cNvPicPr>
            <a:picLocks noChangeAspect="1"/>
          </p:cNvPicPr>
          <p:nvPr/>
        </p:nvPicPr>
        <p:blipFill rotWithShape="1">
          <a:blip r:embed="rId4"/>
          <a:srcRect l="5241" r="5241"/>
          <a:stretch/>
        </p:blipFill>
        <p:spPr>
          <a:xfrm>
            <a:off x="252077" y="620721"/>
            <a:ext cx="7265672" cy="5406005"/>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780818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4212" y="98212"/>
            <a:ext cx="8534400" cy="1507067"/>
          </a:xfrm>
        </p:spPr>
        <p:txBody>
          <a:bodyPr/>
          <a:lstStyle/>
          <a:p>
            <a:r>
              <a:rPr lang="fi-FI" dirty="0"/>
              <a:t>KEVÄTLUKUKAUSI</a:t>
            </a:r>
          </a:p>
        </p:txBody>
      </p:sp>
      <p:sp>
        <p:nvSpPr>
          <p:cNvPr id="3" name="Sisällön paikkamerkki 2"/>
          <p:cNvSpPr>
            <a:spLocks noGrp="1"/>
          </p:cNvSpPr>
          <p:nvPr>
            <p:ph idx="1"/>
          </p:nvPr>
        </p:nvSpPr>
        <p:spPr>
          <a:xfrm>
            <a:off x="684212" y="1172095"/>
            <a:ext cx="9806450" cy="5594155"/>
          </a:xfrm>
        </p:spPr>
        <p:txBody>
          <a:bodyPr>
            <a:normAutofit/>
          </a:bodyPr>
          <a:lstStyle/>
          <a:p>
            <a:pPr>
              <a:buFontTx/>
              <a:buChar char="-"/>
            </a:pPr>
            <a:r>
              <a:rPr lang="fi-FI" dirty="0"/>
              <a:t>Mielen hyvinvointitunnit 5. </a:t>
            </a:r>
          </a:p>
          <a:p>
            <a:pPr>
              <a:buFontTx/>
              <a:buChar char="-"/>
            </a:pPr>
            <a:r>
              <a:rPr lang="fi-FI" dirty="0"/>
              <a:t>Lähikoulukirjeet koulutulokkaille</a:t>
            </a:r>
          </a:p>
          <a:p>
            <a:pPr>
              <a:buFontTx/>
              <a:buChar char="-"/>
            </a:pPr>
            <a:r>
              <a:rPr lang="fi-FI" dirty="0"/>
              <a:t>Erikoisluokkahaku tulevat 3. ja 7. luokkalaiset tammikuussa</a:t>
            </a:r>
          </a:p>
          <a:p>
            <a:pPr>
              <a:buFontTx/>
              <a:buChar char="-"/>
            </a:pPr>
            <a:r>
              <a:rPr lang="fi-FI" dirty="0"/>
              <a:t>Erikoisluokkien valintatilaisuudet</a:t>
            </a:r>
          </a:p>
          <a:p>
            <a:pPr>
              <a:buFontTx/>
              <a:buChar char="-"/>
            </a:pPr>
            <a:r>
              <a:rPr lang="fi-FI" dirty="0"/>
              <a:t>Päätökset erikoisluokkapaikoista</a:t>
            </a:r>
          </a:p>
          <a:p>
            <a:pPr>
              <a:buFontTx/>
              <a:buChar char="-"/>
            </a:pPr>
            <a:r>
              <a:rPr lang="fi-FI" dirty="0"/>
              <a:t>Alueellinen verkostoiltapäivä</a:t>
            </a:r>
          </a:p>
          <a:p>
            <a:pPr>
              <a:buFontTx/>
              <a:buChar char="-"/>
            </a:pPr>
            <a:r>
              <a:rPr lang="fi-FI" dirty="0"/>
              <a:t>A2 kielivalinnat helmikuussa</a:t>
            </a:r>
          </a:p>
          <a:p>
            <a:pPr>
              <a:buFontTx/>
              <a:buChar char="-"/>
            </a:pPr>
            <a:r>
              <a:rPr lang="fi-FI" dirty="0"/>
              <a:t>Erityisen tuen esitykset helmikuussa</a:t>
            </a:r>
          </a:p>
          <a:p>
            <a:pPr>
              <a:buFontTx/>
              <a:buChar char="-"/>
            </a:pPr>
            <a:r>
              <a:rPr lang="fi-FI" dirty="0"/>
              <a:t>Tieto </a:t>
            </a:r>
            <a:r>
              <a:rPr lang="fi-FI" dirty="0" err="1"/>
              <a:t>erityis</a:t>
            </a:r>
            <a:r>
              <a:rPr lang="fi-FI" dirty="0"/>
              <a:t>- ja pienryhmäpaikoista huoltajille huhtikuussa</a:t>
            </a:r>
          </a:p>
          <a:p>
            <a:pPr>
              <a:buFontTx/>
              <a:buChar char="-"/>
            </a:pPr>
            <a:r>
              <a:rPr lang="fi-FI" dirty="0"/>
              <a:t>Koulutulokkaiden tutustuminen Korian ja Napan kouluissa toukokuussa</a:t>
            </a:r>
          </a:p>
          <a:p>
            <a:pPr>
              <a:buFontTx/>
              <a:buChar char="-"/>
            </a:pPr>
            <a:r>
              <a:rPr lang="fi-FI" dirty="0"/>
              <a:t>Elimäen yhtenäiskouluun menevien tutustumispäivä toukokuussa</a:t>
            </a:r>
          </a:p>
          <a:p>
            <a:pPr>
              <a:buFontTx/>
              <a:buChar char="-"/>
            </a:pPr>
            <a:r>
              <a:rPr lang="fi-FI" dirty="0"/>
              <a:t>Eskareiden tiedonsiirto kouluun toukokuussa</a:t>
            </a:r>
          </a:p>
        </p:txBody>
      </p:sp>
    </p:spTree>
    <p:extLst>
      <p:ext uri="{BB962C8B-B14F-4D97-AF65-F5344CB8AC3E}">
        <p14:creationId xmlns:p14="http://schemas.microsoft.com/office/powerpoint/2010/main" val="158623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566180" y="3843867"/>
            <a:ext cx="3798916" cy="2914380"/>
          </a:xfrm>
        </p:spPr>
        <p:txBody>
          <a:bodyPr>
            <a:normAutofit fontScale="90000"/>
          </a:bodyPr>
          <a:lstStyle/>
          <a:p>
            <a:r>
              <a:rPr lang="fi-FI" dirty="0"/>
              <a:t>Antoisaa lukuvuotta meille kaikille !</a:t>
            </a:r>
          </a:p>
        </p:txBody>
      </p:sp>
      <p:sp>
        <p:nvSpPr>
          <p:cNvPr id="3" name="Alaotsikko 2"/>
          <p:cNvSpPr>
            <a:spLocks noGrp="1"/>
          </p:cNvSpPr>
          <p:nvPr>
            <p:ph type="subTitle" idx="1"/>
          </p:nvPr>
        </p:nvSpPr>
        <p:spPr/>
        <p:txBody>
          <a:bodyPr/>
          <a:lstStyle/>
          <a:p>
            <a:endParaRPr lang="fi-FI"/>
          </a:p>
        </p:txBody>
      </p:sp>
      <p:pic>
        <p:nvPicPr>
          <p:cNvPr id="6" name="Kuva 5" descr="Kuva, joka sisältää kohteen piha-, taivas, talo, puu&#10;&#10;Kuvaus luotu automaattisesti">
            <a:extLst>
              <a:ext uri="{FF2B5EF4-FFF2-40B4-BE49-F238E27FC236}">
                <a16:creationId xmlns:a16="http://schemas.microsoft.com/office/drawing/2014/main" id="{DB151A1D-2885-0A03-4858-D552EB10BFBF}"/>
              </a:ext>
            </a:extLst>
          </p:cNvPr>
          <p:cNvPicPr>
            <a:picLocks noChangeAspect="1"/>
          </p:cNvPicPr>
          <p:nvPr/>
        </p:nvPicPr>
        <p:blipFill>
          <a:blip r:embed="rId2"/>
          <a:stretch>
            <a:fillRect/>
          </a:stretch>
        </p:blipFill>
        <p:spPr>
          <a:xfrm rot="5400000">
            <a:off x="-326636" y="1054296"/>
            <a:ext cx="6248917" cy="4686688"/>
          </a:xfrm>
          <a:prstGeom prst="rect">
            <a:avLst/>
          </a:prstGeom>
        </p:spPr>
      </p:pic>
    </p:spTree>
    <p:extLst>
      <p:ext uri="{BB962C8B-B14F-4D97-AF65-F5344CB8AC3E}">
        <p14:creationId xmlns:p14="http://schemas.microsoft.com/office/powerpoint/2010/main" val="98486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Ryhmä 23">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uora yhdysviiva 24">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uora yhdysviiva 25">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uora yhdysviiva 26">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uora yhdysviiva 27">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uora yhdysviiva 28">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Otsikko 1">
            <a:extLst>
              <a:ext uri="{FF2B5EF4-FFF2-40B4-BE49-F238E27FC236}">
                <a16:creationId xmlns:a16="http://schemas.microsoft.com/office/drawing/2014/main" id="{B3CC9E7E-C8DB-4D73-80B6-C5D35AD7F081}"/>
              </a:ext>
            </a:extLst>
          </p:cNvPr>
          <p:cNvSpPr>
            <a:spLocks noGrp="1"/>
          </p:cNvSpPr>
          <p:nvPr>
            <p:ph type="title"/>
          </p:nvPr>
        </p:nvSpPr>
        <p:spPr>
          <a:xfrm>
            <a:off x="518713" y="5270268"/>
            <a:ext cx="11592421" cy="1450264"/>
          </a:xfrm>
        </p:spPr>
        <p:txBody>
          <a:bodyPr vert="horz" lIns="91440" tIns="45720" rIns="91440" bIns="45720" rtlCol="0" anchor="ctr">
            <a:normAutofit/>
          </a:bodyPr>
          <a:lstStyle/>
          <a:p>
            <a:pPr algn="r" rtl="0"/>
            <a:r>
              <a:rPr lang="fi-FI" dirty="0"/>
              <a:t>LUKUVUODEN TÄRKEÄT </a:t>
            </a:r>
            <a:r>
              <a:rPr lang="fi-FI" dirty="0" err="1"/>
              <a:t>JUTUt</a:t>
            </a:r>
            <a:endParaRPr lang="fi-FI" dirty="0"/>
          </a:p>
        </p:txBody>
      </p:sp>
      <p:graphicFrame>
        <p:nvGraphicFramePr>
          <p:cNvPr id="9" name="Sisällön paikkamerkki 8" descr="Kuvakejoukko">
            <a:extLst>
              <a:ext uri="{FF2B5EF4-FFF2-40B4-BE49-F238E27FC236}">
                <a16:creationId xmlns:a16="http://schemas.microsoft.com/office/drawing/2014/main" id="{8EDEA472-192B-4242-9F8A-CF2C98BFB3C7}"/>
              </a:ext>
            </a:extLst>
          </p:cNvPr>
          <p:cNvGraphicFramePr>
            <a:graphicFrameLocks noGrp="1"/>
          </p:cNvGraphicFramePr>
          <p:nvPr>
            <p:ph sz="half" idx="2"/>
            <p:extLst>
              <p:ext uri="{D42A27DB-BD31-4B8C-83A1-F6EECF244321}">
                <p14:modId xmlns:p14="http://schemas.microsoft.com/office/powerpoint/2010/main" val="3563933111"/>
              </p:ext>
            </p:extLst>
          </p:nvPr>
        </p:nvGraphicFramePr>
        <p:xfrm>
          <a:off x="6543404" y="658237"/>
          <a:ext cx="4462724" cy="4612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Sisällön paikkamerkki 4" descr="Kuva, joka sisältää kohteen piha-, talo, puu, rakennus&#10;&#10;Kuvaus luotu automaattisesti">
            <a:extLst>
              <a:ext uri="{FF2B5EF4-FFF2-40B4-BE49-F238E27FC236}">
                <a16:creationId xmlns:a16="http://schemas.microsoft.com/office/drawing/2014/main" id="{931D669F-8805-8F46-CF32-776D8DEBDCDC}"/>
              </a:ext>
            </a:extLst>
          </p:cNvPr>
          <p:cNvPicPr>
            <a:picLocks noGrp="1" noChangeAspect="1"/>
          </p:cNvPicPr>
          <p:nvPr>
            <p:ph sz="half" idx="1"/>
          </p:nvPr>
        </p:nvPicPr>
        <p:blipFill>
          <a:blip r:embed="rId8"/>
          <a:stretch>
            <a:fillRect/>
          </a:stretch>
        </p:blipFill>
        <p:spPr>
          <a:xfrm>
            <a:off x="310515" y="775734"/>
            <a:ext cx="5873557" cy="3311073"/>
          </a:xfrm>
        </p:spPr>
      </p:pic>
      <p:sp>
        <p:nvSpPr>
          <p:cNvPr id="8" name="Rectangle 6">
            <a:extLst>
              <a:ext uri="{FF2B5EF4-FFF2-40B4-BE49-F238E27FC236}">
                <a16:creationId xmlns:a16="http://schemas.microsoft.com/office/drawing/2014/main" id="{C0C72F60-86F7-E23D-12FB-497634260BD0}"/>
              </a:ext>
            </a:extLst>
          </p:cNvPr>
          <p:cNvSpPr>
            <a:spLocks noChangeArrowheads="1"/>
          </p:cNvSpPr>
          <p:nvPr/>
        </p:nvSpPr>
        <p:spPr bwMode="auto">
          <a:xfrm>
            <a:off x="234893" y="-21240067"/>
            <a:ext cx="283821" cy="189898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300" b="0" i="0" u="none" strike="noStrike" cap="none" normalizeH="0" baseline="0" dirty="0">
                <a:ln>
                  <a:noFill/>
                </a:ln>
                <a:solidFill>
                  <a:srgbClr val="00B5C8"/>
                </a:solidFill>
                <a:effectLst/>
                <a:latin typeface="Arial" panose="020B0604020202020204" pitchFamily="34" charset="0"/>
                <a:cs typeface="Arial" panose="020B0604020202020204" pitchFamily="34" charset="0"/>
              </a:rPr>
              <a:t>  </a:t>
            </a:r>
            <a:r>
              <a:rPr kumimoji="0" lang="fi-FI" altLang="fi-FI" sz="40500" b="0" i="0" u="none" strike="noStrike" cap="none" normalizeH="0" baseline="0" dirty="0">
                <a:ln>
                  <a:noFill/>
                </a:ln>
                <a:solidFill>
                  <a:srgbClr val="00B5C8"/>
                </a:solidFill>
                <a:effectLst/>
                <a:latin typeface="Arial" panose="020B0604020202020204" pitchFamily="34" charset="0"/>
                <a:cs typeface="Arial" panose="020B0604020202020204" pitchFamily="34" charset="0"/>
              </a:rPr>
              <a:t>   </a:t>
            </a: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10" name="Tekstiruutu 9">
            <a:extLst>
              <a:ext uri="{FF2B5EF4-FFF2-40B4-BE49-F238E27FC236}">
                <a16:creationId xmlns:a16="http://schemas.microsoft.com/office/drawing/2014/main" id="{6700ED9B-5581-1B3F-79B5-B275308C019B}"/>
              </a:ext>
            </a:extLst>
          </p:cNvPr>
          <p:cNvSpPr txBox="1"/>
          <p:nvPr/>
        </p:nvSpPr>
        <p:spPr>
          <a:xfrm>
            <a:off x="234893" y="4188471"/>
            <a:ext cx="5413704" cy="2031325"/>
          </a:xfrm>
          <a:prstGeom prst="rect">
            <a:avLst/>
          </a:prstGeom>
          <a:noFill/>
        </p:spPr>
        <p:txBody>
          <a:bodyPr wrap="square" rtlCol="0">
            <a:spAutoFit/>
          </a:bodyPr>
          <a:lstStyle/>
          <a:p>
            <a:r>
              <a:rPr lang="fi-FI" dirty="0"/>
              <a:t>Korian koulu täyttää 140 vuotta lokakuussa. Synttäreitä juhlitaan 4.10. yhdessä perheiden kanssa avoimien ovien liikunnallisella koulupäivällä.</a:t>
            </a:r>
          </a:p>
          <a:p>
            <a:endParaRPr lang="fi-FI" dirty="0"/>
          </a:p>
          <a:p>
            <a:r>
              <a:rPr lang="fi-FI" dirty="0"/>
              <a:t>Pääsemme mukaan Tukioppilastoiminnan pilottiin.</a:t>
            </a:r>
          </a:p>
        </p:txBody>
      </p:sp>
    </p:spTree>
    <p:extLst>
      <p:ext uri="{BB962C8B-B14F-4D97-AF65-F5344CB8AC3E}">
        <p14:creationId xmlns:p14="http://schemas.microsoft.com/office/powerpoint/2010/main" val="9670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77786" y="315883"/>
            <a:ext cx="6019800" cy="737062"/>
          </a:xfrm>
        </p:spPr>
        <p:txBody>
          <a:bodyPr/>
          <a:lstStyle/>
          <a:p>
            <a:r>
              <a:rPr lang="fi-FI" dirty="0"/>
              <a:t>hyvinvointipuu</a:t>
            </a:r>
          </a:p>
        </p:txBody>
      </p:sp>
      <p:pic>
        <p:nvPicPr>
          <p:cNvPr id="8" name="Kuvan paikkamerkki 7" descr="Kuva, joka sisältää kohteen seinä, tussitaulu, taide, piirros&#10;&#10;Kuvaus luotu automaattisesti">
            <a:extLst>
              <a:ext uri="{FF2B5EF4-FFF2-40B4-BE49-F238E27FC236}">
                <a16:creationId xmlns:a16="http://schemas.microsoft.com/office/drawing/2014/main" id="{B787CD8C-3F65-DCAB-0CAF-7747F33F1515}"/>
              </a:ext>
            </a:extLst>
          </p:cNvPr>
          <p:cNvPicPr>
            <a:picLocks noGrp="1" noChangeAspect="1"/>
          </p:cNvPicPr>
          <p:nvPr>
            <p:ph type="pic" idx="1"/>
          </p:nvPr>
        </p:nvPicPr>
        <p:blipFill>
          <a:blip r:embed="rId2"/>
          <a:srcRect t="2176" b="2176"/>
          <a:stretch>
            <a:fillRect/>
          </a:stretch>
        </p:blipFill>
        <p:spPr>
          <a:xfrm rot="5400000">
            <a:off x="33440" y="1519031"/>
            <a:ext cx="5731018" cy="4111210"/>
          </a:xfrm>
        </p:spPr>
      </p:pic>
      <p:sp>
        <p:nvSpPr>
          <p:cNvPr id="4" name="Tekstin paikkamerkki 3"/>
          <p:cNvSpPr>
            <a:spLocks noGrp="1"/>
          </p:cNvSpPr>
          <p:nvPr>
            <p:ph type="body" sz="half" idx="2"/>
          </p:nvPr>
        </p:nvSpPr>
        <p:spPr>
          <a:xfrm>
            <a:off x="6011285" y="1435629"/>
            <a:ext cx="6021388" cy="3116658"/>
          </a:xfrm>
        </p:spPr>
        <p:txBody>
          <a:bodyPr/>
          <a:lstStyle/>
          <a:p>
            <a:r>
              <a:rPr lang="fi-FI" dirty="0"/>
              <a:t>Hyvinvointioppimisen suunnitelma on avattu hyvinvointipuun muotoon. Oppilaslähtöisesti toimitaan siten, että oppilaat määrittelevät, mihin kysymyksiin kultakin aihealueelta he haluavat tietoa ja vastauksia. </a:t>
            </a:r>
          </a:p>
          <a:p>
            <a:r>
              <a:rPr lang="fi-FI" dirty="0"/>
              <a:t>Puu on kaikkien nähtävänä Korialla koulun ruokalaan ja Napalla eteisen ovessa.</a:t>
            </a:r>
          </a:p>
          <a:p>
            <a:r>
              <a:rPr lang="fi-FI" dirty="0"/>
              <a:t>Samalla nostetaan näkyviin vahvuuspedagogiikkaa.</a:t>
            </a:r>
          </a:p>
        </p:txBody>
      </p:sp>
      <p:sp>
        <p:nvSpPr>
          <p:cNvPr id="5" name="Suorakulmio 4"/>
          <p:cNvSpPr/>
          <p:nvPr/>
        </p:nvSpPr>
        <p:spPr>
          <a:xfrm>
            <a:off x="3172691" y="6281302"/>
            <a:ext cx="660313" cy="204028"/>
          </a:xfrm>
          <a:prstGeom prst="rect">
            <a:avLst/>
          </a:prstGeom>
        </p:spPr>
        <p:txBody>
          <a:bodyPr wrap="square">
            <a:spAutoFit/>
          </a:bodyPr>
          <a:lstStyle/>
          <a:p>
            <a:endParaRPr lang="fi-FI" dirty="0"/>
          </a:p>
        </p:txBody>
      </p:sp>
    </p:spTree>
    <p:extLst>
      <p:ext uri="{BB962C8B-B14F-4D97-AF65-F5344CB8AC3E}">
        <p14:creationId xmlns:p14="http://schemas.microsoft.com/office/powerpoint/2010/main" val="359969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4211" y="141317"/>
            <a:ext cx="11311054" cy="914400"/>
          </a:xfrm>
        </p:spPr>
        <p:txBody>
          <a:bodyPr/>
          <a:lstStyle/>
          <a:p>
            <a:r>
              <a:rPr lang="fi-FI" dirty="0"/>
              <a:t>Mitä on yhteisöllinen oppilashuoltotyö ?</a:t>
            </a:r>
          </a:p>
        </p:txBody>
      </p:sp>
      <p:sp>
        <p:nvSpPr>
          <p:cNvPr id="3" name="Tekstin paikkamerkki 2"/>
          <p:cNvSpPr>
            <a:spLocks noGrp="1"/>
          </p:cNvSpPr>
          <p:nvPr>
            <p:ph type="body" idx="1"/>
          </p:nvPr>
        </p:nvSpPr>
        <p:spPr>
          <a:xfrm>
            <a:off x="684212" y="1213658"/>
            <a:ext cx="9033365" cy="4763193"/>
          </a:xfrm>
        </p:spPr>
        <p:txBody>
          <a:bodyPr/>
          <a:lstStyle/>
          <a:p>
            <a:r>
              <a:rPr lang="fi-FI" dirty="0"/>
              <a:t>Yhteisöllinen oppilashuolto edistää oppilaiden oppimista ja hyvinvointia sekä yhteisön hyvää vuorovaikutusta ja osallisuutta. Yhteisöllinen oppilashuolto tukee koko kouluyhteisöä ja on ensisijainen oppilashuollon työmuoto. Yhteisöllisessä työssä kehitetään ja edistetään kouluympäristön terveellisyyttä, esteettömyyttä ja turvallisuutta sekä koko yhteisön hyvinvointia. Siihen kuuluvat myös koulun toimintakyvystä huolehtiminen ongelma- ja kriisitilanteissa. Yhteisöllinen oppilashuolto on suunnitelmallista ja tavoitteellista työtä koulun arjessa. Yhteisöllistä oppilashuoltoa toteuttavat kaikki koulun toimijat. </a:t>
            </a:r>
          </a:p>
          <a:p>
            <a:r>
              <a:rPr lang="fi-FI" dirty="0"/>
              <a:t>Yhteisöllinen oppilashuoltotyö suunnataan usein kaikille yhteisön jäsenille, mutta sitä voidaan myös kohdentaa tietyille luokka-asteille tai ryhmille, esimerkiksi koulun </a:t>
            </a:r>
            <a:r>
              <a:rPr lang="fi-FI" dirty="0" err="1"/>
              <a:t>aloittamis</a:t>
            </a:r>
            <a:r>
              <a:rPr lang="fi-FI" dirty="0"/>
              <a:t>- tai päättämisvaiheeseen tai yhteisesti tunnistettuun ongelmaan. Oppilaiden keskinäisen vuorovaikutuksen tukeminen ja tunne- ja sosiaalisten taitojen vahvistaminen sekä ryhmien hyvästä ilmapiiristä huolehtiminen edistävät työrauhaa. Toiminnallisten ja luovuutta edistävien menetelmien käyttö opetuksessa sekä ennakointi ja kiireettömyys koulutyön järjestämisessä vahvistavat yhteisön hyvinvointia.</a:t>
            </a:r>
          </a:p>
        </p:txBody>
      </p:sp>
    </p:spTree>
    <p:extLst>
      <p:ext uri="{BB962C8B-B14F-4D97-AF65-F5344CB8AC3E}">
        <p14:creationId xmlns:p14="http://schemas.microsoft.com/office/powerpoint/2010/main" val="1161625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4212" y="224443"/>
            <a:ext cx="8534401" cy="1337182"/>
          </a:xfrm>
        </p:spPr>
        <p:txBody>
          <a:bodyPr/>
          <a:lstStyle/>
          <a:p>
            <a:r>
              <a:rPr lang="fi-FI" dirty="0"/>
              <a:t>Läpi lukuvuoden jatkuvaa yhteisöllistä oppilashuoltoa</a:t>
            </a:r>
          </a:p>
        </p:txBody>
      </p:sp>
      <p:sp>
        <p:nvSpPr>
          <p:cNvPr id="3" name="Tekstin paikkamerkki 2"/>
          <p:cNvSpPr>
            <a:spLocks noGrp="1"/>
          </p:cNvSpPr>
          <p:nvPr>
            <p:ph type="body" idx="1"/>
          </p:nvPr>
        </p:nvSpPr>
        <p:spPr>
          <a:xfrm>
            <a:off x="684212" y="1812175"/>
            <a:ext cx="10222085" cy="4829694"/>
          </a:xfrm>
        </p:spPr>
        <p:txBody>
          <a:bodyPr>
            <a:normAutofit/>
          </a:bodyPr>
          <a:lstStyle/>
          <a:p>
            <a:pPr marL="285750" indent="-285750">
              <a:buFontTx/>
              <a:buChar char="-"/>
            </a:pPr>
            <a:r>
              <a:rPr lang="fi-FI" dirty="0"/>
              <a:t>Oppilaskuntatoiminta</a:t>
            </a:r>
          </a:p>
          <a:p>
            <a:pPr marL="285750" indent="-285750">
              <a:buFontTx/>
              <a:buChar char="-"/>
            </a:pPr>
            <a:r>
              <a:rPr lang="fi-FI" dirty="0"/>
              <a:t>Tukioppilastoiminnan pilottiin osallistuminen alkaa</a:t>
            </a:r>
          </a:p>
          <a:p>
            <a:pPr marL="285750" indent="-285750">
              <a:buFontTx/>
              <a:buChar char="-"/>
            </a:pPr>
            <a:r>
              <a:rPr lang="fi-FI" dirty="0" err="1"/>
              <a:t>Ryhmäyttämiset</a:t>
            </a:r>
            <a:r>
              <a:rPr lang="fi-FI" dirty="0"/>
              <a:t> ja luokkamuotoinen yhteisöllinen työskentely tarvittaessa sekä ennalta sovitusti</a:t>
            </a:r>
          </a:p>
          <a:p>
            <a:pPr marL="285750" indent="-285750">
              <a:buFontTx/>
              <a:buChar char="-"/>
            </a:pPr>
            <a:r>
              <a:rPr lang="fi-FI" dirty="0" err="1"/>
              <a:t>KiVa</a:t>
            </a:r>
            <a:r>
              <a:rPr lang="fi-FI" dirty="0"/>
              <a:t> koulu-toiminta</a:t>
            </a:r>
          </a:p>
          <a:p>
            <a:pPr marL="285750" indent="-285750">
              <a:buFontTx/>
              <a:buChar char="-"/>
            </a:pPr>
            <a:r>
              <a:rPr lang="fi-FI" dirty="0"/>
              <a:t>JEA-toiminta </a:t>
            </a:r>
          </a:p>
          <a:p>
            <a:pPr marL="285750" indent="-285750">
              <a:buFontTx/>
              <a:buChar char="-"/>
            </a:pPr>
            <a:r>
              <a:rPr lang="fi-FI" dirty="0"/>
              <a:t>Kummioppilastoiminta</a:t>
            </a:r>
          </a:p>
          <a:p>
            <a:pPr marL="285750" indent="-285750">
              <a:buFontTx/>
              <a:buChar char="-"/>
            </a:pPr>
            <a:r>
              <a:rPr lang="fi-FI" dirty="0"/>
              <a:t>Välkkäritoiminta</a:t>
            </a:r>
          </a:p>
          <a:p>
            <a:pPr marL="285750" indent="-285750">
              <a:buFontTx/>
              <a:buChar char="-"/>
            </a:pPr>
            <a:r>
              <a:rPr lang="fi-FI" dirty="0"/>
              <a:t>Sisävälkät </a:t>
            </a:r>
            <a:r>
              <a:rPr lang="fi-FI" dirty="0" err="1"/>
              <a:t>monnarin</a:t>
            </a:r>
            <a:r>
              <a:rPr lang="fi-FI" dirty="0"/>
              <a:t> salissa</a:t>
            </a:r>
          </a:p>
          <a:p>
            <a:pPr marL="285750" indent="-285750">
              <a:buFontTx/>
              <a:buChar char="-"/>
            </a:pPr>
            <a:r>
              <a:rPr lang="fi-FI" dirty="0"/>
              <a:t>Lukuvälkät erityisopettajan luona</a:t>
            </a:r>
          </a:p>
          <a:p>
            <a:pPr marL="285750" indent="-285750">
              <a:buFontTx/>
              <a:buChar char="-"/>
            </a:pPr>
            <a:r>
              <a:rPr lang="fi-FI" dirty="0"/>
              <a:t>Vastuutehtävätoiminta esim. ruokalassa ja kirjastossa</a:t>
            </a:r>
          </a:p>
          <a:p>
            <a:pPr lvl="1"/>
            <a:endParaRPr lang="fi-FI" dirty="0"/>
          </a:p>
          <a:p>
            <a:pPr marL="285750" indent="-285750">
              <a:buFontTx/>
              <a:buChar char="-"/>
            </a:pPr>
            <a:endParaRPr lang="fi-FI" dirty="0"/>
          </a:p>
        </p:txBody>
      </p:sp>
    </p:spTree>
    <p:extLst>
      <p:ext uri="{BB962C8B-B14F-4D97-AF65-F5344CB8AC3E}">
        <p14:creationId xmlns:p14="http://schemas.microsoft.com/office/powerpoint/2010/main" val="337101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4211" y="5260416"/>
            <a:ext cx="8534400" cy="1507067"/>
          </a:xfrm>
        </p:spPr>
        <p:txBody>
          <a:bodyPr/>
          <a:lstStyle/>
          <a:p>
            <a:r>
              <a:rPr lang="fi-FI" dirty="0"/>
              <a:t>Yhteistyötahoja, verkostotyötä</a:t>
            </a:r>
          </a:p>
        </p:txBody>
      </p:sp>
      <p:sp>
        <p:nvSpPr>
          <p:cNvPr id="3" name="Sisällön paikkamerkki 2"/>
          <p:cNvSpPr>
            <a:spLocks noGrp="1"/>
          </p:cNvSpPr>
          <p:nvPr>
            <p:ph sz="half" idx="1"/>
          </p:nvPr>
        </p:nvSpPr>
        <p:spPr>
          <a:xfrm>
            <a:off x="684211" y="374073"/>
            <a:ext cx="4937655" cy="4987635"/>
          </a:xfrm>
        </p:spPr>
        <p:txBody>
          <a:bodyPr>
            <a:normAutofit fontScale="92500" lnSpcReduction="20000"/>
          </a:bodyPr>
          <a:lstStyle/>
          <a:p>
            <a:pPr>
              <a:buFontTx/>
              <a:buChar char="-"/>
            </a:pPr>
            <a:r>
              <a:rPr lang="fi-FI" dirty="0"/>
              <a:t>Elimäki-Koria ydinryhmä </a:t>
            </a:r>
          </a:p>
          <a:p>
            <a:pPr>
              <a:buFontTx/>
              <a:buChar char="-"/>
            </a:pPr>
            <a:r>
              <a:rPr lang="fi-FI" dirty="0"/>
              <a:t>Perheneuvolat</a:t>
            </a:r>
          </a:p>
          <a:p>
            <a:pPr>
              <a:buFontTx/>
              <a:buChar char="-"/>
            </a:pPr>
            <a:r>
              <a:rPr lang="fi-FI" dirty="0"/>
              <a:t>Lasten psykiatrinen poliklinikka</a:t>
            </a:r>
          </a:p>
          <a:p>
            <a:pPr>
              <a:buFontTx/>
              <a:buChar char="-"/>
            </a:pPr>
            <a:r>
              <a:rPr lang="fi-FI" dirty="0"/>
              <a:t>Sairaalaopetus</a:t>
            </a:r>
          </a:p>
          <a:p>
            <a:pPr>
              <a:buFontTx/>
              <a:buChar char="-"/>
            </a:pPr>
            <a:r>
              <a:rPr lang="fi-FI" dirty="0"/>
              <a:t>Nuorisotoimi</a:t>
            </a:r>
          </a:p>
          <a:p>
            <a:pPr>
              <a:buFontTx/>
              <a:buChar char="-"/>
            </a:pPr>
            <a:r>
              <a:rPr lang="fi-FI" dirty="0"/>
              <a:t>Paikalliset harrasteseurat</a:t>
            </a:r>
          </a:p>
          <a:p>
            <a:pPr>
              <a:buFontTx/>
              <a:buChar char="-"/>
            </a:pPr>
            <a:r>
              <a:rPr lang="fi-FI" dirty="0"/>
              <a:t>Koulupoliisi</a:t>
            </a:r>
          </a:p>
          <a:p>
            <a:pPr>
              <a:buFontTx/>
              <a:buChar char="-"/>
            </a:pPr>
            <a:r>
              <a:rPr lang="fi-FI" dirty="0"/>
              <a:t>Lastensuojelu</a:t>
            </a:r>
          </a:p>
          <a:p>
            <a:pPr>
              <a:buFontTx/>
              <a:buChar char="-"/>
            </a:pPr>
            <a:r>
              <a:rPr lang="fi-FI" dirty="0"/>
              <a:t>Kirjasto</a:t>
            </a:r>
          </a:p>
          <a:p>
            <a:pPr>
              <a:buFontTx/>
              <a:buChar char="-"/>
            </a:pPr>
            <a:r>
              <a:rPr lang="fi-FI" dirty="0"/>
              <a:t>Paikalliset seurakunnat</a:t>
            </a:r>
          </a:p>
          <a:p>
            <a:pPr>
              <a:buFontTx/>
              <a:buChar char="-"/>
            </a:pPr>
            <a:r>
              <a:rPr lang="fi-FI" dirty="0"/>
              <a:t>Varhaiskasvatus</a:t>
            </a:r>
          </a:p>
          <a:p>
            <a:pPr>
              <a:buFontTx/>
              <a:buChar char="-"/>
            </a:pPr>
            <a:r>
              <a:rPr lang="fi-FI" dirty="0"/>
              <a:t>Yläkoulut</a:t>
            </a:r>
          </a:p>
          <a:p>
            <a:pPr>
              <a:buFontTx/>
              <a:buChar char="-"/>
            </a:pPr>
            <a:r>
              <a:rPr lang="fi-FI" dirty="0"/>
              <a:t>MLL (tukioppilastoiminta)</a:t>
            </a:r>
          </a:p>
          <a:p>
            <a:endParaRPr lang="fi-FI" dirty="0"/>
          </a:p>
        </p:txBody>
      </p:sp>
      <p:sp>
        <p:nvSpPr>
          <p:cNvPr id="4" name="Sisällön paikkamerkki 3"/>
          <p:cNvSpPr>
            <a:spLocks noGrp="1"/>
          </p:cNvSpPr>
          <p:nvPr>
            <p:ph sz="half" idx="2"/>
          </p:nvPr>
        </p:nvSpPr>
        <p:spPr>
          <a:xfrm>
            <a:off x="5808133" y="232756"/>
            <a:ext cx="6004252" cy="5027659"/>
          </a:xfrm>
        </p:spPr>
        <p:txBody>
          <a:bodyPr>
            <a:normAutofit fontScale="92500" lnSpcReduction="20000"/>
          </a:bodyPr>
          <a:lstStyle/>
          <a:p>
            <a:r>
              <a:rPr lang="fi-FI" dirty="0"/>
              <a:t>Perhekeskus</a:t>
            </a:r>
          </a:p>
          <a:p>
            <a:r>
              <a:rPr lang="fi-FI" dirty="0"/>
              <a:t>Korian Puustelli</a:t>
            </a:r>
          </a:p>
          <a:p>
            <a:r>
              <a:rPr lang="fi-FI" dirty="0"/>
              <a:t>Vanhempainyhdistykset ja luokkatoimikunnat</a:t>
            </a:r>
          </a:p>
          <a:p>
            <a:r>
              <a:rPr lang="fi-FI" dirty="0"/>
              <a:t>Oppilaiden perheet</a:t>
            </a:r>
          </a:p>
        </p:txBody>
      </p:sp>
    </p:spTree>
    <p:extLst>
      <p:ext uri="{BB962C8B-B14F-4D97-AF65-F5344CB8AC3E}">
        <p14:creationId xmlns:p14="http://schemas.microsoft.com/office/powerpoint/2010/main" val="318215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346441" y="-64424"/>
            <a:ext cx="5775988" cy="1143000"/>
          </a:xfrm>
        </p:spPr>
        <p:txBody>
          <a:bodyPr/>
          <a:lstStyle/>
          <a:p>
            <a:r>
              <a:rPr lang="fi-FI" dirty="0"/>
              <a:t> Oppilashuoltohenkilöstö</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23086" r="23086"/>
          <a:stretch>
            <a:fillRect/>
          </a:stretch>
        </p:blipFill>
        <p:spPr>
          <a:xfrm>
            <a:off x="989013" y="914400"/>
            <a:ext cx="3466610" cy="5309372"/>
          </a:xfrm>
          <a:prstGeom prst="snip2DiagRect">
            <a:avLst>
              <a:gd name="adj1" fmla="val 13593"/>
              <a:gd name="adj2" fmla="val 0"/>
            </a:avLst>
          </a:prstGeom>
        </p:spPr>
      </p:pic>
      <p:sp>
        <p:nvSpPr>
          <p:cNvPr id="4" name="Tekstin paikkamerkki 3"/>
          <p:cNvSpPr>
            <a:spLocks noGrp="1"/>
          </p:cNvSpPr>
          <p:nvPr>
            <p:ph type="body" sz="half" idx="2"/>
          </p:nvPr>
        </p:nvSpPr>
        <p:spPr>
          <a:xfrm>
            <a:off x="4829390" y="1604970"/>
            <a:ext cx="7027830" cy="3947931"/>
          </a:xfrm>
        </p:spPr>
        <p:txBody>
          <a:bodyPr>
            <a:normAutofit fontScale="92500"/>
          </a:bodyPr>
          <a:lstStyle/>
          <a:p>
            <a:pPr marL="285750" indent="-285750">
              <a:buFont typeface="Arial" panose="020B0604020202020204" pitchFamily="34" charset="0"/>
              <a:buChar char="•"/>
            </a:pPr>
            <a:r>
              <a:rPr lang="fi-FI" dirty="0"/>
              <a:t>Kouluterveydenhoitaja Anniina Lindgren</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r>
              <a:rPr lang="fi-FI" dirty="0"/>
              <a:t>Koulukuraattori Kati Joukainen  </a:t>
            </a:r>
          </a:p>
          <a:p>
            <a:endParaRPr lang="fi-FI" dirty="0"/>
          </a:p>
          <a:p>
            <a:pPr marL="285750" indent="-285750">
              <a:buFont typeface="Arial" panose="020B0604020202020204" pitchFamily="34" charset="0"/>
              <a:buChar char="•"/>
            </a:pPr>
            <a:r>
              <a:rPr lang="fi-FI" dirty="0"/>
              <a:t>Hyvinvointitutor Karoliina Vainio</a:t>
            </a:r>
          </a:p>
          <a:p>
            <a:endParaRPr lang="fi-FI" dirty="0"/>
          </a:p>
          <a:p>
            <a:pPr marL="285750" indent="-285750">
              <a:buFont typeface="Arial" panose="020B0604020202020204" pitchFamily="34" charset="0"/>
              <a:buChar char="•"/>
            </a:pPr>
            <a:r>
              <a:rPr lang="fi-FI" dirty="0"/>
              <a:t>Koulupsykologi 1.12.2021 alkaen koululla ei ole koulupsykologia</a:t>
            </a:r>
          </a:p>
          <a:p>
            <a:pPr marL="285750" indent="-285750">
              <a:buFont typeface="Arial" panose="020B0604020202020204" pitchFamily="34" charset="0"/>
              <a:buChar char="•"/>
            </a:pPr>
            <a:endParaRPr lang="fi-FI" dirty="0"/>
          </a:p>
          <a:p>
            <a:pPr marL="742950" lvl="1" indent="-285750">
              <a:buFont typeface="Arial" panose="020B0604020202020204" pitchFamily="34" charset="0"/>
              <a:buChar char="•"/>
            </a:pPr>
            <a:r>
              <a:rPr lang="fi-FI" sz="2000" dirty="0"/>
              <a:t>Kaikki käyvät tarvittaessa myös Napan toimipisteessä</a:t>
            </a:r>
            <a:r>
              <a:rPr lang="fi-FI" sz="1800" dirty="0"/>
              <a:t> </a:t>
            </a:r>
          </a:p>
          <a:p>
            <a:pPr marL="285750" indent="-285750">
              <a:buFont typeface="Arial" panose="020B0604020202020204" pitchFamily="34" charset="0"/>
              <a:buChar char="•"/>
            </a:pPr>
            <a:endParaRPr lang="fi-FI" dirty="0"/>
          </a:p>
          <a:p>
            <a:endParaRPr lang="fi-FI" dirty="0"/>
          </a:p>
        </p:txBody>
      </p:sp>
    </p:spTree>
    <p:extLst>
      <p:ext uri="{BB962C8B-B14F-4D97-AF65-F5344CB8AC3E}">
        <p14:creationId xmlns:p14="http://schemas.microsoft.com/office/powerpoint/2010/main" val="496915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4212" y="98212"/>
            <a:ext cx="8534400" cy="1507067"/>
          </a:xfrm>
        </p:spPr>
        <p:txBody>
          <a:bodyPr/>
          <a:lstStyle/>
          <a:p>
            <a:r>
              <a:rPr lang="fi-FI" dirty="0" err="1"/>
              <a:t>SYYSLUKUKAuSI</a:t>
            </a:r>
            <a:endParaRPr lang="fi-FI" dirty="0"/>
          </a:p>
        </p:txBody>
      </p:sp>
      <p:sp>
        <p:nvSpPr>
          <p:cNvPr id="3" name="Sisällön paikkamerkki 2"/>
          <p:cNvSpPr>
            <a:spLocks noGrp="1"/>
          </p:cNvSpPr>
          <p:nvPr>
            <p:ph idx="1"/>
          </p:nvPr>
        </p:nvSpPr>
        <p:spPr>
          <a:xfrm>
            <a:off x="684211" y="1213659"/>
            <a:ext cx="10828915" cy="5552592"/>
          </a:xfrm>
        </p:spPr>
        <p:txBody>
          <a:bodyPr>
            <a:normAutofit fontScale="92500" lnSpcReduction="20000"/>
          </a:bodyPr>
          <a:lstStyle/>
          <a:p>
            <a:pPr>
              <a:buFontTx/>
              <a:buChar char="-"/>
            </a:pPr>
            <a:r>
              <a:rPr lang="fi-FI" dirty="0"/>
              <a:t>Kiva koulu-</a:t>
            </a:r>
            <a:r>
              <a:rPr lang="fi-FI" dirty="0" err="1"/>
              <a:t>tiimiläiset</a:t>
            </a:r>
            <a:r>
              <a:rPr lang="fi-FI" dirty="0"/>
              <a:t> käyvät vierailulla kaikissa luokissa</a:t>
            </a:r>
          </a:p>
          <a:p>
            <a:pPr>
              <a:buFontTx/>
              <a:buChar char="-"/>
            </a:pPr>
            <a:r>
              <a:rPr lang="fi-FI" dirty="0"/>
              <a:t>Erityisopettajat perehtyvät 1. luokkiin ensimmäisten kouluviikkojen ajan</a:t>
            </a:r>
          </a:p>
          <a:p>
            <a:r>
              <a:rPr lang="fi-FI" dirty="0"/>
              <a:t>Oppilashuollon ”poissaolokummit” -Oppilaiden poissaolojen tsekkaus neljä kertaa vuoden aikana (ennen syysloma, joulua, talvilomaa ja  kesää) "poissaolokummin" kanssa:</a:t>
            </a:r>
          </a:p>
          <a:p>
            <a:r>
              <a:rPr lang="fi-FI" dirty="0">
                <a:solidFill>
                  <a:schemeClr val="accent1">
                    <a:lumMod val="50000"/>
                  </a:schemeClr>
                </a:solidFill>
              </a:rPr>
              <a:t>1AB, 2A Tarja			</a:t>
            </a:r>
          </a:p>
          <a:p>
            <a:r>
              <a:rPr lang="fi-FI" dirty="0">
                <a:solidFill>
                  <a:schemeClr val="accent1">
                    <a:lumMod val="50000"/>
                  </a:schemeClr>
                </a:solidFill>
              </a:rPr>
              <a:t>6ABC Varpu</a:t>
            </a:r>
          </a:p>
          <a:p>
            <a:r>
              <a:rPr lang="fi-FI" dirty="0">
                <a:solidFill>
                  <a:schemeClr val="accent1">
                    <a:lumMod val="50000"/>
                  </a:schemeClr>
                </a:solidFill>
              </a:rPr>
              <a:t>Pienluokat ja Napan luokat Sinikka</a:t>
            </a:r>
          </a:p>
          <a:p>
            <a:r>
              <a:rPr lang="fi-FI" dirty="0">
                <a:solidFill>
                  <a:schemeClr val="accent1">
                    <a:lumMod val="50000"/>
                  </a:schemeClr>
                </a:solidFill>
              </a:rPr>
              <a:t>5AB Anniina</a:t>
            </a:r>
          </a:p>
          <a:p>
            <a:r>
              <a:rPr lang="fi-FI" dirty="0">
                <a:solidFill>
                  <a:schemeClr val="accent1">
                    <a:lumMod val="50000"/>
                  </a:schemeClr>
                </a:solidFill>
              </a:rPr>
              <a:t>3ABC Karoliina</a:t>
            </a:r>
          </a:p>
          <a:p>
            <a:r>
              <a:rPr lang="fi-FI" dirty="0">
                <a:solidFill>
                  <a:schemeClr val="accent1">
                    <a:lumMod val="50000"/>
                  </a:schemeClr>
                </a:solidFill>
              </a:rPr>
              <a:t>4ABC Kati</a:t>
            </a:r>
          </a:p>
          <a:p>
            <a:pPr>
              <a:buFontTx/>
              <a:buChar char="-"/>
            </a:pPr>
            <a:r>
              <a:rPr lang="fi-FI" dirty="0"/>
              <a:t>henkilökunnan perehdytys turvallisuusasioihin, vastuuhenkilöiden varmistaminen </a:t>
            </a:r>
          </a:p>
          <a:p>
            <a:pPr>
              <a:buFontTx/>
              <a:buChar char="-"/>
            </a:pPr>
            <a:r>
              <a:rPr lang="fi-FI" dirty="0"/>
              <a:t>Huoltajille Wilma-viesti yhteisöllisen oppilashuoltotyön ideoista ja toiveista (rehtori)</a:t>
            </a:r>
          </a:p>
          <a:p>
            <a:pPr>
              <a:buFontTx/>
              <a:buChar char="-"/>
            </a:pPr>
            <a:r>
              <a:rPr lang="fi-FI" dirty="0"/>
              <a:t>5. luokkien MOVE-mittaukset </a:t>
            </a:r>
            <a:r>
              <a:rPr lang="fi-FI" dirty="0" err="1"/>
              <a:t>monnarilla</a:t>
            </a:r>
            <a:endParaRPr lang="fi-FI" dirty="0"/>
          </a:p>
          <a:p>
            <a:pPr>
              <a:buFontTx/>
              <a:buChar char="-"/>
            </a:pPr>
            <a:r>
              <a:rPr lang="fi-FI" dirty="0"/>
              <a:t>KiVa-kouluvuoden avaus</a:t>
            </a:r>
          </a:p>
          <a:p>
            <a:pPr marL="0" indent="0">
              <a:buNone/>
            </a:pPr>
            <a:endParaRPr lang="fi-FI" dirty="0"/>
          </a:p>
        </p:txBody>
      </p:sp>
    </p:spTree>
    <p:extLst>
      <p:ext uri="{BB962C8B-B14F-4D97-AF65-F5344CB8AC3E}">
        <p14:creationId xmlns:p14="http://schemas.microsoft.com/office/powerpoint/2010/main" val="47003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4212" y="98212"/>
            <a:ext cx="8534400" cy="1507067"/>
          </a:xfrm>
        </p:spPr>
        <p:txBody>
          <a:bodyPr/>
          <a:lstStyle/>
          <a:p>
            <a:r>
              <a:rPr lang="fi-FI" dirty="0"/>
              <a:t>SYYSLUKUKAUSI</a:t>
            </a:r>
          </a:p>
        </p:txBody>
      </p:sp>
      <p:sp>
        <p:nvSpPr>
          <p:cNvPr id="3" name="Sisällön paikkamerkki 2"/>
          <p:cNvSpPr>
            <a:spLocks noGrp="1"/>
          </p:cNvSpPr>
          <p:nvPr>
            <p:ph idx="1"/>
          </p:nvPr>
        </p:nvSpPr>
        <p:spPr>
          <a:xfrm>
            <a:off x="684212" y="1753985"/>
            <a:ext cx="10496406" cy="5012265"/>
          </a:xfrm>
        </p:spPr>
        <p:txBody>
          <a:bodyPr>
            <a:normAutofit/>
          </a:bodyPr>
          <a:lstStyle/>
          <a:p>
            <a:pPr>
              <a:buFontTx/>
              <a:buChar char="-"/>
            </a:pPr>
            <a:r>
              <a:rPr lang="fi-FI" dirty="0"/>
              <a:t>Koulukuraattorin älylaitetunnit kolmosille ja nelosille</a:t>
            </a:r>
          </a:p>
          <a:p>
            <a:pPr>
              <a:buFontTx/>
              <a:buChar char="-"/>
            </a:pPr>
            <a:r>
              <a:rPr lang="fi-FI" dirty="0"/>
              <a:t>Mielen hyvinvointitunnit 5. luokille</a:t>
            </a:r>
          </a:p>
          <a:p>
            <a:pPr>
              <a:buFontTx/>
              <a:buChar char="-"/>
            </a:pPr>
            <a:r>
              <a:rPr lang="fi-FI" dirty="0"/>
              <a:t>Uuden oppilasarvioinnin mukainen väliarviointi alkaa marraskuussa</a:t>
            </a:r>
          </a:p>
          <a:p>
            <a:pPr>
              <a:buFontTx/>
              <a:buChar char="-"/>
            </a:pPr>
            <a:r>
              <a:rPr lang="fi-FI" dirty="0"/>
              <a:t>poistumisharjoitukset Napalla ja </a:t>
            </a:r>
            <a:r>
              <a:rPr lang="fi-FI" dirty="0" err="1"/>
              <a:t>monnarilla</a:t>
            </a:r>
            <a:endParaRPr lang="fi-FI" dirty="0"/>
          </a:p>
          <a:p>
            <a:pPr>
              <a:buFontTx/>
              <a:buChar char="-"/>
            </a:pPr>
            <a:r>
              <a:rPr lang="fi-FI" dirty="0"/>
              <a:t>Yhteisöllinen oppilashuoltoryhmä kokoontuu noin joka toinen viikko</a:t>
            </a:r>
          </a:p>
          <a:p>
            <a:pPr>
              <a:buFontTx/>
              <a:buChar char="-"/>
            </a:pPr>
            <a:r>
              <a:rPr lang="fi-FI" dirty="0"/>
              <a:t>Kaikkien luokkien vanhempainillat pidetään pian koulun alun jälkeen</a:t>
            </a:r>
          </a:p>
          <a:p>
            <a:pPr>
              <a:buFontTx/>
              <a:buChar char="-"/>
            </a:pPr>
            <a:r>
              <a:rPr lang="fi-FI" dirty="0"/>
              <a:t>Terveydenhoitajan ja </a:t>
            </a:r>
            <a:r>
              <a:rPr lang="fi-FI" dirty="0" err="1"/>
              <a:t>hyvinvoitnitutorin</a:t>
            </a:r>
            <a:r>
              <a:rPr lang="fi-FI" dirty="0"/>
              <a:t> murrosikätunnit 5. luokille</a:t>
            </a:r>
          </a:p>
          <a:p>
            <a:pPr>
              <a:buFontTx/>
              <a:buChar char="-"/>
            </a:pPr>
            <a:r>
              <a:rPr lang="fi-FI" dirty="0" err="1"/>
              <a:t>Päihtärit</a:t>
            </a:r>
            <a:r>
              <a:rPr lang="fi-FI" dirty="0"/>
              <a:t> 6. luokille lokakuussa</a:t>
            </a:r>
          </a:p>
          <a:p>
            <a:pPr>
              <a:buFontTx/>
              <a:buChar char="-"/>
            </a:pPr>
            <a:r>
              <a:rPr lang="fi-FI" dirty="0"/>
              <a:t>Tunnetaitoryhmiä eri luokilla tarvelähtöisesti</a:t>
            </a:r>
          </a:p>
          <a:p>
            <a:pPr>
              <a:buFontTx/>
              <a:buChar char="-"/>
            </a:pPr>
            <a:r>
              <a:rPr lang="fi-FI" dirty="0"/>
              <a:t>Turvataitotunnit 3. luokille</a:t>
            </a:r>
          </a:p>
          <a:p>
            <a:pPr>
              <a:buFontTx/>
              <a:buChar char="-"/>
            </a:pPr>
            <a:endParaRPr lang="fi-FI" dirty="0"/>
          </a:p>
        </p:txBody>
      </p:sp>
    </p:spTree>
    <p:extLst>
      <p:ext uri="{BB962C8B-B14F-4D97-AF65-F5344CB8AC3E}">
        <p14:creationId xmlns:p14="http://schemas.microsoft.com/office/powerpoint/2010/main" val="2081160080"/>
      </p:ext>
    </p:extLst>
  </p:cSld>
  <p:clrMapOvr>
    <a:masterClrMapping/>
  </p:clrMapOvr>
</p:sld>
</file>

<file path=ppt/theme/theme1.xml><?xml version="1.0" encoding="utf-8"?>
<a:theme xmlns:a="http://schemas.openxmlformats.org/drawingml/2006/main" name="Osa">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a21e30d4-8942-4615-a5ee-907d051d2f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382E62B8BFD64A8D75723C6A1F1CCA" ma:contentTypeVersion="14" ma:contentTypeDescription="Create a new document." ma:contentTypeScope="" ma:versionID="74d54f30300ad096ee82a710da17074a">
  <xsd:schema xmlns:xsd="http://www.w3.org/2001/XMLSchema" xmlns:xs="http://www.w3.org/2001/XMLSchema" xmlns:p="http://schemas.microsoft.com/office/2006/metadata/properties" xmlns:ns3="de69af8e-31bf-4eb7-9269-1e75829179c5" xmlns:ns4="a21e30d4-8942-4615-a5ee-907d051d2f0a" targetNamespace="http://schemas.microsoft.com/office/2006/metadata/properties" ma:root="true" ma:fieldsID="3bd27d9750854248e342dc08c0730985" ns3:_="" ns4:_="">
    <xsd:import namespace="de69af8e-31bf-4eb7-9269-1e75829179c5"/>
    <xsd:import namespace="a21e30d4-8942-4615-a5ee-907d051d2f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69af8e-31bf-4eb7-9269-1e75829179c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1e30d4-8942-4615-a5ee-907d051d2f0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76448-B9B5-444F-ABF0-3E2949E5B924}">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a21e30d4-8942-4615-a5ee-907d051d2f0a"/>
    <ds:schemaRef ds:uri="de69af8e-31bf-4eb7-9269-1e75829179c5"/>
    <ds:schemaRef ds:uri="http://www.w3.org/XML/1998/namespace"/>
  </ds:schemaRefs>
</ds:datastoreItem>
</file>

<file path=customXml/itemProps2.xml><?xml version="1.0" encoding="utf-8"?>
<ds:datastoreItem xmlns:ds="http://schemas.openxmlformats.org/officeDocument/2006/customXml" ds:itemID="{92CC082E-8DE3-449F-B604-FF5FA628FBDC}">
  <ds:schemaRefs>
    <ds:schemaRef ds:uri="http://schemas.microsoft.com/sharepoint/v3/contenttype/forms"/>
  </ds:schemaRefs>
</ds:datastoreItem>
</file>

<file path=customXml/itemProps3.xml><?xml version="1.0" encoding="utf-8"?>
<ds:datastoreItem xmlns:ds="http://schemas.openxmlformats.org/officeDocument/2006/customXml" ds:itemID="{6EAA0A00-BE9D-4FBB-A0C7-3E59831430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69af8e-31bf-4eb7-9269-1e75829179c5"/>
    <ds:schemaRef ds:uri="a21e30d4-8942-4615-a5ee-907d051d2f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Viilto-malli (opiskelu)</Template>
  <TotalTime>0</TotalTime>
  <Words>527</Words>
  <Application>Microsoft Office PowerPoint</Application>
  <PresentationFormat>Laajakuva</PresentationFormat>
  <Paragraphs>100</Paragraphs>
  <Slides>11</Slides>
  <Notes>2</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Arial</vt:lpstr>
      <vt:lpstr>Calibri</vt:lpstr>
      <vt:lpstr>Century Gothic</vt:lpstr>
      <vt:lpstr>Wingdings 3</vt:lpstr>
      <vt:lpstr>Osa</vt:lpstr>
      <vt:lpstr>KORIAN KOULU</vt:lpstr>
      <vt:lpstr>LUKUVUODEN TÄRKEÄT JUTUt</vt:lpstr>
      <vt:lpstr>hyvinvointipuu</vt:lpstr>
      <vt:lpstr>Mitä on yhteisöllinen oppilashuoltotyö ?</vt:lpstr>
      <vt:lpstr>Läpi lukuvuoden jatkuvaa yhteisöllistä oppilashuoltoa</vt:lpstr>
      <vt:lpstr>Yhteistyötahoja, verkostotyötä</vt:lpstr>
      <vt:lpstr> Oppilashuoltohenkilöstö</vt:lpstr>
      <vt:lpstr>SYYSLUKUKAuSI</vt:lpstr>
      <vt:lpstr>SYYSLUKUKAUSI</vt:lpstr>
      <vt:lpstr>KEVÄTLUKUKAUSI</vt:lpstr>
      <vt:lpstr>Antoisaa lukuvuotta meille kaikille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2019-10-16T07:39:27Z</dcterms:created>
  <dcterms:modified xsi:type="dcterms:W3CDTF">2024-09-26T08:44:51Z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0x0101000B382E62B8BFD64A8D75723C6A1F1CCA</vt:lpwstr>
  </property>
</Properties>
</file>