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167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9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35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97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41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50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19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1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0625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61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4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F5A0C-CC16-4526-B674-7FFE4DD1DF49}" type="datetimeFigureOut">
              <a:rPr lang="fi-FI" smtClean="0"/>
              <a:t>17.9.2024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CA725E2-CB71-43CD-A1E9-256277CA78B5}" type="slidenum">
              <a:rPr lang="fi-FI" smtClean="0"/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512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1ABE0F-591D-3656-DC42-B081252BE5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Tervetuloa </a:t>
            </a:r>
            <a:br>
              <a:rPr lang="fi-FI" dirty="0"/>
            </a:br>
            <a:r>
              <a:rPr lang="fi-FI" dirty="0"/>
              <a:t>vanhempainiltaan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2519CC1-9012-7AA8-66BD-727444E8B1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i-FI" dirty="0"/>
              <a:t>4.b-luokan oma osuus</a:t>
            </a:r>
          </a:p>
        </p:txBody>
      </p:sp>
    </p:spTree>
    <p:extLst>
      <p:ext uri="{BB962C8B-B14F-4D97-AF65-F5344CB8AC3E}">
        <p14:creationId xmlns:p14="http://schemas.microsoft.com/office/powerpoint/2010/main" val="270001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EEFA79-0A01-DE09-4418-2957C7B62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viestintä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22D2A9-4122-E759-FEF7-E18715820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Wilma -&gt; poissaolot, viestit, koepäivätmäärät läksyt, koearvosanat, pedagogiset asiakirjat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 err="1"/>
              <a:t>Peda</a:t>
            </a:r>
            <a:r>
              <a:rPr lang="fi-FI" dirty="0"/>
              <a:t> -&gt; luokan lukujärjestys, mahdollisia materiaaleja opiskeluun, tiedotteita, </a:t>
            </a:r>
            <a:r>
              <a:rPr lang="fi-FI" dirty="0" err="1"/>
              <a:t>enkun</a:t>
            </a:r>
            <a:r>
              <a:rPr lang="fi-FI" dirty="0"/>
              <a:t> läksyt ja tiedotteet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Sähköposti -&gt; kiireettömämmät, liitteitä sisältävät viestit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WhatsApp -&gt; poissaoloilmoitukset, kiireellinen viestintä, koulupäivän aikainen viestintä</a:t>
            </a:r>
          </a:p>
          <a:p>
            <a:pPr>
              <a:buFont typeface="Wingdings" panose="05000000000000000000" pitchFamily="2" charset="2"/>
              <a:buChar char="§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4424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F67082-2425-0EB5-42E1-64045C3FE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Oppimisen tuki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DC5B2A4-9FD6-D279-6943-229AE5E6D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Tukiopetus tiistaisin klo 13.00-13.45</a:t>
            </a:r>
          </a:p>
          <a:p>
            <a:r>
              <a:rPr lang="fi-FI" dirty="0"/>
              <a:t>Laaja-alainen erityisopettaja Tarja Sydänmaanlakka 2h/vk</a:t>
            </a:r>
          </a:p>
          <a:p>
            <a:r>
              <a:rPr lang="fi-FI" dirty="0"/>
              <a:t>Ohjaajaresurssi 1h/vk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9770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B6E0A2-035C-3970-18D9-DF1F17B3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/>
              <a:t>KiVa</a:t>
            </a:r>
            <a:r>
              <a:rPr lang="fi-FI" dirty="0"/>
              <a:t>-koulu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4EEC57-E75F-A854-BAD7-25162ADE7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KiVa</a:t>
            </a:r>
            <a:r>
              <a:rPr lang="fi-FI" dirty="0"/>
              <a:t>-tunnit 2h/kk. Pidetään osana </a:t>
            </a:r>
            <a:r>
              <a:rPr lang="fi-FI" dirty="0" err="1"/>
              <a:t>ue</a:t>
            </a:r>
            <a:r>
              <a:rPr lang="fi-FI" dirty="0"/>
              <a:t>/et/</a:t>
            </a:r>
            <a:r>
              <a:rPr lang="fi-FI" dirty="0" err="1"/>
              <a:t>uo</a:t>
            </a:r>
            <a:r>
              <a:rPr lang="fi-FI" dirty="0"/>
              <a:t>-opetusta</a:t>
            </a:r>
          </a:p>
          <a:p>
            <a:r>
              <a:rPr lang="fi-FI" dirty="0"/>
              <a:t>Koulussa toimii </a:t>
            </a:r>
            <a:r>
              <a:rPr lang="fi-FI" dirty="0" err="1"/>
              <a:t>KiVa</a:t>
            </a:r>
            <a:r>
              <a:rPr lang="fi-FI" dirty="0"/>
              <a:t>-tiimi, johon kuuluvat Reija Lappalainen ja Mia-Kristina Sillanpää. </a:t>
            </a:r>
          </a:p>
          <a:p>
            <a:r>
              <a:rPr lang="fi-FI" dirty="0"/>
              <a:t>Kiusaaminen voidaan selvittää, jos tieto siitä tulee koululle.</a:t>
            </a:r>
          </a:p>
        </p:txBody>
      </p:sp>
    </p:spTree>
    <p:extLst>
      <p:ext uri="{BB962C8B-B14F-4D97-AF65-F5344CB8AC3E}">
        <p14:creationId xmlns:p14="http://schemas.microsoft.com/office/powerpoint/2010/main" val="1696477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3B599C-9987-B52B-7594-E308C3D1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/>
              <a:t>luokkatoimikunta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B3F3D60-3470-B9E7-BE43-6BD87E074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040072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ia">
  <a:themeElements>
    <a:clrScheme name="Gal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</TotalTime>
  <Words>107</Words>
  <Application>Microsoft Office PowerPoint</Application>
  <PresentationFormat>Laajakuva</PresentationFormat>
  <Paragraphs>16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Wingdings</vt:lpstr>
      <vt:lpstr>Galleria</vt:lpstr>
      <vt:lpstr>Tervetuloa  vanhempainiltaan</vt:lpstr>
      <vt:lpstr>viestintä</vt:lpstr>
      <vt:lpstr>Oppimisen tuki</vt:lpstr>
      <vt:lpstr>KiVa-koulu</vt:lpstr>
      <vt:lpstr>luokkatoimikunta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Sorsa Katja</dc:creator>
  <cp:lastModifiedBy>Sorsa Katja</cp:lastModifiedBy>
  <cp:revision>1</cp:revision>
  <dcterms:created xsi:type="dcterms:W3CDTF">2024-09-17T06:14:28Z</dcterms:created>
  <dcterms:modified xsi:type="dcterms:W3CDTF">2024-09-17T06:37:04Z</dcterms:modified>
</cp:coreProperties>
</file>