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8" r:id="rId3"/>
    <p:sldId id="257" r:id="rId4"/>
    <p:sldId id="275" r:id="rId5"/>
    <p:sldId id="259" r:id="rId6"/>
    <p:sldId id="260" r:id="rId7"/>
    <p:sldId id="261" r:id="rId8"/>
    <p:sldId id="262" r:id="rId9"/>
    <p:sldId id="268" r:id="rId10"/>
    <p:sldId id="267" r:id="rId11"/>
    <p:sldId id="264" r:id="rId12"/>
    <p:sldId id="266" r:id="rId13"/>
    <p:sldId id="273" r:id="rId14"/>
    <p:sldId id="274" r:id="rId15"/>
    <p:sldId id="263" r:id="rId16"/>
    <p:sldId id="265"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5" d="100"/>
          <a:sy n="85" d="100"/>
        </p:scale>
        <p:origin x="62" y="2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fi-FI"/>
              <a:t>Muokkaa ots. perustyyl. napsautt.</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35928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9429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fi-FI"/>
              <a:t>Muokkaa ots. perustyyl. napsautt.</a:t>
            </a:r>
            <a:endParaRPr lang="en-US" dirty="0"/>
          </a:p>
        </p:txBody>
      </p:sp>
      <p:sp>
        <p:nvSpPr>
          <p:cNvPr id="3" name="Text Placeholder 2"/>
          <p:cNvSpPr>
            <a:spLocks noGrp="1"/>
          </p:cNvSpPr>
          <p:nvPr>
            <p:ph type="body" idx="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31544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fi-FI"/>
              <a:t>Muokkaa ots. perustyyl. napsautt.</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64412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fi-FI"/>
              <a:t>Muokkaa ots. perustyyl. napsautt.</a:t>
            </a:r>
            <a:endParaRPr lang="en-US" dirty="0"/>
          </a:p>
        </p:txBody>
      </p:sp>
      <p:sp>
        <p:nvSpPr>
          <p:cNvPr id="3" name="Text Placeholder 2"/>
          <p:cNvSpPr>
            <a:spLocks noGrp="1"/>
          </p:cNvSpPr>
          <p:nvPr>
            <p:ph type="body" idx="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311847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fi-FI"/>
              <a:t>Muokkaa ots. perustyyl. napsautt.</a:t>
            </a:r>
            <a:endParaRPr lang="en-US" dirty="0"/>
          </a:p>
        </p:txBody>
      </p:sp>
      <p:sp>
        <p:nvSpPr>
          <p:cNvPr id="14" name="Text Placeholder 2"/>
          <p:cNvSpPr>
            <a:spLocks noGrp="1"/>
          </p:cNvSpPr>
          <p:nvPr>
            <p:ph type="body" idx="13"/>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3" name="Text Placeholder 2"/>
          <p:cNvSpPr>
            <a:spLocks noGrp="1"/>
          </p:cNvSpPr>
          <p:nvPr>
            <p:ph type="body" idx="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965509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fi-FI"/>
              <a:t>Muokkaa ots. perustyyl. napsautt.</a:t>
            </a:r>
            <a:endParaRPr lang="en-US" dirty="0"/>
          </a:p>
        </p:txBody>
      </p:sp>
      <p:sp>
        <p:nvSpPr>
          <p:cNvPr id="11" name="Text Placeholder 2"/>
          <p:cNvSpPr>
            <a:spLocks noGrp="1"/>
          </p:cNvSpPr>
          <p:nvPr>
            <p:ph type="body" idx="13"/>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3" name="Text Placeholder 2"/>
          <p:cNvSpPr>
            <a:spLocks noGrp="1"/>
          </p:cNvSpPr>
          <p:nvPr>
            <p:ph type="body" idx="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42304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796494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1295398" y="982132"/>
            <a:ext cx="7433025" cy="4893734"/>
          </a:xfrm>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35020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1889931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fi-FI"/>
              <a:t>Muokkaa ots. perustyyl. napsautt.</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87931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8/27/2025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2671677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1295400"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295400" y="3243262"/>
            <a:ext cx="4718304" cy="2632605"/>
          </a:xfrm>
        </p:spPr>
        <p:txBody>
          <a:bodyPr anchor="t">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180671"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180671" y="3243262"/>
            <a:ext cx="4718304" cy="2632605"/>
          </a:xfrm>
        </p:spPr>
        <p:txBody>
          <a:bodyPr anchor="t">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1643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39241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1179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fi-FI"/>
              <a:t>Muokkaa ots. perustyyl. napsautt.</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0777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fi-FI"/>
              <a:t>Muokkaa ots. perustyyl. napsautt.</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smtClean="0"/>
              <a:pPr/>
              <a:t>8/27/2025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9736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8/27/2025</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2084429"/>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5A</a:t>
            </a:r>
          </a:p>
        </p:txBody>
      </p:sp>
      <p:sp>
        <p:nvSpPr>
          <p:cNvPr id="3" name="Alaotsikko 2"/>
          <p:cNvSpPr>
            <a:spLocks noGrp="1"/>
          </p:cNvSpPr>
          <p:nvPr>
            <p:ph type="subTitle" idx="1"/>
          </p:nvPr>
        </p:nvSpPr>
        <p:spPr/>
        <p:txBody>
          <a:bodyPr/>
          <a:lstStyle/>
          <a:p>
            <a:r>
              <a:rPr lang="fi-FI" dirty="0"/>
              <a:t>Vanhempainilta 27.8.2025</a:t>
            </a:r>
          </a:p>
        </p:txBody>
      </p:sp>
    </p:spTree>
    <p:extLst>
      <p:ext uri="{BB962C8B-B14F-4D97-AF65-F5344CB8AC3E}">
        <p14:creationId xmlns:p14="http://schemas.microsoft.com/office/powerpoint/2010/main" val="1089283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Luokan rutiineja</a:t>
            </a:r>
          </a:p>
        </p:txBody>
      </p:sp>
      <p:sp>
        <p:nvSpPr>
          <p:cNvPr id="3" name="Sisällön paikkamerkki 2"/>
          <p:cNvSpPr>
            <a:spLocks noGrp="1"/>
          </p:cNvSpPr>
          <p:nvPr>
            <p:ph idx="1"/>
          </p:nvPr>
        </p:nvSpPr>
        <p:spPr/>
        <p:txBody>
          <a:bodyPr>
            <a:normAutofit fontScale="92500" lnSpcReduction="20000"/>
          </a:bodyPr>
          <a:lstStyle/>
          <a:p>
            <a:r>
              <a:rPr lang="fi-FI" dirty="0"/>
              <a:t>Viikon vastaavat</a:t>
            </a:r>
          </a:p>
          <a:p>
            <a:r>
              <a:rPr lang="fi-FI" dirty="0"/>
              <a:t>Pöydänpyyhintävuorot</a:t>
            </a:r>
          </a:p>
          <a:p>
            <a:r>
              <a:rPr lang="fi-FI" dirty="0"/>
              <a:t>Ruokalajärjestäjävuorot</a:t>
            </a:r>
          </a:p>
          <a:p>
            <a:r>
              <a:rPr lang="fi-FI" dirty="0"/>
              <a:t>Viikonlopun kuulumiset</a:t>
            </a:r>
          </a:p>
          <a:p>
            <a:r>
              <a:rPr lang="fi-FI" dirty="0"/>
              <a:t>Päivän ohjelma</a:t>
            </a:r>
          </a:p>
          <a:p>
            <a:r>
              <a:rPr lang="fi-FI" dirty="0"/>
              <a:t>Kuukauden sankarit</a:t>
            </a:r>
          </a:p>
          <a:p>
            <a:r>
              <a:rPr lang="fi-FI" dirty="0"/>
              <a:t>Tähdet ja tähtitunnit</a:t>
            </a:r>
          </a:p>
          <a:p>
            <a:r>
              <a:rPr lang="fi-FI" dirty="0"/>
              <a:t>Uudet paikat kuun alussa</a:t>
            </a:r>
          </a:p>
        </p:txBody>
      </p:sp>
    </p:spTree>
    <p:extLst>
      <p:ext uri="{BB962C8B-B14F-4D97-AF65-F5344CB8AC3E}">
        <p14:creationId xmlns:p14="http://schemas.microsoft.com/office/powerpoint/2010/main" val="2686117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Toiminta</a:t>
            </a:r>
          </a:p>
        </p:txBody>
      </p:sp>
      <p:sp>
        <p:nvSpPr>
          <p:cNvPr id="3" name="Sisällön paikkamerkki 2"/>
          <p:cNvSpPr>
            <a:spLocks noGrp="1"/>
          </p:cNvSpPr>
          <p:nvPr>
            <p:ph idx="1"/>
          </p:nvPr>
        </p:nvSpPr>
        <p:spPr/>
        <p:txBody>
          <a:bodyPr/>
          <a:lstStyle/>
          <a:p>
            <a:r>
              <a:rPr lang="fi-FI" dirty="0"/>
              <a:t>Yhteistyö</a:t>
            </a:r>
          </a:p>
          <a:p>
            <a:r>
              <a:rPr lang="fi-FI" dirty="0"/>
              <a:t>Rohkeus</a:t>
            </a:r>
          </a:p>
          <a:p>
            <a:r>
              <a:rPr lang="fi-FI" dirty="0"/>
              <a:t>Uteliaisuus</a:t>
            </a:r>
          </a:p>
          <a:p>
            <a:r>
              <a:rPr lang="fi-FI" dirty="0"/>
              <a:t>Vapaus ja vastuu</a:t>
            </a:r>
          </a:p>
          <a:p>
            <a:r>
              <a:rPr lang="fi-FI" dirty="0"/>
              <a:t>Itsetunnon vahvistaminen</a:t>
            </a:r>
          </a:p>
          <a:p>
            <a:r>
              <a:rPr lang="fi-FI" dirty="0"/>
              <a:t>Innokkuuden ylläpitäminen </a:t>
            </a:r>
            <a:r>
              <a:rPr lang="fi-FI" dirty="0">
                <a:sym typeface="Wingdings" panose="05000000000000000000" pitchFamily="2" charset="2"/>
              </a:rPr>
              <a:t> MOTIVAATIO</a:t>
            </a:r>
            <a:endParaRPr lang="fi-FI" dirty="0"/>
          </a:p>
          <a:p>
            <a:endParaRPr lang="fi-FI" dirty="0"/>
          </a:p>
        </p:txBody>
      </p:sp>
    </p:spTree>
    <p:extLst>
      <p:ext uri="{BB962C8B-B14F-4D97-AF65-F5344CB8AC3E}">
        <p14:creationId xmlns:p14="http://schemas.microsoft.com/office/powerpoint/2010/main" val="4208297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Luokan nykytila</a:t>
            </a:r>
          </a:p>
        </p:txBody>
      </p:sp>
      <p:sp>
        <p:nvSpPr>
          <p:cNvPr id="3" name="Sisällön paikkamerkki 2"/>
          <p:cNvSpPr>
            <a:spLocks noGrp="1"/>
          </p:cNvSpPr>
          <p:nvPr>
            <p:ph idx="1"/>
          </p:nvPr>
        </p:nvSpPr>
        <p:spPr/>
        <p:txBody>
          <a:bodyPr/>
          <a:lstStyle/>
          <a:p>
            <a:r>
              <a:rPr lang="fi-FI" dirty="0"/>
              <a:t>Työskentely ja työrauha luokassa hyvällä tasolla</a:t>
            </a:r>
          </a:p>
          <a:p>
            <a:r>
              <a:rPr lang="fi-FI" dirty="0"/>
              <a:t>Oppimisessa haasteita </a:t>
            </a:r>
            <a:r>
              <a:rPr lang="fi-FI" dirty="0">
                <a:sym typeface="Wingdings" panose="05000000000000000000" pitchFamily="2" charset="2"/>
              </a:rPr>
              <a:t> iso kuva</a:t>
            </a:r>
            <a:endParaRPr lang="fi-FI" dirty="0"/>
          </a:p>
          <a:p>
            <a:r>
              <a:rPr lang="fi-FI" dirty="0"/>
              <a:t>”Kulttuurin” muutos </a:t>
            </a:r>
            <a:r>
              <a:rPr lang="fi-FI" dirty="0">
                <a:sym typeface="Wingdings" panose="05000000000000000000" pitchFamily="2" charset="2"/>
              </a:rPr>
              <a:t> lievää kipuilua</a:t>
            </a:r>
            <a:endParaRPr lang="fi-FI" dirty="0"/>
          </a:p>
          <a:p>
            <a:r>
              <a:rPr lang="fi-FI" dirty="0"/>
              <a:t>Yhteistyötaidot hyvällä tasolla</a:t>
            </a:r>
          </a:p>
          <a:p>
            <a:r>
              <a:rPr lang="fi-FI" dirty="0"/>
              <a:t>Keskustelutaidot hyvällä tasolla</a:t>
            </a:r>
          </a:p>
          <a:p>
            <a:endParaRPr lang="fi-FI" dirty="0"/>
          </a:p>
        </p:txBody>
      </p:sp>
    </p:spTree>
    <p:extLst>
      <p:ext uri="{BB962C8B-B14F-4D97-AF65-F5344CB8AC3E}">
        <p14:creationId xmlns:p14="http://schemas.microsoft.com/office/powerpoint/2010/main" val="3873726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56E4B9E-8609-4A8D-CB80-F4AA2FC771A8}"/>
              </a:ext>
            </a:extLst>
          </p:cNvPr>
          <p:cNvSpPr>
            <a:spLocks noGrp="1"/>
          </p:cNvSpPr>
          <p:nvPr>
            <p:ph type="title"/>
          </p:nvPr>
        </p:nvSpPr>
        <p:spPr/>
        <p:txBody>
          <a:bodyPr/>
          <a:lstStyle/>
          <a:p>
            <a:r>
              <a:rPr lang="fi-FI" dirty="0"/>
              <a:t>Opettajan näkemys</a:t>
            </a:r>
          </a:p>
        </p:txBody>
      </p:sp>
      <p:sp>
        <p:nvSpPr>
          <p:cNvPr id="3" name="Sisällön paikkamerkki 2">
            <a:extLst>
              <a:ext uri="{FF2B5EF4-FFF2-40B4-BE49-F238E27FC236}">
                <a16:creationId xmlns:a16="http://schemas.microsoft.com/office/drawing/2014/main" id="{6DBB0A62-7452-7F66-B56C-343289ECE22E}"/>
              </a:ext>
            </a:extLst>
          </p:cNvPr>
          <p:cNvSpPr>
            <a:spLocks noGrp="1"/>
          </p:cNvSpPr>
          <p:nvPr>
            <p:ph idx="1"/>
          </p:nvPr>
        </p:nvSpPr>
        <p:spPr/>
        <p:txBody>
          <a:bodyPr>
            <a:normAutofit/>
          </a:bodyPr>
          <a:lstStyle/>
          <a:p>
            <a:r>
              <a:rPr lang="fi-FI" dirty="0"/>
              <a:t>Rutiinit </a:t>
            </a:r>
            <a:r>
              <a:rPr lang="fi-FI" dirty="0">
                <a:sym typeface="Wingdings" panose="05000000000000000000" pitchFamily="2" charset="2"/>
              </a:rPr>
              <a:t> viikkotaso, päivätaso, tuntitaso</a:t>
            </a:r>
          </a:p>
          <a:p>
            <a:r>
              <a:rPr lang="fi-FI" dirty="0">
                <a:sym typeface="Wingdings" panose="05000000000000000000" pitchFamily="2" charset="2"/>
              </a:rPr>
              <a:t>Vastuuta oppilaalle entistä enemmän</a:t>
            </a:r>
          </a:p>
          <a:p>
            <a:r>
              <a:rPr lang="fi-FI" dirty="0">
                <a:sym typeface="Wingdings" panose="05000000000000000000" pitchFamily="2" charset="2"/>
              </a:rPr>
              <a:t>Kolme ohjetta:</a:t>
            </a:r>
          </a:p>
          <a:p>
            <a:pPr marL="457200" indent="-457200">
              <a:buAutoNum type="arabicPeriod"/>
            </a:pPr>
            <a:r>
              <a:rPr lang="fi-FI" dirty="0">
                <a:sym typeface="Wingdings" panose="05000000000000000000" pitchFamily="2" charset="2"/>
              </a:rPr>
              <a:t>Toimi järkevästi.</a:t>
            </a:r>
          </a:p>
          <a:p>
            <a:pPr marL="457200" indent="-457200">
              <a:buAutoNum type="arabicPeriod"/>
            </a:pPr>
            <a:r>
              <a:rPr lang="fi-FI" dirty="0">
                <a:sym typeface="Wingdings" panose="05000000000000000000" pitchFamily="2" charset="2"/>
              </a:rPr>
              <a:t>Ota toiset ihmiset huomioon.</a:t>
            </a:r>
          </a:p>
          <a:p>
            <a:pPr marL="457200" indent="-457200">
              <a:buAutoNum type="arabicPeriod"/>
            </a:pPr>
            <a:r>
              <a:rPr lang="fi-FI" dirty="0">
                <a:sym typeface="Wingdings" panose="05000000000000000000" pitchFamily="2" charset="2"/>
              </a:rPr>
              <a:t>Mieti ensin, onko tästä hyötyä.</a:t>
            </a:r>
          </a:p>
        </p:txBody>
      </p:sp>
    </p:spTree>
    <p:extLst>
      <p:ext uri="{BB962C8B-B14F-4D97-AF65-F5344CB8AC3E}">
        <p14:creationId xmlns:p14="http://schemas.microsoft.com/office/powerpoint/2010/main" val="3528810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EF0FC5-B018-259E-1105-5FAE8ACA4B89}"/>
              </a:ext>
            </a:extLst>
          </p:cNvPr>
          <p:cNvSpPr>
            <a:spLocks noGrp="1"/>
          </p:cNvSpPr>
          <p:nvPr>
            <p:ph type="title"/>
          </p:nvPr>
        </p:nvSpPr>
        <p:spPr/>
        <p:txBody>
          <a:bodyPr/>
          <a:lstStyle/>
          <a:p>
            <a:r>
              <a:rPr lang="fi-FI" dirty="0"/>
              <a:t>Opettajan näkemys</a:t>
            </a:r>
          </a:p>
        </p:txBody>
      </p:sp>
      <p:sp>
        <p:nvSpPr>
          <p:cNvPr id="3" name="Sisällön paikkamerkki 2">
            <a:extLst>
              <a:ext uri="{FF2B5EF4-FFF2-40B4-BE49-F238E27FC236}">
                <a16:creationId xmlns:a16="http://schemas.microsoft.com/office/drawing/2014/main" id="{FEDD45D7-ACAA-91CD-B67D-60B136C860A9}"/>
              </a:ext>
            </a:extLst>
          </p:cNvPr>
          <p:cNvSpPr>
            <a:spLocks noGrp="1"/>
          </p:cNvSpPr>
          <p:nvPr>
            <p:ph idx="1"/>
          </p:nvPr>
        </p:nvSpPr>
        <p:spPr/>
        <p:txBody>
          <a:bodyPr/>
          <a:lstStyle/>
          <a:p>
            <a:r>
              <a:rPr lang="fi-FI" dirty="0"/>
              <a:t>Säännöt ja niistä kiinni pitäminen </a:t>
            </a:r>
            <a:r>
              <a:rPr lang="fi-FI" dirty="0">
                <a:sym typeface="Wingdings" panose="05000000000000000000" pitchFamily="2" charset="2"/>
              </a:rPr>
              <a:t> luovat turvaa </a:t>
            </a:r>
          </a:p>
          <a:p>
            <a:r>
              <a:rPr lang="fi-FI" dirty="0">
                <a:sym typeface="Wingdings" panose="05000000000000000000" pitchFamily="2" charset="2"/>
              </a:rPr>
              <a:t>Johdonmukaisuus ja pitkäjänteisyys</a:t>
            </a:r>
          </a:p>
          <a:p>
            <a:r>
              <a:rPr lang="fi-FI" dirty="0">
                <a:sym typeface="Wingdings" panose="05000000000000000000" pitchFamily="2" charset="2"/>
              </a:rPr>
              <a:t>Kuuntele, ymmärrä ja kohtaa </a:t>
            </a:r>
          </a:p>
          <a:p>
            <a:r>
              <a:rPr lang="fi-FI" dirty="0">
                <a:sym typeface="Wingdings" panose="05000000000000000000" pitchFamily="2" charset="2"/>
              </a:rPr>
              <a:t>Innosta, mahdollista ja vahvista</a:t>
            </a:r>
          </a:p>
          <a:p>
            <a:r>
              <a:rPr lang="fi-FI" dirty="0">
                <a:sym typeface="Wingdings" panose="05000000000000000000" pitchFamily="2" charset="2"/>
              </a:rPr>
              <a:t>Monipuoliset opetusmenetelmät</a:t>
            </a:r>
          </a:p>
          <a:p>
            <a:r>
              <a:rPr lang="fi-FI" dirty="0">
                <a:sym typeface="Wingdings" panose="05000000000000000000" pitchFamily="2" charset="2"/>
              </a:rPr>
              <a:t>Yksilön kohtaaminen</a:t>
            </a:r>
          </a:p>
        </p:txBody>
      </p:sp>
    </p:spTree>
    <p:extLst>
      <p:ext uri="{BB962C8B-B14F-4D97-AF65-F5344CB8AC3E}">
        <p14:creationId xmlns:p14="http://schemas.microsoft.com/office/powerpoint/2010/main" val="2814484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Arki kotona</a:t>
            </a:r>
          </a:p>
        </p:txBody>
      </p:sp>
      <p:sp>
        <p:nvSpPr>
          <p:cNvPr id="3" name="Sisällön paikkamerkki 2"/>
          <p:cNvSpPr>
            <a:spLocks noGrp="1"/>
          </p:cNvSpPr>
          <p:nvPr>
            <p:ph idx="1"/>
          </p:nvPr>
        </p:nvSpPr>
        <p:spPr/>
        <p:txBody>
          <a:bodyPr/>
          <a:lstStyle/>
          <a:p>
            <a:r>
              <a:rPr lang="fi-FI" dirty="0"/>
              <a:t>Ruoka</a:t>
            </a:r>
          </a:p>
          <a:p>
            <a:r>
              <a:rPr lang="fi-FI" dirty="0"/>
              <a:t>Lepo</a:t>
            </a:r>
          </a:p>
          <a:p>
            <a:r>
              <a:rPr lang="fi-FI" dirty="0"/>
              <a:t>Liikunta</a:t>
            </a:r>
          </a:p>
          <a:p>
            <a:r>
              <a:rPr lang="fi-FI" dirty="0"/>
              <a:t>Läksyt</a:t>
            </a:r>
          </a:p>
          <a:p>
            <a:r>
              <a:rPr lang="fi-FI" dirty="0"/>
              <a:t>Lukeminen</a:t>
            </a:r>
          </a:p>
          <a:p>
            <a:r>
              <a:rPr lang="fi-FI" dirty="0"/>
              <a:t>Ruutuaika</a:t>
            </a:r>
          </a:p>
        </p:txBody>
      </p:sp>
    </p:spTree>
    <p:extLst>
      <p:ext uri="{BB962C8B-B14F-4D97-AF65-F5344CB8AC3E}">
        <p14:creationId xmlns:p14="http://schemas.microsoft.com/office/powerpoint/2010/main" val="3563236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Kysymyksiä? Muuta?</a:t>
            </a:r>
          </a:p>
        </p:txBody>
      </p:sp>
      <p:sp>
        <p:nvSpPr>
          <p:cNvPr id="3" name="Sisällön paikkamerkki 2"/>
          <p:cNvSpPr>
            <a:spLocks noGrp="1"/>
          </p:cNvSpPr>
          <p:nvPr>
            <p:ph idx="1"/>
          </p:nvPr>
        </p:nvSpPr>
        <p:spPr/>
        <p:txBody>
          <a:bodyPr/>
          <a:lstStyle/>
          <a:p>
            <a:endParaRPr lang="fi-FI" dirty="0"/>
          </a:p>
        </p:txBody>
      </p:sp>
    </p:spTree>
    <p:extLst>
      <p:ext uri="{BB962C8B-B14F-4D97-AF65-F5344CB8AC3E}">
        <p14:creationId xmlns:p14="http://schemas.microsoft.com/office/powerpoint/2010/main" val="562766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A87E0F1-5327-E9E1-95E1-FE063746502E}"/>
              </a:ext>
            </a:extLst>
          </p:cNvPr>
          <p:cNvSpPr>
            <a:spLocks noGrp="1"/>
          </p:cNvSpPr>
          <p:nvPr>
            <p:ph type="title"/>
          </p:nvPr>
        </p:nvSpPr>
        <p:spPr/>
        <p:txBody>
          <a:bodyPr/>
          <a:lstStyle/>
          <a:p>
            <a:r>
              <a:rPr lang="fi-FI" dirty="0"/>
              <a:t>Kiitos!</a:t>
            </a:r>
          </a:p>
        </p:txBody>
      </p:sp>
      <p:sp>
        <p:nvSpPr>
          <p:cNvPr id="3" name="Sisällön paikkamerkki 2">
            <a:extLst>
              <a:ext uri="{FF2B5EF4-FFF2-40B4-BE49-F238E27FC236}">
                <a16:creationId xmlns:a16="http://schemas.microsoft.com/office/drawing/2014/main" id="{7793764D-3EB5-316C-0EB3-CFBC65417DBC}"/>
              </a:ext>
            </a:extLst>
          </p:cNvPr>
          <p:cNvSpPr>
            <a:spLocks noGrp="1"/>
          </p:cNvSpPr>
          <p:nvPr>
            <p:ph idx="1"/>
          </p:nvPr>
        </p:nvSpPr>
        <p:spPr/>
        <p:txBody>
          <a:bodyPr/>
          <a:lstStyle/>
          <a:p>
            <a:pPr marL="0" indent="0">
              <a:buNone/>
            </a:pPr>
            <a:endParaRPr lang="fi-FI" dirty="0"/>
          </a:p>
        </p:txBody>
      </p:sp>
    </p:spTree>
    <p:extLst>
      <p:ext uri="{BB962C8B-B14F-4D97-AF65-F5344CB8AC3E}">
        <p14:creationId xmlns:p14="http://schemas.microsoft.com/office/powerpoint/2010/main" val="1762627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Lukujärjestys</a:t>
            </a:r>
          </a:p>
        </p:txBody>
      </p:sp>
      <p:pic>
        <p:nvPicPr>
          <p:cNvPr id="7" name="Sisällön paikkamerkki 6" descr="Kuva, joka sisältää kohteen teksti, kuvakaappaus, Fontti, numero&#10;&#10;Tekoälyllä luotu sisältö voi olla virheellistä.">
            <a:extLst>
              <a:ext uri="{FF2B5EF4-FFF2-40B4-BE49-F238E27FC236}">
                <a16:creationId xmlns:a16="http://schemas.microsoft.com/office/drawing/2014/main" id="{BF1716BE-EBC7-BBC2-E028-C105BEB2317C}"/>
              </a:ext>
            </a:extLst>
          </p:cNvPr>
          <p:cNvPicPr>
            <a:picLocks noGrp="1" noChangeAspect="1"/>
          </p:cNvPicPr>
          <p:nvPr>
            <p:ph idx="1"/>
          </p:nvPr>
        </p:nvPicPr>
        <p:blipFill>
          <a:blip r:embed="rId2"/>
          <a:stretch>
            <a:fillRect/>
          </a:stretch>
        </p:blipFill>
        <p:spPr>
          <a:xfrm>
            <a:off x="3670565" y="2038865"/>
            <a:ext cx="4850869" cy="4161825"/>
          </a:xfrm>
        </p:spPr>
      </p:pic>
    </p:spTree>
    <p:extLst>
      <p:ext uri="{BB962C8B-B14F-4D97-AF65-F5344CB8AC3E}">
        <p14:creationId xmlns:p14="http://schemas.microsoft.com/office/powerpoint/2010/main" val="1296170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Opettajat</a:t>
            </a:r>
          </a:p>
        </p:txBody>
      </p:sp>
      <p:sp>
        <p:nvSpPr>
          <p:cNvPr id="3" name="Sisällön paikkamerkki 2"/>
          <p:cNvSpPr>
            <a:spLocks noGrp="1"/>
          </p:cNvSpPr>
          <p:nvPr>
            <p:ph idx="1"/>
          </p:nvPr>
        </p:nvSpPr>
        <p:spPr/>
        <p:txBody>
          <a:bodyPr>
            <a:normAutofit/>
          </a:bodyPr>
          <a:lstStyle/>
          <a:p>
            <a:r>
              <a:rPr lang="fi-FI" dirty="0"/>
              <a:t>Antti Mäkinen luokanopettaja</a:t>
            </a:r>
          </a:p>
          <a:p>
            <a:r>
              <a:rPr lang="fi-FI" dirty="0"/>
              <a:t>Mia-Kristina Sillanpää EN</a:t>
            </a:r>
          </a:p>
          <a:p>
            <a:r>
              <a:rPr lang="fi-FI" dirty="0"/>
              <a:t>Katja Sorsa MU</a:t>
            </a:r>
          </a:p>
          <a:p>
            <a:r>
              <a:rPr lang="fi-FI" dirty="0"/>
              <a:t>Reetta Lyytinen TS</a:t>
            </a:r>
          </a:p>
          <a:p>
            <a:r>
              <a:rPr lang="fi-FI" dirty="0"/>
              <a:t>Jaana Kostia KU</a:t>
            </a:r>
          </a:p>
          <a:p>
            <a:r>
              <a:rPr lang="fi-FI" dirty="0"/>
              <a:t>Kalle Salminen, Reetta Lyytinen, Jaana Kostia VAL</a:t>
            </a:r>
          </a:p>
        </p:txBody>
      </p:sp>
    </p:spTree>
    <p:extLst>
      <p:ext uri="{BB962C8B-B14F-4D97-AF65-F5344CB8AC3E}">
        <p14:creationId xmlns:p14="http://schemas.microsoft.com/office/powerpoint/2010/main" val="279442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61C568-CE3B-3C26-5BDE-F6C08F128B69}"/>
              </a:ext>
            </a:extLst>
          </p:cNvPr>
          <p:cNvSpPr>
            <a:spLocks noGrp="1"/>
          </p:cNvSpPr>
          <p:nvPr>
            <p:ph type="title"/>
          </p:nvPr>
        </p:nvSpPr>
        <p:spPr/>
        <p:txBody>
          <a:bodyPr/>
          <a:lstStyle/>
          <a:p>
            <a:r>
              <a:rPr lang="fi-FI" dirty="0"/>
              <a:t>EN</a:t>
            </a:r>
          </a:p>
        </p:txBody>
      </p:sp>
      <p:sp>
        <p:nvSpPr>
          <p:cNvPr id="3" name="Sisällön paikkamerkki 2">
            <a:extLst>
              <a:ext uri="{FF2B5EF4-FFF2-40B4-BE49-F238E27FC236}">
                <a16:creationId xmlns:a16="http://schemas.microsoft.com/office/drawing/2014/main" id="{E15FA8A0-AF8B-B90D-D1B6-F351095FED39}"/>
              </a:ext>
            </a:extLst>
          </p:cNvPr>
          <p:cNvSpPr>
            <a:spLocks noGrp="1"/>
          </p:cNvSpPr>
          <p:nvPr>
            <p:ph idx="1"/>
          </p:nvPr>
        </p:nvSpPr>
        <p:spPr/>
        <p:txBody>
          <a:bodyPr>
            <a:normAutofit fontScale="77500" lnSpcReduction="20000"/>
          </a:bodyPr>
          <a:lstStyle/>
          <a:p>
            <a:r>
              <a:rPr lang="fi-FI" dirty="0"/>
              <a:t>5A:lla on opiskelu lähtenyt käyntiin hyvin. (Luokalla on englannista arvosanat 8-10, enemmistöllä arvosana 9 eli hyvät pohjat löytyy).  Muutoksena edellisvuoteen on se, että tunteja on kahden sijaan kolme viikossa ja luokka opiskelee kokonaisena ilman jakoryhmiä tämän vuoden kanssani. Näin ollen omaa puheenvuoroa odotettava kauemmin. </a:t>
            </a:r>
          </a:p>
          <a:p>
            <a:r>
              <a:rPr lang="fi-FI" dirty="0"/>
              <a:t>Olen antanut ohjeen, että kirjoja ja vihkoa säilytetään kotona ja ne otetaan mukaan ainoastaan ti, ke ja pe, kun on englannin tunnit. Tänä vuonna on tulossa esimerkiksi sanaston opettelua, jota on tarkoitus tehdä periaatteella "vähän, mutta usein". Kirjat ja vihko ovat siis kotona, jotta niistä voi lukea ja kerrata sanoja useampana päivänä. Olen näyttänyt oppilaille kolmannelta luokalta lähtien, miten </a:t>
            </a:r>
            <a:r>
              <a:rPr lang="fi-FI" dirty="0" err="1"/>
              <a:t>Arttu-</a:t>
            </a:r>
            <a:r>
              <a:rPr lang="fi-FI" dirty="0"/>
              <a:t> ja Sanastot -sovellusta käytetään. Ne voi ladata ilmaiseksi puhelimeen ja ovat oivia apuvälineitä opiskelussa. Artusta pääsee kuuntelemaan kappaleet ja sanastot niin teksti- kuin työkirjasta ja Sanastot -sovelluksen avulla voi harjoitella sanakokeisiin. Ne ovat erinomainen apu myös ääntämisen harjoitteluun. Suosittelen näiden sovellusten käyttöä kotona. Ne, jos mitkä ovat  sitä puhelimen hyötykäyttöä. </a:t>
            </a:r>
          </a:p>
          <a:p>
            <a:endParaRPr lang="fi-FI" dirty="0"/>
          </a:p>
        </p:txBody>
      </p:sp>
    </p:spTree>
    <p:extLst>
      <p:ext uri="{BB962C8B-B14F-4D97-AF65-F5344CB8AC3E}">
        <p14:creationId xmlns:p14="http://schemas.microsoft.com/office/powerpoint/2010/main" val="228072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Muu henkilökunta ja tuki</a:t>
            </a:r>
          </a:p>
        </p:txBody>
      </p:sp>
      <p:sp>
        <p:nvSpPr>
          <p:cNvPr id="3" name="Sisällön paikkamerkki 2"/>
          <p:cNvSpPr>
            <a:spLocks noGrp="1"/>
          </p:cNvSpPr>
          <p:nvPr>
            <p:ph idx="1"/>
          </p:nvPr>
        </p:nvSpPr>
        <p:spPr>
          <a:xfrm>
            <a:off x="1295401" y="2556932"/>
            <a:ext cx="8804563" cy="2497206"/>
          </a:xfrm>
        </p:spPr>
        <p:txBody>
          <a:bodyPr>
            <a:normAutofit fontScale="92500" lnSpcReduction="10000"/>
          </a:bodyPr>
          <a:lstStyle/>
          <a:p>
            <a:r>
              <a:rPr lang="fi-FI" dirty="0"/>
              <a:t>Erityisopettaja Tarja Sydänmaalakka (ma klo 10-11 ja ke 13-14)</a:t>
            </a:r>
          </a:p>
          <a:p>
            <a:r>
              <a:rPr lang="fi-FI" dirty="0"/>
              <a:t>Resurssiopettaja Jaana Kostia (ma ja ti klo 11-12) </a:t>
            </a:r>
          </a:p>
          <a:p>
            <a:r>
              <a:rPr lang="fi-FI" dirty="0"/>
              <a:t>Koulunkäynninohjaajat Kalle </a:t>
            </a:r>
            <a:r>
              <a:rPr lang="fi-FI" dirty="0" err="1"/>
              <a:t>Heliste</a:t>
            </a:r>
            <a:r>
              <a:rPr lang="fi-FI" dirty="0"/>
              <a:t> (ma 12-14 TN), Susanna </a:t>
            </a:r>
            <a:r>
              <a:rPr lang="fi-FI" dirty="0" err="1"/>
              <a:t>Jordas</a:t>
            </a:r>
            <a:r>
              <a:rPr lang="fi-FI" dirty="0"/>
              <a:t> (ke ja to 11-12)</a:t>
            </a:r>
          </a:p>
          <a:p>
            <a:endParaRPr lang="fi-FI" dirty="0"/>
          </a:p>
          <a:p>
            <a:r>
              <a:rPr lang="fi-FI" dirty="0"/>
              <a:t>Tukiopetus tarvittaessa ma ja ke klo 8-9</a:t>
            </a:r>
          </a:p>
        </p:txBody>
      </p:sp>
    </p:spTree>
    <p:extLst>
      <p:ext uri="{BB962C8B-B14F-4D97-AF65-F5344CB8AC3E}">
        <p14:creationId xmlns:p14="http://schemas.microsoft.com/office/powerpoint/2010/main" val="3528487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Arviointi</a:t>
            </a:r>
          </a:p>
        </p:txBody>
      </p:sp>
      <p:sp>
        <p:nvSpPr>
          <p:cNvPr id="3" name="Sisällön paikkamerkki 2"/>
          <p:cNvSpPr>
            <a:spLocks noGrp="1"/>
          </p:cNvSpPr>
          <p:nvPr>
            <p:ph idx="1"/>
          </p:nvPr>
        </p:nvSpPr>
        <p:spPr>
          <a:xfrm>
            <a:off x="1295401" y="2460567"/>
            <a:ext cx="9601197" cy="3765666"/>
          </a:xfrm>
        </p:spPr>
        <p:txBody>
          <a:bodyPr>
            <a:normAutofit fontScale="85000" lnSpcReduction="10000"/>
          </a:bodyPr>
          <a:lstStyle/>
          <a:p>
            <a:r>
              <a:rPr lang="fi-FI" dirty="0"/>
              <a:t>Oppilaskeskustelu tammi-helmikuussa 2026</a:t>
            </a:r>
          </a:p>
          <a:p>
            <a:r>
              <a:rPr lang="fi-FI" dirty="0"/>
              <a:t>Välitodistus joulukuussa 2025 </a:t>
            </a:r>
            <a:r>
              <a:rPr lang="fi-FI" dirty="0">
                <a:sym typeface="Wingdings" panose="05000000000000000000" pitchFamily="2" charset="2"/>
              </a:rPr>
              <a:t> numeroarviointi kaikissa oppiaineissa ja käyttäytymisessä</a:t>
            </a:r>
          </a:p>
          <a:p>
            <a:r>
              <a:rPr lang="fi-FI" dirty="0">
                <a:sym typeface="Wingdings" panose="05000000000000000000" pitchFamily="2" charset="2"/>
              </a:rPr>
              <a:t>Lukuvuositodistus toukokuussa 2026  numeroarviointi kaikissa oppiaineissa ja käyttäytymisessä</a:t>
            </a:r>
          </a:p>
          <a:p>
            <a:pPr marL="0" indent="0">
              <a:buNone/>
            </a:pPr>
            <a:endParaRPr lang="fi-FI" dirty="0">
              <a:sym typeface="Wingdings" panose="05000000000000000000" pitchFamily="2" charset="2"/>
            </a:endParaRPr>
          </a:p>
          <a:p>
            <a:r>
              <a:rPr lang="fi-FI" dirty="0">
                <a:sym typeface="Wingdings" panose="05000000000000000000" pitchFamily="2" charset="2"/>
              </a:rPr>
              <a:t>Itsearviointi</a:t>
            </a:r>
          </a:p>
          <a:p>
            <a:r>
              <a:rPr lang="fi-FI" dirty="0">
                <a:sym typeface="Wingdings" panose="05000000000000000000" pitchFamily="2" charset="2"/>
              </a:rPr>
              <a:t>Vertaisarviointi</a:t>
            </a:r>
          </a:p>
          <a:p>
            <a:r>
              <a:rPr lang="fi-FI" dirty="0">
                <a:sym typeface="Wingdings" panose="05000000000000000000" pitchFamily="2" charset="2"/>
              </a:rPr>
              <a:t>Monipuolisuus </a:t>
            </a:r>
          </a:p>
          <a:p>
            <a:r>
              <a:rPr lang="fi-FI" dirty="0"/>
              <a:t>Yhdenvertaisuus</a:t>
            </a:r>
          </a:p>
        </p:txBody>
      </p:sp>
    </p:spTree>
    <p:extLst>
      <p:ext uri="{BB962C8B-B14F-4D97-AF65-F5344CB8AC3E}">
        <p14:creationId xmlns:p14="http://schemas.microsoft.com/office/powerpoint/2010/main" val="4017708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Koulun teema + sankaritaidot </a:t>
            </a:r>
          </a:p>
        </p:txBody>
      </p:sp>
      <p:sp>
        <p:nvSpPr>
          <p:cNvPr id="3" name="Sisällön paikkamerkki 2"/>
          <p:cNvSpPr>
            <a:spLocks noGrp="1"/>
          </p:cNvSpPr>
          <p:nvPr>
            <p:ph idx="1"/>
          </p:nvPr>
        </p:nvSpPr>
        <p:spPr/>
        <p:txBody>
          <a:bodyPr>
            <a:normAutofit/>
          </a:bodyPr>
          <a:lstStyle/>
          <a:p>
            <a:r>
              <a:rPr lang="fi-FI" dirty="0"/>
              <a:t>Koulumme teema lukuvuonna 2025-2026 </a:t>
            </a:r>
          </a:p>
          <a:p>
            <a:pPr marL="0" indent="0">
              <a:buNone/>
            </a:pPr>
            <a:r>
              <a:rPr lang="fi-FI" dirty="0"/>
              <a:t>					”Kulttuuri kuuluu kaikille – tehdään siitä yhdessä totta”</a:t>
            </a:r>
          </a:p>
          <a:p>
            <a:r>
              <a:rPr lang="fi-FI" dirty="0"/>
              <a:t>Sankaritaidot</a:t>
            </a:r>
          </a:p>
          <a:p>
            <a:pPr lvl="1"/>
            <a:r>
              <a:rPr lang="fi-FI" dirty="0"/>
              <a:t>Sinnikkyys</a:t>
            </a:r>
          </a:p>
          <a:p>
            <a:pPr lvl="1"/>
            <a:r>
              <a:rPr lang="fi-FI" dirty="0"/>
              <a:t>Itsesäätely</a:t>
            </a:r>
          </a:p>
          <a:p>
            <a:pPr lvl="1"/>
            <a:r>
              <a:rPr lang="fi-FI" dirty="0"/>
              <a:t>Myötätunto</a:t>
            </a:r>
          </a:p>
          <a:p>
            <a:endParaRPr lang="fi-FI" b="1" dirty="0"/>
          </a:p>
          <a:p>
            <a:endParaRPr lang="fi-FI" dirty="0"/>
          </a:p>
        </p:txBody>
      </p:sp>
    </p:spTree>
    <p:extLst>
      <p:ext uri="{BB962C8B-B14F-4D97-AF65-F5344CB8AC3E}">
        <p14:creationId xmlns:p14="http://schemas.microsoft.com/office/powerpoint/2010/main" val="1221757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53956" y="791063"/>
            <a:ext cx="10673686" cy="1303867"/>
          </a:xfrm>
        </p:spPr>
        <p:txBody>
          <a:bodyPr>
            <a:normAutofit/>
          </a:bodyPr>
          <a:lstStyle/>
          <a:p>
            <a:r>
              <a:rPr lang="fi-FI" dirty="0"/>
              <a:t>Käytössä olevat tilit ja sovellukset</a:t>
            </a:r>
          </a:p>
        </p:txBody>
      </p:sp>
      <p:sp>
        <p:nvSpPr>
          <p:cNvPr id="3" name="Sisällön paikkamerkki 2"/>
          <p:cNvSpPr>
            <a:spLocks noGrp="1"/>
          </p:cNvSpPr>
          <p:nvPr>
            <p:ph idx="1"/>
          </p:nvPr>
        </p:nvSpPr>
        <p:spPr/>
        <p:txBody>
          <a:bodyPr/>
          <a:lstStyle/>
          <a:p>
            <a:r>
              <a:rPr lang="fi-FI" dirty="0"/>
              <a:t>Microsoftin </a:t>
            </a:r>
            <a:r>
              <a:rPr lang="fi-FI" dirty="0" err="1"/>
              <a:t>student</a:t>
            </a:r>
            <a:r>
              <a:rPr lang="fi-FI" dirty="0"/>
              <a:t>- tunnukset</a:t>
            </a:r>
          </a:p>
          <a:p>
            <a:r>
              <a:rPr lang="fi-FI" dirty="0" err="1"/>
              <a:t>Pedanet</a:t>
            </a:r>
            <a:endParaRPr lang="fi-FI" dirty="0"/>
          </a:p>
          <a:p>
            <a:r>
              <a:rPr lang="fi-FI" dirty="0" err="1"/>
              <a:t>Whatsapp</a:t>
            </a:r>
            <a:r>
              <a:rPr lang="fi-FI" dirty="0"/>
              <a:t>?</a:t>
            </a:r>
          </a:p>
          <a:p>
            <a:r>
              <a:rPr lang="fi-FI" dirty="0" err="1"/>
              <a:t>ViLLE</a:t>
            </a:r>
            <a:endParaRPr lang="fi-FI" dirty="0"/>
          </a:p>
          <a:p>
            <a:r>
              <a:rPr lang="fi-FI" dirty="0"/>
              <a:t>Wilma</a:t>
            </a:r>
          </a:p>
        </p:txBody>
      </p:sp>
    </p:spTree>
    <p:extLst>
      <p:ext uri="{BB962C8B-B14F-4D97-AF65-F5344CB8AC3E}">
        <p14:creationId xmlns:p14="http://schemas.microsoft.com/office/powerpoint/2010/main" val="600481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Yhteydenpito</a:t>
            </a:r>
          </a:p>
        </p:txBody>
      </p:sp>
      <p:sp>
        <p:nvSpPr>
          <p:cNvPr id="3" name="Sisällön paikkamerkki 2"/>
          <p:cNvSpPr>
            <a:spLocks noGrp="1"/>
          </p:cNvSpPr>
          <p:nvPr>
            <p:ph idx="1"/>
          </p:nvPr>
        </p:nvSpPr>
        <p:spPr/>
        <p:txBody>
          <a:bodyPr/>
          <a:lstStyle/>
          <a:p>
            <a:r>
              <a:rPr lang="fi-FI" dirty="0"/>
              <a:t>Wilma</a:t>
            </a:r>
          </a:p>
          <a:p>
            <a:r>
              <a:rPr lang="fi-FI" dirty="0"/>
              <a:t>Puhelin </a:t>
            </a:r>
            <a:r>
              <a:rPr lang="fi-FI" dirty="0">
                <a:sym typeface="Wingdings" panose="05000000000000000000" pitchFamily="2" charset="2"/>
              </a:rPr>
              <a:t> </a:t>
            </a:r>
            <a:r>
              <a:rPr lang="fi-FI" dirty="0" err="1">
                <a:sym typeface="Wingdings" panose="05000000000000000000" pitchFamily="2" charset="2"/>
              </a:rPr>
              <a:t>Whatsapp</a:t>
            </a:r>
            <a:r>
              <a:rPr lang="fi-FI" dirty="0">
                <a:sym typeface="Wingdings" panose="05000000000000000000" pitchFamily="2" charset="2"/>
              </a:rPr>
              <a:t>/tekstiviesti/soitto</a:t>
            </a:r>
          </a:p>
          <a:p>
            <a:r>
              <a:rPr lang="fi-FI" dirty="0" err="1">
                <a:sym typeface="Wingdings" panose="05000000000000000000" pitchFamily="2" charset="2"/>
              </a:rPr>
              <a:t>Pedanet</a:t>
            </a:r>
            <a:r>
              <a:rPr lang="fi-FI" dirty="0">
                <a:sym typeface="Wingdings" panose="05000000000000000000" pitchFamily="2" charset="2"/>
              </a:rPr>
              <a:t>  ilmoitustaulu</a:t>
            </a:r>
            <a:endParaRPr lang="fi-FI" dirty="0"/>
          </a:p>
        </p:txBody>
      </p:sp>
    </p:spTree>
    <p:extLst>
      <p:ext uri="{BB962C8B-B14F-4D97-AF65-F5344CB8AC3E}">
        <p14:creationId xmlns:p14="http://schemas.microsoft.com/office/powerpoint/2010/main" val="156812960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aninen">
  <a:themeElements>
    <a:clrScheme name="Orgaaninen">
      <a:dk1>
        <a:sysClr val="windowText" lastClr="000000"/>
      </a:dk1>
      <a:lt1>
        <a:sysClr val="window" lastClr="FFFFFF"/>
      </a:lt1>
      <a:dk2>
        <a:srgbClr val="212121"/>
      </a:dk2>
      <a:lt2>
        <a:srgbClr val="DADADA"/>
      </a:lt2>
      <a:accent1>
        <a:srgbClr val="AB946B"/>
      </a:accent1>
      <a:accent2>
        <a:srgbClr val="C04F32"/>
      </a:accent2>
      <a:accent3>
        <a:srgbClr val="DD8C3C"/>
      </a:accent3>
      <a:accent4>
        <a:srgbClr val="8E684C"/>
      </a:accent4>
      <a:accent5>
        <a:srgbClr val="CBAF62"/>
      </a:accent5>
      <a:accent6>
        <a:srgbClr val="803348"/>
      </a:accent6>
      <a:hlink>
        <a:srgbClr val="86724D"/>
      </a:hlink>
      <a:folHlink>
        <a:srgbClr val="B99E84"/>
      </a:folHlink>
    </a:clrScheme>
    <a:fontScheme name="Orgaaninen">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aninen">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A2BEDC8B-F191-493B-BA33-0F4F800A89D3}"/>
    </a:ext>
  </a:extLst>
</a:theme>
</file>

<file path=docProps/app.xml><?xml version="1.0" encoding="utf-8"?>
<Properties xmlns="http://schemas.openxmlformats.org/officeDocument/2006/extended-properties" xmlns:vt="http://schemas.openxmlformats.org/officeDocument/2006/docPropsVTypes">
  <Template>Organic</Template>
  <TotalTime>1391</TotalTime>
  <Words>469</Words>
  <Application>Microsoft Office PowerPoint</Application>
  <PresentationFormat>Laajakuva</PresentationFormat>
  <Paragraphs>90</Paragraphs>
  <Slides>17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17</vt:i4>
      </vt:variant>
    </vt:vector>
  </HeadingPairs>
  <TitlesOfParts>
    <vt:vector size="21" baseType="lpstr">
      <vt:lpstr>Arial</vt:lpstr>
      <vt:lpstr>Garamond</vt:lpstr>
      <vt:lpstr>Wingdings</vt:lpstr>
      <vt:lpstr>Orgaaninen</vt:lpstr>
      <vt:lpstr>5A</vt:lpstr>
      <vt:lpstr>Lukujärjestys</vt:lpstr>
      <vt:lpstr>Opettajat</vt:lpstr>
      <vt:lpstr>EN</vt:lpstr>
      <vt:lpstr>Muu henkilökunta ja tuki</vt:lpstr>
      <vt:lpstr>Arviointi</vt:lpstr>
      <vt:lpstr>Koulun teema + sankaritaidot </vt:lpstr>
      <vt:lpstr>Käytössä olevat tilit ja sovellukset</vt:lpstr>
      <vt:lpstr>Yhteydenpito</vt:lpstr>
      <vt:lpstr>Luokan rutiineja</vt:lpstr>
      <vt:lpstr>Toiminta</vt:lpstr>
      <vt:lpstr>Luokan nykytila</vt:lpstr>
      <vt:lpstr>Opettajan näkemys</vt:lpstr>
      <vt:lpstr>Opettajan näkemys</vt:lpstr>
      <vt:lpstr>Arki kotona</vt:lpstr>
      <vt:lpstr>Kysymyksiä? Muuta?</vt:lpstr>
      <vt:lpstr>Kiitos!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3C</dc:title>
  <dc:creator>Mäkinen Antti</dc:creator>
  <cp:lastModifiedBy>Mäkinen Antti</cp:lastModifiedBy>
  <cp:revision>30</cp:revision>
  <dcterms:created xsi:type="dcterms:W3CDTF">2021-08-25T05:46:07Z</dcterms:created>
  <dcterms:modified xsi:type="dcterms:W3CDTF">2025-08-27T15:32:45Z</dcterms:modified>
</cp:coreProperties>
</file>