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onja.karjalainen@edukouvola.fi" TargetMode="External"/><Relationship Id="rId2" Type="http://schemas.openxmlformats.org/officeDocument/2006/relationships/hyperlink" Target="http://www.peda.net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Tervetuloa 3a-luokan vanhempainiltaan!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24.8.2023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7839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Vanhempaintoimikunta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Vanhemmat itse organisoivat ja kokoontuvat</a:t>
            </a:r>
          </a:p>
          <a:p>
            <a:r>
              <a:rPr lang="fi-FI" dirty="0" smtClean="0"/>
              <a:t>Opettaja tukee toimikuntaa tehtävässään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112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Muita asioita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659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Opettajat ja ohjaajat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Luokanopettaja Sonja Karjalainen 040-5898419</a:t>
            </a:r>
          </a:p>
          <a:p>
            <a:r>
              <a:rPr lang="fi-FI" dirty="0" smtClean="0"/>
              <a:t>Luokanopettajan työparit Katja Sorsa ja Jaana Kostia</a:t>
            </a:r>
          </a:p>
          <a:p>
            <a:r>
              <a:rPr lang="fi-FI" dirty="0" smtClean="0"/>
              <a:t>Englanninopettaja Santtu Voutilainen</a:t>
            </a:r>
          </a:p>
          <a:p>
            <a:r>
              <a:rPr lang="fi-FI" dirty="0" smtClean="0"/>
              <a:t>Käsityö, kovat aineet Antti Mäkinen</a:t>
            </a:r>
          </a:p>
          <a:p>
            <a:r>
              <a:rPr lang="fi-FI" dirty="0" smtClean="0"/>
              <a:t>Elämänkatsomustieto Jaana Pakkanen</a:t>
            </a:r>
          </a:p>
          <a:p>
            <a:r>
              <a:rPr lang="fi-FI" dirty="0" smtClean="0"/>
              <a:t>Laaja-alainen erityisopettaja Tarja Sydänmaanlakka</a:t>
            </a:r>
          </a:p>
          <a:p>
            <a:r>
              <a:rPr lang="fi-FI" dirty="0" smtClean="0"/>
              <a:t>Koulunkäynninohjaaja Kati </a:t>
            </a:r>
            <a:r>
              <a:rPr lang="fi-FI" dirty="0" err="1" smtClean="0"/>
              <a:t>Keppo</a:t>
            </a:r>
            <a:r>
              <a:rPr lang="fi-FI" dirty="0" smtClean="0"/>
              <a:t> 4h luokassa, 3h liikunnassa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987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</a:t>
            </a:r>
            <a:r>
              <a:rPr lang="fi-FI" dirty="0" smtClean="0"/>
              <a:t>hteydenpito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WhatsApp ja puhelut 040-5898419</a:t>
            </a:r>
            <a:endParaRPr lang="fi-FI" dirty="0"/>
          </a:p>
          <a:p>
            <a:r>
              <a:rPr lang="fi-FI" dirty="0" smtClean="0"/>
              <a:t>Wilma</a:t>
            </a:r>
          </a:p>
          <a:p>
            <a:r>
              <a:rPr lang="fi-FI" dirty="0" err="1" smtClean="0"/>
              <a:t>Pedanet</a:t>
            </a:r>
            <a:r>
              <a:rPr lang="fi-FI" dirty="0" smtClean="0"/>
              <a:t> (</a:t>
            </a:r>
            <a:r>
              <a:rPr lang="fi-FI" dirty="0" smtClean="0">
                <a:hlinkClick r:id="rId2"/>
              </a:rPr>
              <a:t>www.peda.net</a:t>
            </a:r>
            <a:r>
              <a:rPr lang="fi-FI" dirty="0" smtClean="0"/>
              <a:t>)</a:t>
            </a:r>
          </a:p>
          <a:p>
            <a:r>
              <a:rPr lang="fi-FI" dirty="0" smtClean="0"/>
              <a:t>Sähköposti </a:t>
            </a:r>
            <a:r>
              <a:rPr lang="fi-FI" dirty="0" smtClean="0">
                <a:hlinkClick r:id="rId3"/>
              </a:rPr>
              <a:t>sonja.karjalainen@edukouvola.fi</a:t>
            </a:r>
            <a:endParaRPr lang="fi-FI" dirty="0" smtClean="0"/>
          </a:p>
          <a:p>
            <a:r>
              <a:rPr lang="fi-FI" dirty="0" smtClean="0"/>
              <a:t>Koulusihteeri Anu Halmesarka</a:t>
            </a:r>
          </a:p>
          <a:p>
            <a:r>
              <a:rPr lang="fi-FI" dirty="0" smtClean="0"/>
              <a:t>Rehtori Sinikka Kytömäki</a:t>
            </a:r>
          </a:p>
        </p:txBody>
      </p:sp>
    </p:spTree>
    <p:extLst>
      <p:ext uri="{BB962C8B-B14F-4D97-AF65-F5344CB8AC3E}">
        <p14:creationId xmlns:p14="http://schemas.microsoft.com/office/powerpoint/2010/main" val="427793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</a:t>
            </a:r>
            <a:r>
              <a:rPr lang="fi-FI" dirty="0" smtClean="0"/>
              <a:t>oissaolot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 smtClean="0"/>
              <a:t>Poissaoloja tarkastellaan neljännesvuosittain ja aina tarvittaessa</a:t>
            </a:r>
          </a:p>
          <a:p>
            <a:r>
              <a:rPr lang="fi-FI" dirty="0" smtClean="0"/>
              <a:t>Sairauspoissaolot Wilman, </a:t>
            </a:r>
            <a:r>
              <a:rPr lang="fi-FI" dirty="0" err="1" smtClean="0"/>
              <a:t>Whatsappin</a:t>
            </a:r>
            <a:r>
              <a:rPr lang="fi-FI" dirty="0" smtClean="0"/>
              <a:t> tai molempien kautta heti kuin mahdollista</a:t>
            </a:r>
          </a:p>
          <a:p>
            <a:pPr lvl="1"/>
            <a:r>
              <a:rPr lang="fi-FI" dirty="0"/>
              <a:t>Läksyjen selvittäminen luokkakavereilta ja luokan </a:t>
            </a:r>
            <a:r>
              <a:rPr lang="fi-FI" dirty="0" err="1" smtClean="0"/>
              <a:t>peda</a:t>
            </a:r>
            <a:r>
              <a:rPr lang="fi-FI" dirty="0" smtClean="0"/>
              <a:t>-sivuilta</a:t>
            </a:r>
            <a:endParaRPr lang="fi-FI" dirty="0"/>
          </a:p>
          <a:p>
            <a:r>
              <a:rPr lang="fi-FI" dirty="0" smtClean="0"/>
              <a:t>Muu luvallinen poissaolo</a:t>
            </a:r>
          </a:p>
          <a:p>
            <a:pPr lvl="1"/>
            <a:r>
              <a:rPr lang="fi-FI" dirty="0" smtClean="0"/>
              <a:t>Anotaan aina ETUKÄTEEN</a:t>
            </a:r>
          </a:p>
          <a:p>
            <a:pPr lvl="1"/>
            <a:r>
              <a:rPr lang="fi-FI" dirty="0" smtClean="0"/>
              <a:t>1-5 päivän vapaan myöntää oma opettaja ja sitä pidemmät poissaolot anotaan rehtorilta</a:t>
            </a:r>
          </a:p>
          <a:p>
            <a:pPr lvl="1"/>
            <a:r>
              <a:rPr lang="fi-FI" dirty="0" smtClean="0"/>
              <a:t>Poissaolon aikaiset kotitehtävät sekä tunnilla tehdyt tehtävät kysytään opettajalta.</a:t>
            </a:r>
          </a:p>
        </p:txBody>
      </p:sp>
    </p:spTree>
    <p:extLst>
      <p:ext uri="{BB962C8B-B14F-4D97-AF65-F5344CB8AC3E}">
        <p14:creationId xmlns:p14="http://schemas.microsoft.com/office/powerpoint/2010/main" val="188663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Vuoden aikatauluja ja arviointi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Pedagogiset asiakirjat kuntoon ennen syyslomaa </a:t>
            </a:r>
            <a:r>
              <a:rPr lang="fi-FI" dirty="0" smtClean="0">
                <a:sym typeface="Wingdings" panose="05000000000000000000" pitchFamily="2" charset="2"/>
              </a:rPr>
              <a:t> opettaja kutsuu palaveriin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Syysloma viikolla 43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Arviointikeskustelut joko ennen joulua tai tammikuussa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Talviloma viikolla 9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Pedagogisten asiakirjojen arviointi toukokuussa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Lukuvuositodistuksessa ensimmäinen numeroarviointi (4-10) kaikissa oppiaineissa</a:t>
            </a:r>
          </a:p>
        </p:txBody>
      </p:sp>
    </p:spTree>
    <p:extLst>
      <p:ext uri="{BB962C8B-B14F-4D97-AF65-F5344CB8AC3E}">
        <p14:creationId xmlns:p14="http://schemas.microsoft.com/office/powerpoint/2010/main" val="78563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Oppimateriaali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Milli</a:t>
            </a:r>
          </a:p>
          <a:p>
            <a:pPr lvl="1"/>
            <a:r>
              <a:rPr lang="fi-FI" dirty="0" smtClean="0"/>
              <a:t>tehtäväkirja syksy ja kevät</a:t>
            </a:r>
          </a:p>
          <a:p>
            <a:r>
              <a:rPr lang="fi-FI" dirty="0" smtClean="0"/>
              <a:t>Huima </a:t>
            </a:r>
          </a:p>
          <a:p>
            <a:pPr lvl="1"/>
            <a:r>
              <a:rPr lang="fi-FI" dirty="0" smtClean="0"/>
              <a:t>lukukirja ja tehtäväkirja</a:t>
            </a:r>
          </a:p>
          <a:p>
            <a:r>
              <a:rPr lang="fi-FI" dirty="0" smtClean="0"/>
              <a:t>Tutkimusmatka</a:t>
            </a:r>
          </a:p>
          <a:p>
            <a:r>
              <a:rPr lang="fi-FI" dirty="0" err="1" smtClean="0"/>
              <a:t>Come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me! </a:t>
            </a:r>
          </a:p>
          <a:p>
            <a:pPr lvl="1"/>
            <a:r>
              <a:rPr lang="fi-FI" dirty="0" smtClean="0"/>
              <a:t>lukukirja ja tehtäväkirja</a:t>
            </a:r>
          </a:p>
          <a:p>
            <a:r>
              <a:rPr lang="fi-FI" dirty="0" smtClean="0"/>
              <a:t>Tähti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1672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Ajankohtaista arjessa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Koulun lukuvuositeema: Sankaritaidoilla </a:t>
            </a:r>
            <a:r>
              <a:rPr lang="fi-FI" dirty="0" err="1" smtClean="0"/>
              <a:t>resilienssin</a:t>
            </a:r>
            <a:r>
              <a:rPr lang="fi-FI" dirty="0" smtClean="0"/>
              <a:t> mestariksi</a:t>
            </a:r>
          </a:p>
          <a:p>
            <a:r>
              <a:rPr lang="fi-FI" dirty="0" smtClean="0"/>
              <a:t>Sankaritaidot: itsesäätely, sinnikkyys ja myötätunto</a:t>
            </a:r>
          </a:p>
          <a:p>
            <a:r>
              <a:rPr lang="fi-FI" dirty="0" smtClean="0"/>
              <a:t>Sisäkengät ja juomapullot</a:t>
            </a:r>
          </a:p>
          <a:p>
            <a:r>
              <a:rPr lang="fi-FI" dirty="0" smtClean="0"/>
              <a:t>Liikuntavarusteet vuodenajan ja sään mukaan</a:t>
            </a:r>
          </a:p>
          <a:p>
            <a:r>
              <a:rPr lang="fi-FI" dirty="0" smtClean="0"/>
              <a:t>Luokkapiiri ja Teen itse -hetket</a:t>
            </a:r>
          </a:p>
          <a:p>
            <a:r>
              <a:rPr lang="fi-FI" dirty="0" smtClean="0"/>
              <a:t>Retkiä voidaan tehdä koulupäivän sisällä ilman erillisilmoitusta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839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Tieto- ja viestintätekniikka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Office365 –tunnukset</a:t>
            </a:r>
          </a:p>
          <a:p>
            <a:r>
              <a:rPr lang="fi-FI" dirty="0" smtClean="0"/>
              <a:t>Peda.net –tunnukset</a:t>
            </a:r>
          </a:p>
          <a:p>
            <a:r>
              <a:rPr lang="fi-FI" dirty="0" smtClean="0"/>
              <a:t>Wilma –tunnukset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4465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Tärkeitä asioita kolmannella luokalla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dirty="0" smtClean="0"/>
              <a:t>Lukemisen ja kirjoittamisen taitoja vahvistetaan. Ne ovat oppimisen välineitä.</a:t>
            </a:r>
          </a:p>
          <a:p>
            <a:pPr lvl="1"/>
            <a:r>
              <a:rPr lang="fi-FI" dirty="0" err="1" smtClean="0"/>
              <a:t>Vihkon</a:t>
            </a:r>
            <a:r>
              <a:rPr lang="fi-FI" dirty="0" smtClean="0"/>
              <a:t> käytön harjoittelu, tieto- ja viestintätekniikan käyttö</a:t>
            </a:r>
          </a:p>
          <a:p>
            <a:r>
              <a:rPr lang="fi-FI" dirty="0" smtClean="0"/>
              <a:t>Matematiikassa syvennetään osaamista peruslaskutoimituksissa, opetellaan murtoluvut ja desimaaliluvut, mitataan ja opiskellaan geometriaa</a:t>
            </a:r>
          </a:p>
          <a:p>
            <a:r>
              <a:rPr lang="fi-FI" dirty="0" smtClean="0"/>
              <a:t>Ympäristöopissa keskitymme Suomeen, sen eläimiin, luontoon ja vuodenaikojen vaihteluun</a:t>
            </a:r>
          </a:p>
          <a:p>
            <a:r>
              <a:rPr lang="fi-FI" dirty="0" smtClean="0"/>
              <a:t>Englannintunnit aineenopettajan johdolla</a:t>
            </a:r>
          </a:p>
          <a:p>
            <a:r>
              <a:rPr lang="fi-FI" dirty="0" smtClean="0"/>
              <a:t>Käsitöissä sekä kovat että pehmeät materiaalit</a:t>
            </a:r>
          </a:p>
          <a:p>
            <a:r>
              <a:rPr lang="fi-FI" dirty="0" smtClean="0"/>
              <a:t>Yhteistyötaidot, arjen taidot, tunnetaidot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2503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nen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102</TotalTime>
  <Words>291</Words>
  <Application>Microsoft Office PowerPoint</Application>
  <PresentationFormat>Laajakuva</PresentationFormat>
  <Paragraphs>64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Arial</vt:lpstr>
      <vt:lpstr>Garamond</vt:lpstr>
      <vt:lpstr>Wingdings</vt:lpstr>
      <vt:lpstr>Orgaaninen</vt:lpstr>
      <vt:lpstr>Tervetuloa 3a-luokan vanhempainiltaan!</vt:lpstr>
      <vt:lpstr>Opettajat ja ohjaajat</vt:lpstr>
      <vt:lpstr>Yhteydenpito</vt:lpstr>
      <vt:lpstr>Poissaolot</vt:lpstr>
      <vt:lpstr>Vuoden aikatauluja ja arviointi</vt:lpstr>
      <vt:lpstr>Oppimateriaali</vt:lpstr>
      <vt:lpstr>Ajankohtaista arjessa</vt:lpstr>
      <vt:lpstr>Tieto- ja viestintätekniikka</vt:lpstr>
      <vt:lpstr>Tärkeitä asioita kolmannella luokalla</vt:lpstr>
      <vt:lpstr>Vanhempaintoimikunta</vt:lpstr>
      <vt:lpstr>Muita asioita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Tervetuloa 3a-luokan vanhempainiltaan!</dc:title>
  <dc:creator>Karjalainen Sonja</dc:creator>
  <cp:lastModifiedBy>Karjalainen Sonja</cp:lastModifiedBy>
  <cp:revision>4</cp:revision>
  <dcterms:created xsi:type="dcterms:W3CDTF">2023-08-23T11:51:27Z</dcterms:created>
  <dcterms:modified xsi:type="dcterms:W3CDTF">2023-08-24T15:59:11Z</dcterms:modified>
</cp:coreProperties>
</file>